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p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Light Activated Buzzer Control</a:t>
            </a:r>
            <a:endParaRPr/>
          </a:p>
        </p:txBody>
      </p:sp>
      <p:sp>
        <p:nvSpPr>
          <p:cNvPr id="13" name="Google Shape;1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3200"/>
              <a:buNone/>
            </a:pPr>
            <a:r>
              <a:rPr lang="en-US"/>
              <a:t>THARUN KUMAR.M </a:t>
            </a:r>
            <a:endParaRPr/>
          </a:p>
          <a:p>
            <a:pPr indent="0" lvl="0" marL="0" rtl="0" algn="l">
              <a:spcBef>
                <a:spcPts val="0"/>
              </a:spcBef>
              <a:spcAft>
                <a:spcPts val="0"/>
              </a:spcAft>
              <a:buClr>
                <a:srgbClr val="888888"/>
              </a:buClr>
              <a:buSzPts val="3200"/>
              <a:buNone/>
            </a:pPr>
            <a:r>
              <a:rPr lang="en-US"/>
              <a:t>ECB23114</a:t>
            </a:r>
            <a:endParaRPr/>
          </a:p>
          <a:p>
            <a:pPr indent="0" lvl="0" marL="0" rtl="0" algn="l">
              <a:spcBef>
                <a:spcPts val="0"/>
              </a:spcBef>
              <a:spcAft>
                <a:spcPts val="0"/>
              </a:spcAft>
              <a:buClr>
                <a:srgbClr val="888888"/>
              </a:buClr>
              <a:buSzPts val="3200"/>
              <a:buNone/>
            </a:pPr>
            <a:r>
              <a:rPr lang="en-US"/>
              <a:t>ECE - B</a:t>
            </a: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Components and Working Principle</a:t>
            </a:r>
          </a:p>
          <a:p>
            <a:r>
              <a:t>3. Circuit Design and Implementation</a:t>
            </a:r>
          </a:p>
          <a:p>
            <a:r>
              <a:t>4. Applications and Benefits</a:t>
            </a:r>
          </a:p>
          <a:p>
            <a:r>
              <a:t>5. Conclusion and Future Scope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Traditional buzzers often operate without environmental awareness, leading to unnecessary noise. In many situations, there is a need for a system where the buzzer automatically turns off when sufficient light is detected. This project aims to design a cost-effective and efficient light-sensitive buzzer control system that addresses this issue.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The primary objective of this project is to:</a:t>
            </a:r>
          </a:p>
          <a:p>
            <a:r>
              <a:t>- Develop a circuit that integrates a light-dependent resistor (LDR) and a buzzer.</a:t>
            </a:r>
          </a:p>
          <a:p>
            <a:r>
              <a:t>- Ensure the buzzer sounds in the absence of light and turns off when light is detected.</a:t>
            </a:r>
          </a:p>
          <a:p>
            <a:r>
              <a:t>- Create an energy-efficient and responsive system for practical applications.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Circuit Design</a:t>
            </a:r>
          </a:p>
        </p:txBody>
      </p:sp>
      <p:sp>
        <p:nvSpPr>
          <p:cNvPr id="3" name="Content Placeholder 2"/>
          <p:cNvSpPr>
            <a:spLocks noGrp="1"/>
          </p:cNvSpPr>
          <p:nvPr>
            <p:ph idx="1"/>
          </p:nvPr>
        </p:nvSpPr>
        <p:spPr/>
        <p:txBody>
          <a:bodyPr/>
          <a:lstStyle/>
          <a:p>
            <a:r>
              <a:t>The circuit comprises the following components:</a:t>
            </a:r>
          </a:p>
          <a:p>
            <a:r>
              <a:t>- Light Dependent Resistor (LDR): To detect light intensity.</a:t>
            </a:r>
          </a:p>
          <a:p>
            <a:r>
              <a:t>- Transistor: Acts as a switch to control the buzzer.</a:t>
            </a:r>
          </a:p>
          <a:p>
            <a:r>
              <a:t>- Resistors: Used to control current flow.</a:t>
            </a:r>
          </a:p>
          <a:p>
            <a:r>
              <a:t>- Buzzer: Produces sound when the circuit is complete.</a:t>
            </a:r>
          </a:p>
          <a:p/>
          <a:p>
            <a:r>
              <a:t>Working Principle:</a:t>
            </a:r>
          </a:p>
          <a:p>
            <a:r>
              <a:t>When the LDR detects low light levels, its resistance increases, allowing the transistor to activate the buzzer. Conversely, when light is detected, the LDR's resistance decreases, cutting off the circuit and silencing the buzzer.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This light-activated buzzer system can be used in:</a:t>
            </a:r>
          </a:p>
          <a:p>
            <a:r>
              <a:t>- Security systems to detect intrusions in dark areas.</a:t>
            </a:r>
          </a:p>
          <a:p>
            <a:r>
              <a:t>- Automatic lighting and sound systems for smart homes.</a:t>
            </a:r>
          </a:p>
          <a:p>
            <a:r>
              <a:t>- Educational projects to demonstrate light-dependent circuits.</a:t>
            </a:r>
          </a:p>
          <a:p>
            <a:r>
              <a:t>- Industrial environments where sound alerts are needed based on lighting conditions.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and Future Scope</a:t>
            </a:r>
          </a:p>
        </p:txBody>
      </p:sp>
      <p:sp>
        <p:nvSpPr>
          <p:cNvPr id="3" name="Content Placeholder 2"/>
          <p:cNvSpPr>
            <a:spLocks noGrp="1"/>
          </p:cNvSpPr>
          <p:nvPr>
            <p:ph idx="1"/>
          </p:nvPr>
        </p:nvSpPr>
        <p:spPr/>
        <p:txBody>
          <a:bodyPr/>
          <a:lstStyle/>
          <a:p>
            <a:r>
              <a:t>Conclusion:</a:t>
            </a:r>
          </a:p>
          <a:p>
            <a:r>
              <a:t>The Light Activated Buzzer Control project successfully demonstrates a simple yet effective method of utilizing light sensors to manage sound alerts. This system offers a cost-effective solution for various applications requiring automatic control of buzzers based on lighting conditions. The project highlights the importance of integrating sensors for smarter and more efficient designs.</a:t>
            </a:r>
          </a:p>
          <a:p/>
          <a:p>
            <a:r>
              <a:t>Future Scope:</a:t>
            </a:r>
          </a:p>
          <a:p>
            <a:r>
              <a:t>- Integration with microcontrollers for more advanced features such as adjustable sensitivity.</a:t>
            </a:r>
          </a:p>
          <a:p>
            <a:r>
              <a:t>- Development of wireless communication capabilities for remote monitoring.</a:t>
            </a:r>
          </a:p>
          <a:p>
            <a:r>
              <a:t>- Expansion of the system for industrial and large-scale automation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