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29" r:id="rId3"/>
    <p:sldId id="495" r:id="rId4"/>
    <p:sldId id="514" r:id="rId5"/>
    <p:sldId id="515" r:id="rId6"/>
    <p:sldId id="517" r:id="rId7"/>
    <p:sldId id="516" r:id="rId8"/>
    <p:sldId id="520" r:id="rId9"/>
    <p:sldId id="530" r:id="rId10"/>
    <p:sldId id="531" r:id="rId11"/>
    <p:sldId id="532" r:id="rId12"/>
    <p:sldId id="542" r:id="rId13"/>
    <p:sldId id="533" r:id="rId14"/>
    <p:sldId id="543" r:id="rId15"/>
    <p:sldId id="534" r:id="rId16"/>
    <p:sldId id="528" r:id="rId17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 showGuides="1">
      <p:cViewPr varScale="1">
        <p:scale>
          <a:sx n="79" d="100"/>
          <a:sy n="79" d="100"/>
        </p:scale>
        <p:origin x="103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</a:t>
            </a:r>
            <a:r>
              <a:rPr lang="en-I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2303811710621114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</a:t>
            </a:r>
            <a:r>
              <a:rPr lang="en-I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THARUN KUMAR M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</a:t>
            </a:r>
            <a:r>
              <a:rPr lang="en-I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</a:t>
            </a:r>
            <a:r>
              <a:rPr lang="en-I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</a:t>
            </a:r>
            <a:r>
              <a:rPr lang="en-I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</a:t>
            </a:r>
            <a:r>
              <a:rPr lang="en-I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07.12.24</a:t>
            </a:r>
            <a:endParaRPr lang="en-IN" alt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javax.swing.*;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java.awt.event.*;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java.util.ArrayList;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java.util.HashMap;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java.util.List;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java.util.Map;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Product {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productId;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 name;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private Product findProductById(String productId) {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(Product product : products) {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(product.getProductId().equals(productId)) {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product;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} }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null;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SwingUtilities.invokeLater(() -&gt; {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Main gui = new Main();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gui.setVisible(true);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4781550"/>
            <a:ext cx="4417060" cy="274320"/>
          </a:xfrm>
        </p:spPr>
        <p:txBody>
          <a:bodyPr/>
          <a:p>
            <a:pPr>
              <a:defRPr/>
            </a:pPr>
            <a:r>
              <a:rPr lang="en-US"/>
              <a:t>EGB1201 – JAVA PROGRAMMING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84200" y="24130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 descr="Screenshot 2024-11-25 224531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70840" y="1047750"/>
            <a:ext cx="2501900" cy="3114040"/>
          </a:xfrm>
          <a:prstGeom prst="rect">
            <a:avLst/>
          </a:prstGeom>
        </p:spPr>
      </p:pic>
      <p:pic>
        <p:nvPicPr>
          <p:cNvPr id="7" name="Picture 6" descr="Screenshot 2024-11-25 2245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123950"/>
            <a:ext cx="2461260" cy="3037840"/>
          </a:xfrm>
          <a:prstGeom prst="rect">
            <a:avLst/>
          </a:prstGeom>
        </p:spPr>
      </p:pic>
      <p:pic>
        <p:nvPicPr>
          <p:cNvPr id="8" name="Picture 7" descr="Screenshot 2024-11-25 2246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194435"/>
            <a:ext cx="2353945" cy="29673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57200" y="4248150"/>
            <a:ext cx="192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Menu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876800" y="4333240"/>
            <a:ext cx="245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EGB1201 – JAVA PROGRAMMING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81000" y="20955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Screenshot 2024-11-25 224700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81000" y="1123950"/>
            <a:ext cx="2002790" cy="2360930"/>
          </a:xfrm>
          <a:prstGeom prst="rect">
            <a:avLst/>
          </a:prstGeom>
        </p:spPr>
      </p:pic>
      <p:pic>
        <p:nvPicPr>
          <p:cNvPr id="8" name="Picture 7" descr="Screenshot 2024-11-25 2247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101725"/>
            <a:ext cx="1912620" cy="2391410"/>
          </a:xfrm>
          <a:prstGeom prst="rect">
            <a:avLst/>
          </a:prstGeom>
        </p:spPr>
      </p:pic>
      <p:pic>
        <p:nvPicPr>
          <p:cNvPr id="9" name="Picture 8" descr="Screenshot 2024-11-25 2247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23950"/>
            <a:ext cx="1922780" cy="2405380"/>
          </a:xfrm>
          <a:prstGeom prst="rect">
            <a:avLst/>
          </a:prstGeom>
        </p:spPr>
      </p:pic>
      <p:pic>
        <p:nvPicPr>
          <p:cNvPr id="11" name="Picture 10" descr="Screenshot 2024-12-06 2208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101725"/>
            <a:ext cx="2132965" cy="256222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81000" y="361251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667000" y="3642360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Update stock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410200" y="37007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Stock Management System leverages OOP principles like Encapsulation, Inheritance, Polymorphism, and Abstraction to ensure a flexible, maintainable, and user-friendly design.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concepts simplify code management, enhance data security, and allow easy future expansion of the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designed to easily accommodate future features and improvements.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STOCK MANAGEMENT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inefficiency and inaccuracy of manual inventory management, which often leads to challenges like overstocking, understocking, and human errors in tracking products and orders.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issues can result in financial losses, poor customer satisfaction, and operational delays.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user-friendly and efficient software solution for managing inventory, including adding products, updating stock levels, processing customer orders, and generating order summaries.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manual errors, enhance operational efficiency, and provide real-time updates using Java programming principles and a graphical user interface.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8" name="Content Placeholder 7" descr="Screenshot 2024-12-06 203732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18795" y="989330"/>
            <a:ext cx="810577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0000"/>
          </a:bodyPr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 concepts: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Product and Order classes, product details (ID, name, price) are encapsulated within the class, and public getter and setter methods are provided for controlled access.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interact with high-level methods like addProduct and createOrder, without needing to understand the internal workings of how products are added to the inventory or how orders are processed.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(Event driven programming):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uses Swing for building the graphical user interface (GUI), with event listeners attached to menu items (ActionListener). This allows for a responsive interface where actions (like clicking buttons or selecting menu items) trigger specific behaviors.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Update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creation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6000"/>
              <a:buFont typeface="Wingdings" panose="05000000000000000000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 Management Module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Allows users to add new products to the inventory by providing details like product ID, name, quantity, and price.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Displays the list of all available products with their details.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Order Management Module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Enables users to create new orders by selecting products and specifying quantities.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Updates stock levels in real time after an order is processed.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Tracks order details like order ID, product list, and total price.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Stock Update Module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Facilitates stock adjustments for existing products.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ct val="76000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Allows users to increase or decrease stock quantities based on business needs.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292"/>
              <a:buFont typeface="Wingdings" panose="05000000000000000000" charset="0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Reporting Module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292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Generates and displays current stock levels for all products.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292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a summary of all orders, including product details and total amounts.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292"/>
              <a:buFont typeface="Wingdings" panose="05000000000000000000" charset="0"/>
              <a:buChar char="Ø"/>
            </a:pP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GUI Module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292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a main application window with a menu-driven interface.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292"/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 dialog boxes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(add,display, order, update)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Offer a clear and visually appealing layout, including menus, buttons, and form fields for efficient interaction.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292"/>
              <a:buFont typeface="Wingdings" panose="05000000000000000000" charset="0"/>
              <a:buChar char="Ø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4410</Words>
  <Application>WPS Presentation</Application>
  <PresentationFormat>On-screen Show (16:9)</PresentationFormat>
  <Paragraphs>188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Gill Sans MT</vt:lpstr>
      <vt:lpstr>Microsoft YaHei</vt:lpstr>
      <vt:lpstr>Arial Unicode MS</vt:lpstr>
      <vt:lpstr>Bookman Old Style</vt:lpstr>
      <vt:lpstr>Bahnschrift Condensed</vt:lpstr>
      <vt:lpstr>Wingdings</vt:lpstr>
      <vt:lpstr>Origin</vt:lpstr>
      <vt:lpstr>EGB1201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Source Code</vt:lpstr>
      <vt:lpstr>Source Code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tharu</cp:lastModifiedBy>
  <cp:revision>3</cp:revision>
  <dcterms:created xsi:type="dcterms:W3CDTF">2024-12-06T14:39:57Z</dcterms:created>
  <dcterms:modified xsi:type="dcterms:W3CDTF">2024-12-06T16:50:46Z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47AA564EAA5A4AB68BBCDE884E06BDE6_13</vt:lpwstr>
  </property>
  <property fmtid="{D5CDD505-2E9C-101B-9397-08002B2CF9AE}" pid="3" name="KSOProductBuildVer">
    <vt:lpwstr>1033-12.2.0.13472</vt:lpwstr>
  </property>
</Properties>
</file>