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A572DD-3048-45FD-968B-696D05D103CF}">
  <a:tblStyle styleId="{73A572DD-3048-45FD-968B-696D05D103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{73A572DD-3048-45FD-968B-696D05D103CF}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