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C00757-8C9C-48C7-9BFB-A1F2F66A7C9A}">
  <a:tblStyle styleId="{47C00757-8C9C-48C7-9BFB-A1F2F66A7C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{47C00757-8C9C-48C7-9BFB-A1F2F66A7C9A}</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{47C00757-8C9C-48C7-9BFB-A1F2F66A7C9A}</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{47C00757-8C9C-48C7-9BFB-A1F2F66A7C9A}</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{47C00757-8C9C-48C7-9BFB-A1F2F66A7C9A}</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{47C00757-8C9C-48C7-9BFB-A1F2F66A7C9A}</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{47C00757-8C9C-48C7-9BFB-A1F2F66A7C9A}</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{47C00757-8C9C-48C7-9BFB-A1F2F66A7C9A}</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{47C00757-8C9C-48C7-9BFB-A1F2F66A7C9A}</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{47C00757-8C9C-48C7-9BFB-A1F2F66A7C9A}</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{47C00757-8C9C-48C7-9BFB-A1F2F66A7C9A}</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{47C00757-8C9C-48C7-9BFB-A1F2F66A7C9A}</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{47C00757-8C9C-48C7-9BFB-A1F2F66A7C9A}</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{47C00757-8C9C-48C7-9BFB-A1F2F66A7C9A}</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{47C00757-8C9C-48C7-9BFB-A1F2F66A7C9A}</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{47C00757-8C9C-48C7-9BFB-A1F2F66A7C9A}</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{47C00757-8C9C-48C7-9BFB-A1F2F66A7C9A}</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{47C00757-8C9C-48C7-9BFB-A1F2F66A7C9A}</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{47C00757-8C9C-48C7-9BFB-A1F2F66A7C9A}</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{47C00757-8C9C-48C7-9BFB-A1F2F66A7C9A}</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{47C00757-8C9C-48C7-9BFB-A1F2F66A7C9A}</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{47C00757-8C9C-48C7-9BFB-A1F2F66A7C9A}</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{47C00757-8C9C-48C7-9BFB-A1F2F66A7C9A}</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{47C00757-8C9C-48C7-9BFB-A1F2F66A7C9A}</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{47C00757-8C9C-48C7-9BFB-A1F2F66A7C9A}</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{47C00757-8C9C-48C7-9BFB-A1F2F66A7C9A}</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