
<file path=[Content_Types].xml><?xml version="1.0" encoding="utf-8"?>
<Types xmlns="http://schemas.openxmlformats.org/package/2006/content-types">
  <Default Extension="png" ContentType="image/png"/>
  <Default Extension="m4a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59" r:id="rId4"/>
    <p:sldId id="261" r:id="rId5"/>
    <p:sldId id="262" r:id="rId6"/>
    <p:sldId id="263" r:id="rId7"/>
    <p:sldId id="265" r:id="rId8"/>
    <p:sldId id="291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F4E86-8BDF-4263-B68C-6FC1F3AA48DE}" v="392" dt="2023-01-03T19:02:0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-120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Karuna" userId="367900e0-2546-4206-a905-1a72de16aa64" providerId="ADAL" clId="{BCCF4E86-8BDF-4263-B68C-6FC1F3AA48DE}"/>
    <pc:docChg chg="undo redo custSel addSld delSld modSld sldOrd modShowInfo">
      <pc:chgData name="Divya Karuna" userId="367900e0-2546-4206-a905-1a72de16aa64" providerId="ADAL" clId="{BCCF4E86-8BDF-4263-B68C-6FC1F3AA48DE}" dt="2023-01-05T10:02:06.827" v="4651" actId="6549"/>
      <pc:docMkLst>
        <pc:docMk/>
      </pc:docMkLst>
      <pc:sldChg chg="addSp delSp modSp mod modTransition setBg addAnim delAnim modAnim setClrOvrMap">
        <pc:chgData name="Divya Karuna" userId="367900e0-2546-4206-a905-1a72de16aa64" providerId="ADAL" clId="{BCCF4E86-8BDF-4263-B68C-6FC1F3AA48DE}" dt="2023-01-05T09:58:12.224" v="4559"/>
        <pc:sldMkLst>
          <pc:docMk/>
          <pc:sldMk cId="1218363219" sldId="256"/>
        </pc:sldMkLst>
        <pc:spChg chg="del mod">
          <ac:chgData name="Divya Karuna" userId="367900e0-2546-4206-a905-1a72de16aa64" providerId="ADAL" clId="{BCCF4E86-8BDF-4263-B68C-6FC1F3AA48DE}" dt="2023-01-03T09:46:23.543" v="7" actId="478"/>
          <ac:spMkLst>
            <pc:docMk/>
            <pc:sldMk cId="1218363219" sldId="256"/>
            <ac:spMk id="2" creationId="{ABDEDE74-12A9-4A25-99E6-443D2448EB20}"/>
          </ac:spMkLst>
        </pc:spChg>
        <pc:spChg chg="mod ord">
          <ac:chgData name="Divya Karuna" userId="367900e0-2546-4206-a905-1a72de16aa64" providerId="ADAL" clId="{BCCF4E86-8BDF-4263-B68C-6FC1F3AA48DE}" dt="2023-01-05T09:40:15.921" v="4367" actId="20577"/>
          <ac:spMkLst>
            <pc:docMk/>
            <pc:sldMk cId="1218363219" sldId="256"/>
            <ac:spMk id="3" creationId="{E2F860E6-E4CB-4178-8D1A-10F6DE365769}"/>
          </ac:spMkLst>
        </pc:spChg>
        <pc:spChg chg="add del mod">
          <ac:chgData name="Divya Karuna" userId="367900e0-2546-4206-a905-1a72de16aa64" providerId="ADAL" clId="{BCCF4E86-8BDF-4263-B68C-6FC1F3AA48DE}" dt="2023-01-03T09:46:30.711" v="9" actId="478"/>
          <ac:spMkLst>
            <pc:docMk/>
            <pc:sldMk cId="1218363219" sldId="256"/>
            <ac:spMk id="6" creationId="{3B9A652F-69EF-4F13-B4EC-69EC78352B9E}"/>
          </ac:spMkLst>
        </pc:spChg>
        <pc:spChg chg="add del mod ord">
          <ac:chgData name="Divya Karuna" userId="367900e0-2546-4206-a905-1a72de16aa64" providerId="ADAL" clId="{BCCF4E86-8BDF-4263-B68C-6FC1F3AA48DE}" dt="2023-01-03T09:47:21.464" v="31" actId="478"/>
          <ac:spMkLst>
            <pc:docMk/>
            <pc:sldMk cId="1218363219" sldId="256"/>
            <ac:spMk id="7" creationId="{B59945B8-A3E7-4DAB-A54D-CC7E3D1CA561}"/>
          </ac:spMkLst>
        </pc:spChg>
        <pc:spChg chg="add del">
          <ac:chgData name="Divya Karuna" userId="367900e0-2546-4206-a905-1a72de16aa64" providerId="ADAL" clId="{BCCF4E86-8BDF-4263-B68C-6FC1F3AA48DE}" dt="2023-01-03T11:58:47.995" v="327" actId="26606"/>
          <ac:spMkLst>
            <pc:docMk/>
            <pc:sldMk cId="1218363219" sldId="256"/>
            <ac:spMk id="12" creationId="{A3363022-C969-41E9-8EB2-E4C94908C1FA}"/>
          </ac:spMkLst>
        </pc:spChg>
        <pc:spChg chg="add del">
          <ac:chgData name="Divya Karuna" userId="367900e0-2546-4206-a905-1a72de16aa64" providerId="ADAL" clId="{BCCF4E86-8BDF-4263-B68C-6FC1F3AA48DE}" dt="2023-01-03T11:58:47.995" v="327" actId="26606"/>
          <ac:spMkLst>
            <pc:docMk/>
            <pc:sldMk cId="1218363219" sldId="256"/>
            <ac:spMk id="14" creationId="{8D1AD6B3-BE88-4CEB-BA17-790657CC4729}"/>
          </ac:spMkLst>
        </pc:spChg>
        <pc:spChg chg="add mod ord">
          <ac:chgData name="Divya Karuna" userId="367900e0-2546-4206-a905-1a72de16aa64" providerId="ADAL" clId="{BCCF4E86-8BDF-4263-B68C-6FC1F3AA48DE}" dt="2023-01-05T09:40:45.339" v="4384" actId="20577"/>
          <ac:spMkLst>
            <pc:docMk/>
            <pc:sldMk cId="1218363219" sldId="256"/>
            <ac:spMk id="15" creationId="{4900E26D-DD83-422B-A0D2-7774908E4940}"/>
          </ac:spMkLst>
        </pc:spChg>
        <pc:spChg chg="add del">
          <ac:chgData name="Divya Karuna" userId="367900e0-2546-4206-a905-1a72de16aa64" providerId="ADAL" clId="{BCCF4E86-8BDF-4263-B68C-6FC1F3AA48DE}" dt="2023-01-03T11:58:28.057" v="323" actId="26606"/>
          <ac:spMkLst>
            <pc:docMk/>
            <pc:sldMk cId="1218363219" sldId="256"/>
            <ac:spMk id="1031" creationId="{7316481C-0A49-4796-812B-0D64F063B720}"/>
          </ac:spMkLst>
        </pc:spChg>
        <pc:spChg chg="add del">
          <ac:chgData name="Divya Karuna" userId="367900e0-2546-4206-a905-1a72de16aa64" providerId="ADAL" clId="{BCCF4E86-8BDF-4263-B68C-6FC1F3AA48DE}" dt="2023-01-03T11:58:28.057" v="323" actId="26606"/>
          <ac:spMkLst>
            <pc:docMk/>
            <pc:sldMk cId="1218363219" sldId="256"/>
            <ac:spMk id="1033" creationId="{A5271697-90F1-4A23-8EF2-0179F2EAFACB}"/>
          </ac:spMkLst>
        </pc:spChg>
        <pc:spChg chg="add del">
          <ac:chgData name="Divya Karuna" userId="367900e0-2546-4206-a905-1a72de16aa64" providerId="ADAL" clId="{BCCF4E86-8BDF-4263-B68C-6FC1F3AA48DE}" dt="2023-01-03T11:58:28.057" v="323" actId="26606"/>
          <ac:spMkLst>
            <pc:docMk/>
            <pc:sldMk cId="1218363219" sldId="256"/>
            <ac:spMk id="1057" creationId="{D9F5512A-48E1-4C07-B75E-3CCC517B6804}"/>
          </ac:spMkLst>
        </pc:spChg>
        <pc:spChg chg="add del">
          <ac:chgData name="Divya Karuna" userId="367900e0-2546-4206-a905-1a72de16aa64" providerId="ADAL" clId="{BCCF4E86-8BDF-4263-B68C-6FC1F3AA48DE}" dt="2023-01-03T11:58:47.962" v="326" actId="26606"/>
          <ac:spMkLst>
            <pc:docMk/>
            <pc:sldMk cId="1218363219" sldId="256"/>
            <ac:spMk id="1059" creationId="{27BDFED6-6E33-4606-AFE2-886ADB1C018E}"/>
          </ac:spMkLst>
        </pc:spChg>
        <pc:spChg chg="add del">
          <ac:chgData name="Divya Karuna" userId="367900e0-2546-4206-a905-1a72de16aa64" providerId="ADAL" clId="{BCCF4E86-8BDF-4263-B68C-6FC1F3AA48DE}" dt="2023-01-03T11:58:47.962" v="326" actId="26606"/>
          <ac:spMkLst>
            <pc:docMk/>
            <pc:sldMk cId="1218363219" sldId="256"/>
            <ac:spMk id="1060" creationId="{890DEF05-784E-4B61-89E4-04C4ECF4E5A0}"/>
          </ac:spMkLst>
        </pc:spChg>
        <pc:spChg chg="add del">
          <ac:chgData name="Divya Karuna" userId="367900e0-2546-4206-a905-1a72de16aa64" providerId="ADAL" clId="{BCCF4E86-8BDF-4263-B68C-6FC1F3AA48DE}" dt="2023-01-03T11:59:01.849" v="330" actId="26606"/>
          <ac:spMkLst>
            <pc:docMk/>
            <pc:sldMk cId="1218363219" sldId="256"/>
            <ac:spMk id="1063" creationId="{A2AEA782-0EA4-42E9-871D-7401D6A09739}"/>
          </ac:spMkLst>
        </pc:spChg>
        <pc:spChg chg="add del">
          <ac:chgData name="Divya Karuna" userId="367900e0-2546-4206-a905-1a72de16aa64" providerId="ADAL" clId="{BCCF4E86-8BDF-4263-B68C-6FC1F3AA48DE}" dt="2023-01-03T11:59:01.849" v="330" actId="26606"/>
          <ac:spMkLst>
            <pc:docMk/>
            <pc:sldMk cId="1218363219" sldId="256"/>
            <ac:spMk id="1064" creationId="{B0992639-1CDA-4FE6-BB95-E13221490740}"/>
          </ac:spMkLst>
        </pc:spChg>
        <pc:spChg chg="add del">
          <ac:chgData name="Divya Karuna" userId="367900e0-2546-4206-a905-1a72de16aa64" providerId="ADAL" clId="{BCCF4E86-8BDF-4263-B68C-6FC1F3AA48DE}" dt="2023-01-03T11:59:25.900" v="334" actId="26606"/>
          <ac:spMkLst>
            <pc:docMk/>
            <pc:sldMk cId="1218363219" sldId="256"/>
            <ac:spMk id="1069" creationId="{87CC2527-562A-4F69-B487-4371E5B243E7}"/>
          </ac:spMkLst>
        </pc:spChg>
        <pc:spChg chg="add del">
          <ac:chgData name="Divya Karuna" userId="367900e0-2546-4206-a905-1a72de16aa64" providerId="ADAL" clId="{BCCF4E86-8BDF-4263-B68C-6FC1F3AA48DE}" dt="2023-01-03T11:59:25.884" v="333" actId="26606"/>
          <ac:spMkLst>
            <pc:docMk/>
            <pc:sldMk cId="1218363219" sldId="256"/>
            <ac:spMk id="1076" creationId="{E91DC736-0EF8-4F87-9146-EBF1D2EE4D3D}"/>
          </ac:spMkLst>
        </pc:spChg>
        <pc:spChg chg="add del">
          <ac:chgData name="Divya Karuna" userId="367900e0-2546-4206-a905-1a72de16aa64" providerId="ADAL" clId="{BCCF4E86-8BDF-4263-B68C-6FC1F3AA48DE}" dt="2023-01-03T11:59:25.884" v="333" actId="26606"/>
          <ac:spMkLst>
            <pc:docMk/>
            <pc:sldMk cId="1218363219" sldId="256"/>
            <ac:spMk id="1078" creationId="{097CD68E-23E3-4007-8847-CD0944C4F7BE}"/>
          </ac:spMkLst>
        </pc:spChg>
        <pc:spChg chg="add del">
          <ac:chgData name="Divya Karuna" userId="367900e0-2546-4206-a905-1a72de16aa64" providerId="ADAL" clId="{BCCF4E86-8BDF-4263-B68C-6FC1F3AA48DE}" dt="2023-01-03T11:59:25.884" v="333" actId="26606"/>
          <ac:spMkLst>
            <pc:docMk/>
            <pc:sldMk cId="1218363219" sldId="256"/>
            <ac:spMk id="1080" creationId="{AF2F604E-43BE-4DC3-B983-E071523364F8}"/>
          </ac:spMkLst>
        </pc:spChg>
        <pc:spChg chg="add del">
          <ac:chgData name="Divya Karuna" userId="367900e0-2546-4206-a905-1a72de16aa64" providerId="ADAL" clId="{BCCF4E86-8BDF-4263-B68C-6FC1F3AA48DE}" dt="2023-01-03T11:59:25.884" v="333" actId="26606"/>
          <ac:spMkLst>
            <pc:docMk/>
            <pc:sldMk cId="1218363219" sldId="256"/>
            <ac:spMk id="1082" creationId="{08C9B587-E65E-4B52-B37C-ABEBB6E87928}"/>
          </ac:spMkLst>
        </pc:spChg>
        <pc:spChg chg="add del">
          <ac:chgData name="Divya Karuna" userId="367900e0-2546-4206-a905-1a72de16aa64" providerId="ADAL" clId="{BCCF4E86-8BDF-4263-B68C-6FC1F3AA48DE}" dt="2023-01-03T11:59:57.426" v="336" actId="26606"/>
          <ac:spMkLst>
            <pc:docMk/>
            <pc:sldMk cId="1218363219" sldId="256"/>
            <ac:spMk id="1084" creationId="{87CC2527-562A-4F69-B487-4371E5B243E7}"/>
          </ac:spMkLst>
        </pc:spChg>
        <pc:spChg chg="add del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090" creationId="{0671A8AE-40A1-4631-A6B8-581AFF065482}"/>
          </ac:spMkLst>
        </pc:spChg>
        <pc:spChg chg="add del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092" creationId="{AB58EF07-17C2-48CF-ABB0-EEF1F17CB8F0}"/>
          </ac:spMkLst>
        </pc:spChg>
        <pc:spChg chg="add del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094" creationId="{AF2F604E-43BE-4DC3-B983-E071523364F8}"/>
          </ac:spMkLst>
        </pc:spChg>
        <pc:spChg chg="add del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096" creationId="{08C9B587-E65E-4B52-B37C-ABEBB6E87928}"/>
          </ac:spMkLst>
        </pc:spChg>
        <pc:spChg chg="add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098" creationId="{5A59F003-E00A-43F9-91DC-CC54E3B87466}"/>
          </ac:spMkLst>
        </pc:spChg>
        <pc:spChg chg="add del">
          <ac:chgData name="Divya Karuna" userId="367900e0-2546-4206-a905-1a72de16aa64" providerId="ADAL" clId="{BCCF4E86-8BDF-4263-B68C-6FC1F3AA48DE}" dt="2023-01-03T12:01:28.835" v="343" actId="26606"/>
          <ac:spMkLst>
            <pc:docMk/>
            <pc:sldMk cId="1218363219" sldId="256"/>
            <ac:spMk id="1101" creationId="{06DA9DF9-31F7-4056-B42E-878CC92417B8}"/>
          </ac:spMkLst>
        </pc:spChg>
        <pc:spChg chg="add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103" creationId="{D74A4382-E3AD-430A-9A1F-DFA3E0E77A7D}"/>
          </ac:spMkLst>
        </pc:spChg>
        <pc:spChg chg="add">
          <ac:chgData name="Divya Karuna" userId="367900e0-2546-4206-a905-1a72de16aa64" providerId="ADAL" clId="{BCCF4E86-8BDF-4263-B68C-6FC1F3AA48DE}" dt="2023-01-03T12:01:38.244" v="344" actId="26606"/>
          <ac:spMkLst>
            <pc:docMk/>
            <pc:sldMk cId="1218363219" sldId="256"/>
            <ac:spMk id="1105" creationId="{79F40191-0F44-4FD1-82CC-ACB507C14BE6}"/>
          </ac:spMkLst>
        </pc:spChg>
        <pc:grpChg chg="add del">
          <ac:chgData name="Divya Karuna" userId="367900e0-2546-4206-a905-1a72de16aa64" providerId="ADAL" clId="{BCCF4E86-8BDF-4263-B68C-6FC1F3AA48DE}" dt="2023-01-03T11:58:47.995" v="327" actId="26606"/>
          <ac:grpSpMkLst>
            <pc:docMk/>
            <pc:sldMk cId="1218363219" sldId="256"/>
            <ac:grpSpMk id="16" creationId="{89D1390B-7E13-4B4F-9CB2-391063412E54}"/>
          </ac:grpSpMkLst>
        </pc:grpChg>
        <pc:grpChg chg="add del">
          <ac:chgData name="Divya Karuna" userId="367900e0-2546-4206-a905-1a72de16aa64" providerId="ADAL" clId="{BCCF4E86-8BDF-4263-B68C-6FC1F3AA48DE}" dt="2023-01-03T11:58:28.057" v="323" actId="26606"/>
          <ac:grpSpMkLst>
            <pc:docMk/>
            <pc:sldMk cId="1218363219" sldId="256"/>
            <ac:grpSpMk id="1035" creationId="{0924561D-756D-410B-973A-E68C2552C20C}"/>
          </ac:grpSpMkLst>
        </pc:grpChg>
        <pc:picChg chg="add del mod ord">
          <ac:chgData name="Divya Karuna" userId="367900e0-2546-4206-a905-1a72de16aa64" providerId="ADAL" clId="{BCCF4E86-8BDF-4263-B68C-6FC1F3AA48DE}" dt="2023-01-03T11:58:57.172" v="329" actId="478"/>
          <ac:picMkLst>
            <pc:docMk/>
            <pc:sldMk cId="1218363219" sldId="256"/>
            <ac:picMk id="4" creationId="{D7FFEEBE-2443-4C09-99AD-9D8B0D535958}"/>
          </ac:picMkLst>
        </pc:picChg>
        <pc:picChg chg="add del mod">
          <ac:chgData name="Divya Karuna" userId="367900e0-2546-4206-a905-1a72de16aa64" providerId="ADAL" clId="{BCCF4E86-8BDF-4263-B68C-6FC1F3AA48DE}" dt="2023-01-03T09:45:48.084" v="3" actId="478"/>
          <ac:picMkLst>
            <pc:docMk/>
            <pc:sldMk cId="1218363219" sldId="256"/>
            <ac:picMk id="5" creationId="{C45783CF-E936-4906-9140-590C255D875B}"/>
          </ac:picMkLst>
        </pc:picChg>
        <pc:picChg chg="add mod">
          <ac:chgData name="Divya Karuna" userId="367900e0-2546-4206-a905-1a72de16aa64" providerId="ADAL" clId="{BCCF4E86-8BDF-4263-B68C-6FC1F3AA48DE}" dt="2023-01-03T12:29:03.321" v="490" actId="14100"/>
          <ac:picMkLst>
            <pc:docMk/>
            <pc:sldMk cId="1218363219" sldId="256"/>
            <ac:picMk id="53" creationId="{909FB1CB-5CEE-4798-96A9-5D4370AB1DCC}"/>
          </ac:picMkLst>
        </pc:picChg>
        <pc:picChg chg="add mod ord">
          <ac:chgData name="Divya Karuna" userId="367900e0-2546-4206-a905-1a72de16aa64" providerId="ADAL" clId="{BCCF4E86-8BDF-4263-B68C-6FC1F3AA48DE}" dt="2023-01-03T12:01:38.244" v="344" actId="26606"/>
          <ac:picMkLst>
            <pc:docMk/>
            <pc:sldMk cId="1218363219" sldId="256"/>
            <ac:picMk id="1026" creationId="{0C7901A4-822E-413D-91A0-68B3B693F2CD}"/>
          </ac:picMkLst>
        </pc:picChg>
        <pc:cxnChg chg="add del">
          <ac:chgData name="Divya Karuna" userId="367900e0-2546-4206-a905-1a72de16aa64" providerId="ADAL" clId="{BCCF4E86-8BDF-4263-B68C-6FC1F3AA48DE}" dt="2023-01-03T11:58:47.962" v="326" actId="26606"/>
          <ac:cxnSpMkLst>
            <pc:docMk/>
            <pc:sldMk cId="1218363219" sldId="256"/>
            <ac:cxnSpMk id="1061" creationId="{C41BAEC7-F7B0-4224-8B18-8F74B7D87F0B}"/>
          </ac:cxnSpMkLst>
        </pc:cxnChg>
        <pc:cxnChg chg="add del">
          <ac:chgData name="Divya Karuna" userId="367900e0-2546-4206-a905-1a72de16aa64" providerId="ADAL" clId="{BCCF4E86-8BDF-4263-B68C-6FC1F3AA48DE}" dt="2023-01-03T11:59:25.900" v="334" actId="26606"/>
          <ac:cxnSpMkLst>
            <pc:docMk/>
            <pc:sldMk cId="1218363219" sldId="256"/>
            <ac:cxnSpMk id="1071" creationId="{BCDAEC91-5BCE-4B55-9CC0-43EF94CB734B}"/>
          </ac:cxnSpMkLst>
        </pc:cxnChg>
        <pc:cxnChg chg="add del">
          <ac:chgData name="Divya Karuna" userId="367900e0-2546-4206-a905-1a72de16aa64" providerId="ADAL" clId="{BCCF4E86-8BDF-4263-B68C-6FC1F3AA48DE}" dt="2023-01-03T11:59:57.426" v="336" actId="26606"/>
          <ac:cxnSpMkLst>
            <pc:docMk/>
            <pc:sldMk cId="1218363219" sldId="256"/>
            <ac:cxnSpMk id="1085" creationId="{BCDAEC91-5BCE-4B55-9CC0-43EF94CB734B}"/>
          </ac:cxnSpMkLst>
        </pc:cxnChg>
      </pc:sldChg>
      <pc:sldChg chg="addSp delSp modSp new mod">
        <pc:chgData name="Divya Karuna" userId="367900e0-2546-4206-a905-1a72de16aa64" providerId="ADAL" clId="{BCCF4E86-8BDF-4263-B68C-6FC1F3AA48DE}" dt="2023-01-03T12:28:57.476" v="488" actId="14100"/>
        <pc:sldMkLst>
          <pc:docMk/>
          <pc:sldMk cId="3458257507" sldId="257"/>
        </pc:sldMkLst>
        <pc:spChg chg="mod">
          <ac:chgData name="Divya Karuna" userId="367900e0-2546-4206-a905-1a72de16aa64" providerId="ADAL" clId="{BCCF4E86-8BDF-4263-B68C-6FC1F3AA48DE}" dt="2023-01-03T11:35:24.550" v="223" actId="14100"/>
          <ac:spMkLst>
            <pc:docMk/>
            <pc:sldMk cId="3458257507" sldId="257"/>
            <ac:spMk id="2" creationId="{FB6B39D5-AA3B-492A-A3D0-3F795157B2C2}"/>
          </ac:spMkLst>
        </pc:spChg>
        <pc:spChg chg="del">
          <ac:chgData name="Divya Karuna" userId="367900e0-2546-4206-a905-1a72de16aa64" providerId="ADAL" clId="{BCCF4E86-8BDF-4263-B68C-6FC1F3AA48DE}" dt="2023-01-03T09:51:38.227" v="131" actId="1032"/>
          <ac:spMkLst>
            <pc:docMk/>
            <pc:sldMk cId="3458257507" sldId="257"/>
            <ac:spMk id="3" creationId="{DFD8260E-2812-4694-9193-2DE6ACE171CE}"/>
          </ac:spMkLst>
        </pc:spChg>
        <pc:graphicFrameChg chg="add mod modGraphic">
          <ac:chgData name="Divya Karuna" userId="367900e0-2546-4206-a905-1a72de16aa64" providerId="ADAL" clId="{BCCF4E86-8BDF-4263-B68C-6FC1F3AA48DE}" dt="2023-01-03T10:32:08.706" v="216" actId="255"/>
          <ac:graphicFrameMkLst>
            <pc:docMk/>
            <pc:sldMk cId="3458257507" sldId="257"/>
            <ac:graphicFrameMk id="4" creationId="{F6E736DA-8C0B-4C83-BF27-C2E5C3399BFF}"/>
          </ac:graphicFrameMkLst>
        </pc:graphicFrameChg>
        <pc:picChg chg="add mod">
          <ac:chgData name="Divya Karuna" userId="367900e0-2546-4206-a905-1a72de16aa64" providerId="ADAL" clId="{BCCF4E86-8BDF-4263-B68C-6FC1F3AA48DE}" dt="2023-01-03T12:28:57.476" v="488" actId="14100"/>
          <ac:picMkLst>
            <pc:docMk/>
            <pc:sldMk cId="3458257507" sldId="257"/>
            <ac:picMk id="5" creationId="{6C3B0A0B-19A9-4F2E-8C18-20E24C4FAC0C}"/>
          </ac:picMkLst>
        </pc:picChg>
      </pc:sldChg>
      <pc:sldChg chg="addSp delSp modSp new mod">
        <pc:chgData name="Divya Karuna" userId="367900e0-2546-4206-a905-1a72de16aa64" providerId="ADAL" clId="{BCCF4E86-8BDF-4263-B68C-6FC1F3AA48DE}" dt="2023-01-05T09:56:22.472" v="4542" actId="207"/>
        <pc:sldMkLst>
          <pc:docMk/>
          <pc:sldMk cId="4259438244" sldId="258"/>
        </pc:sldMkLst>
        <pc:spChg chg="del mod">
          <ac:chgData name="Divya Karuna" userId="367900e0-2546-4206-a905-1a72de16aa64" providerId="ADAL" clId="{BCCF4E86-8BDF-4263-B68C-6FC1F3AA48DE}" dt="2023-01-03T11:35:34.281" v="224" actId="478"/>
          <ac:spMkLst>
            <pc:docMk/>
            <pc:sldMk cId="4259438244" sldId="258"/>
            <ac:spMk id="2" creationId="{FC98225A-6B8A-4D97-BD9F-250258CD6011}"/>
          </ac:spMkLst>
        </pc:spChg>
        <pc:spChg chg="add del mod">
          <ac:chgData name="Divya Karuna" userId="367900e0-2546-4206-a905-1a72de16aa64" providerId="ADAL" clId="{BCCF4E86-8BDF-4263-B68C-6FC1F3AA48DE}" dt="2023-01-03T11:49:59.926" v="265" actId="478"/>
          <ac:spMkLst>
            <pc:docMk/>
            <pc:sldMk cId="4259438244" sldId="258"/>
            <ac:spMk id="3" creationId="{7294855F-7DFE-4CC7-96FF-76DF958EEF90}"/>
          </ac:spMkLst>
        </pc:spChg>
        <pc:spChg chg="add del mod">
          <ac:chgData name="Divya Karuna" userId="367900e0-2546-4206-a905-1a72de16aa64" providerId="ADAL" clId="{BCCF4E86-8BDF-4263-B68C-6FC1F3AA48DE}" dt="2023-01-03T11:35:36.542" v="225"/>
          <ac:spMkLst>
            <pc:docMk/>
            <pc:sldMk cId="4259438244" sldId="258"/>
            <ac:spMk id="5" creationId="{D86CB729-853E-4F5D-8C86-CFD5AC52182F}"/>
          </ac:spMkLst>
        </pc:spChg>
        <pc:spChg chg="add mod">
          <ac:chgData name="Divya Karuna" userId="367900e0-2546-4206-a905-1a72de16aa64" providerId="ADAL" clId="{BCCF4E86-8BDF-4263-B68C-6FC1F3AA48DE}" dt="2023-01-05T09:54:15.629" v="4517" actId="1076"/>
          <ac:spMkLst>
            <pc:docMk/>
            <pc:sldMk cId="4259438244" sldId="258"/>
            <ac:spMk id="6" creationId="{0CA8EE90-6006-4F7E-ADA2-9A8651D921E9}"/>
          </ac:spMkLst>
        </pc:spChg>
        <pc:spChg chg="add del mod">
          <ac:chgData name="Divya Karuna" userId="367900e0-2546-4206-a905-1a72de16aa64" providerId="ADAL" clId="{BCCF4E86-8BDF-4263-B68C-6FC1F3AA48DE}" dt="2023-01-05T09:52:14.557" v="4484" actId="478"/>
          <ac:spMkLst>
            <pc:docMk/>
            <pc:sldMk cId="4259438244" sldId="258"/>
            <ac:spMk id="8" creationId="{563CDEAD-F377-424D-84A2-719AE124F465}"/>
          </ac:spMkLst>
        </pc:spChg>
        <pc:spChg chg="add mod">
          <ac:chgData name="Divya Karuna" userId="367900e0-2546-4206-a905-1a72de16aa64" providerId="ADAL" clId="{BCCF4E86-8BDF-4263-B68C-6FC1F3AA48DE}" dt="2023-01-05T09:54:12.212" v="4516" actId="1076"/>
          <ac:spMkLst>
            <pc:docMk/>
            <pc:sldMk cId="4259438244" sldId="258"/>
            <ac:spMk id="9" creationId="{25B2D301-3BA9-41A9-A2B0-6EF92CBF8F63}"/>
          </ac:spMkLst>
        </pc:spChg>
        <pc:spChg chg="add del mod">
          <ac:chgData name="Divya Karuna" userId="367900e0-2546-4206-a905-1a72de16aa64" providerId="ADAL" clId="{BCCF4E86-8BDF-4263-B68C-6FC1F3AA48DE}" dt="2023-01-03T11:49:50.815" v="263" actId="478"/>
          <ac:spMkLst>
            <pc:docMk/>
            <pc:sldMk cId="4259438244" sldId="258"/>
            <ac:spMk id="9" creationId="{53080EC6-B246-4ADD-AEBB-ABCF16F9B561}"/>
          </ac:spMkLst>
        </pc:spChg>
        <pc:spChg chg="add mod">
          <ac:chgData name="Divya Karuna" userId="367900e0-2546-4206-a905-1a72de16aa64" providerId="ADAL" clId="{BCCF4E86-8BDF-4263-B68C-6FC1F3AA48DE}" dt="2023-01-05T09:56:22.472" v="4542" actId="207"/>
          <ac:spMkLst>
            <pc:docMk/>
            <pc:sldMk cId="4259438244" sldId="258"/>
            <ac:spMk id="10" creationId="{77ACCF36-908D-44DA-BE14-6A8FF3C30F18}"/>
          </ac:spMkLst>
        </pc:spChg>
        <pc:spChg chg="add mod">
          <ac:chgData name="Divya Karuna" userId="367900e0-2546-4206-a905-1a72de16aa64" providerId="ADAL" clId="{BCCF4E86-8BDF-4263-B68C-6FC1F3AA48DE}" dt="2023-01-05T09:55:02.966" v="4528" actId="1076"/>
          <ac:spMkLst>
            <pc:docMk/>
            <pc:sldMk cId="4259438244" sldId="258"/>
            <ac:spMk id="11" creationId="{1732D22F-C081-4231-B62F-385451DF5581}"/>
          </ac:spMkLst>
        </pc:spChg>
        <pc:spChg chg="add del mod">
          <ac:chgData name="Divya Karuna" userId="367900e0-2546-4206-a905-1a72de16aa64" providerId="ADAL" clId="{BCCF4E86-8BDF-4263-B68C-6FC1F3AA48DE}" dt="2023-01-05T09:52:13.481" v="4483" actId="478"/>
          <ac:spMkLst>
            <pc:docMk/>
            <pc:sldMk cId="4259438244" sldId="258"/>
            <ac:spMk id="13" creationId="{495B50BA-7854-4FD7-A009-98737BDFC64F}"/>
          </ac:spMkLst>
        </pc:spChg>
        <pc:spChg chg="add del mod">
          <ac:chgData name="Divya Karuna" userId="367900e0-2546-4206-a905-1a72de16aa64" providerId="ADAL" clId="{BCCF4E86-8BDF-4263-B68C-6FC1F3AA48DE}" dt="2023-01-05T09:48:33.648" v="4438" actId="478"/>
          <ac:spMkLst>
            <pc:docMk/>
            <pc:sldMk cId="4259438244" sldId="258"/>
            <ac:spMk id="15" creationId="{96B1F4C0-AB35-4AD7-A792-3B80FE848EE5}"/>
          </ac:spMkLst>
        </pc:spChg>
        <pc:graphicFrameChg chg="add del modGraphic">
          <ac:chgData name="Divya Karuna" userId="367900e0-2546-4206-a905-1a72de16aa64" providerId="ADAL" clId="{BCCF4E86-8BDF-4263-B68C-6FC1F3AA48DE}" dt="2023-01-03T11:49:40.731" v="260" actId="1032"/>
          <ac:graphicFrameMkLst>
            <pc:docMk/>
            <pc:sldMk cId="4259438244" sldId="258"/>
            <ac:graphicFrameMk id="7" creationId="{9F3F22CF-71BE-402F-A715-00482328330B}"/>
          </ac:graphicFrameMkLst>
        </pc:graphicFrameChg>
        <pc:picChg chg="add mod">
          <ac:chgData name="Divya Karuna" userId="367900e0-2546-4206-a905-1a72de16aa64" providerId="ADAL" clId="{BCCF4E86-8BDF-4263-B68C-6FC1F3AA48DE}" dt="2023-01-03T12:56:42.808" v="668" actId="1076"/>
          <ac:picMkLst>
            <pc:docMk/>
            <pc:sldMk cId="4259438244" sldId="258"/>
            <ac:picMk id="16" creationId="{2B3687AE-7D67-4B07-B01E-E418EBC6212F}"/>
          </ac:picMkLst>
        </pc:picChg>
      </pc:sldChg>
      <pc:sldChg chg="addSp delSp modSp new mod">
        <pc:chgData name="Divya Karuna" userId="367900e0-2546-4206-a905-1a72de16aa64" providerId="ADAL" clId="{BCCF4E86-8BDF-4263-B68C-6FC1F3AA48DE}" dt="2023-01-05T09:29:28.217" v="4287" actId="1582"/>
        <pc:sldMkLst>
          <pc:docMk/>
          <pc:sldMk cId="3109292615" sldId="259"/>
        </pc:sldMkLst>
        <pc:spChg chg="del mod">
          <ac:chgData name="Divya Karuna" userId="367900e0-2546-4206-a905-1a72de16aa64" providerId="ADAL" clId="{BCCF4E86-8BDF-4263-B68C-6FC1F3AA48DE}" dt="2023-01-03T12:07:46.853" v="376" actId="478"/>
          <ac:spMkLst>
            <pc:docMk/>
            <pc:sldMk cId="3109292615" sldId="259"/>
            <ac:spMk id="2" creationId="{15A621F9-1A79-42A7-8A50-6A385C0E8094}"/>
          </ac:spMkLst>
        </pc:spChg>
        <pc:spChg chg="del">
          <ac:chgData name="Divya Karuna" userId="367900e0-2546-4206-a905-1a72de16aa64" providerId="ADAL" clId="{BCCF4E86-8BDF-4263-B68C-6FC1F3AA48DE}" dt="2023-01-03T12:21:51.834" v="418" actId="22"/>
          <ac:spMkLst>
            <pc:docMk/>
            <pc:sldMk cId="3109292615" sldId="259"/>
            <ac:spMk id="3" creationId="{CEFF38B5-75EC-438E-8C1B-60B8408900D5}"/>
          </ac:spMkLst>
        </pc:spChg>
        <pc:spChg chg="add mod">
          <ac:chgData name="Divya Karuna" userId="367900e0-2546-4206-a905-1a72de16aa64" providerId="ADAL" clId="{BCCF4E86-8BDF-4263-B68C-6FC1F3AA48DE}" dt="2023-01-03T13:09:54.829" v="743" actId="113"/>
          <ac:spMkLst>
            <pc:docMk/>
            <pc:sldMk cId="3109292615" sldId="259"/>
            <ac:spMk id="4" creationId="{305B0219-7E29-4026-842D-CE24CA2F9D1E}"/>
          </ac:spMkLst>
        </pc:spChg>
        <pc:picChg chg="add mod ord">
          <ac:chgData name="Divya Karuna" userId="367900e0-2546-4206-a905-1a72de16aa64" providerId="ADAL" clId="{BCCF4E86-8BDF-4263-B68C-6FC1F3AA48DE}" dt="2023-01-05T09:29:28.217" v="4287" actId="1582"/>
          <ac:picMkLst>
            <pc:docMk/>
            <pc:sldMk cId="3109292615" sldId="259"/>
            <ac:picMk id="6" creationId="{A3537D30-4273-4EEA-8B0C-1D7B7F6350ED}"/>
          </ac:picMkLst>
        </pc:picChg>
        <pc:picChg chg="add mod">
          <ac:chgData name="Divya Karuna" userId="367900e0-2546-4206-a905-1a72de16aa64" providerId="ADAL" clId="{BCCF4E86-8BDF-4263-B68C-6FC1F3AA48DE}" dt="2023-01-03T12:28:42.791" v="485" actId="14100"/>
          <ac:picMkLst>
            <pc:docMk/>
            <pc:sldMk cId="3109292615" sldId="259"/>
            <ac:picMk id="7" creationId="{C8F825C2-DFA8-4758-A3D7-8A324C040E41}"/>
          </ac:picMkLst>
        </pc:picChg>
      </pc:sldChg>
      <pc:sldChg chg="addSp modSp new mod setBg">
        <pc:chgData name="Divya Karuna" userId="367900e0-2546-4206-a905-1a72de16aa64" providerId="ADAL" clId="{BCCF4E86-8BDF-4263-B68C-6FC1F3AA48DE}" dt="2023-01-05T09:41:31.967" v="4385" actId="1076"/>
        <pc:sldMkLst>
          <pc:docMk/>
          <pc:sldMk cId="2870086958" sldId="260"/>
        </pc:sldMkLst>
        <pc:spChg chg="mod">
          <ac:chgData name="Divya Karuna" userId="367900e0-2546-4206-a905-1a72de16aa64" providerId="ADAL" clId="{BCCF4E86-8BDF-4263-B68C-6FC1F3AA48DE}" dt="2023-01-04T08:49:00.950" v="2024" actId="255"/>
          <ac:spMkLst>
            <pc:docMk/>
            <pc:sldMk cId="2870086958" sldId="260"/>
            <ac:spMk id="2" creationId="{8D9CC8A0-4787-432C-AA28-28F62A6D63A8}"/>
          </ac:spMkLst>
        </pc:spChg>
        <pc:spChg chg="mod">
          <ac:chgData name="Divya Karuna" userId="367900e0-2546-4206-a905-1a72de16aa64" providerId="ADAL" clId="{BCCF4E86-8BDF-4263-B68C-6FC1F3AA48DE}" dt="2023-01-04T08:46:12.224" v="1998" actId="26606"/>
          <ac:spMkLst>
            <pc:docMk/>
            <pc:sldMk cId="2870086958" sldId="260"/>
            <ac:spMk id="4" creationId="{9D00C674-5AAD-416A-8B7E-6891E946E7CD}"/>
          </ac:spMkLst>
        </pc:spChg>
        <pc:spChg chg="add">
          <ac:chgData name="Divya Karuna" userId="367900e0-2546-4206-a905-1a72de16aa64" providerId="ADAL" clId="{BCCF4E86-8BDF-4263-B68C-6FC1F3AA48DE}" dt="2023-01-04T08:46:12.224" v="1998" actId="26606"/>
          <ac:spMkLst>
            <pc:docMk/>
            <pc:sldMk cId="2870086958" sldId="260"/>
            <ac:spMk id="11" creationId="{E91DC736-0EF8-4F87-9146-EBF1D2EE4D3D}"/>
          </ac:spMkLst>
        </pc:spChg>
        <pc:spChg chg="add">
          <ac:chgData name="Divya Karuna" userId="367900e0-2546-4206-a905-1a72de16aa64" providerId="ADAL" clId="{BCCF4E86-8BDF-4263-B68C-6FC1F3AA48DE}" dt="2023-01-04T08:46:12.224" v="1998" actId="26606"/>
          <ac:spMkLst>
            <pc:docMk/>
            <pc:sldMk cId="2870086958" sldId="260"/>
            <ac:spMk id="13" creationId="{097CD68E-23E3-4007-8847-CD0944C4F7BE}"/>
          </ac:spMkLst>
        </pc:spChg>
        <pc:spChg chg="add">
          <ac:chgData name="Divya Karuna" userId="367900e0-2546-4206-a905-1a72de16aa64" providerId="ADAL" clId="{BCCF4E86-8BDF-4263-B68C-6FC1F3AA48DE}" dt="2023-01-04T08:46:12.224" v="1998" actId="26606"/>
          <ac:spMkLst>
            <pc:docMk/>
            <pc:sldMk cId="2870086958" sldId="260"/>
            <ac:spMk id="15" creationId="{AF2F604E-43BE-4DC3-B983-E071523364F8}"/>
          </ac:spMkLst>
        </pc:spChg>
        <pc:spChg chg="add">
          <ac:chgData name="Divya Karuna" userId="367900e0-2546-4206-a905-1a72de16aa64" providerId="ADAL" clId="{BCCF4E86-8BDF-4263-B68C-6FC1F3AA48DE}" dt="2023-01-04T08:46:12.224" v="1998" actId="26606"/>
          <ac:spMkLst>
            <pc:docMk/>
            <pc:sldMk cId="2870086958" sldId="260"/>
            <ac:spMk id="17" creationId="{08C9B587-E65E-4B52-B37C-ABEBB6E87928}"/>
          </ac:spMkLst>
        </pc:spChg>
        <pc:picChg chg="add mod ord">
          <ac:chgData name="Divya Karuna" userId="367900e0-2546-4206-a905-1a72de16aa64" providerId="ADAL" clId="{BCCF4E86-8BDF-4263-B68C-6FC1F3AA48DE}" dt="2023-01-05T09:41:31.967" v="4385" actId="1076"/>
          <ac:picMkLst>
            <pc:docMk/>
            <pc:sldMk cId="2870086958" sldId="260"/>
            <ac:picMk id="3" creationId="{573E7478-5961-4B6A-B026-49AF3E81F910}"/>
          </ac:picMkLst>
        </pc:picChg>
        <pc:picChg chg="add mod ord">
          <ac:chgData name="Divya Karuna" userId="367900e0-2546-4206-a905-1a72de16aa64" providerId="ADAL" clId="{BCCF4E86-8BDF-4263-B68C-6FC1F3AA48DE}" dt="2023-01-04T08:49:16.151" v="2025"/>
          <ac:picMkLst>
            <pc:docMk/>
            <pc:sldMk cId="2870086958" sldId="260"/>
            <ac:picMk id="6" creationId="{05F2EDAE-5290-41E6-B6A4-C5BD7E322ABF}"/>
          </ac:picMkLst>
        </pc:picChg>
      </pc:sldChg>
      <pc:sldChg chg="addSp delSp modSp new mod ord">
        <pc:chgData name="Divya Karuna" userId="367900e0-2546-4206-a905-1a72de16aa64" providerId="ADAL" clId="{BCCF4E86-8BDF-4263-B68C-6FC1F3AA48DE}" dt="2023-01-03T13:46:52.127" v="1016"/>
        <pc:sldMkLst>
          <pc:docMk/>
          <pc:sldMk cId="3696213295" sldId="261"/>
        </pc:sldMkLst>
        <pc:spChg chg="mod">
          <ac:chgData name="Divya Karuna" userId="367900e0-2546-4206-a905-1a72de16aa64" providerId="ADAL" clId="{BCCF4E86-8BDF-4263-B68C-6FC1F3AA48DE}" dt="2023-01-03T13:10:07.948" v="745" actId="255"/>
          <ac:spMkLst>
            <pc:docMk/>
            <pc:sldMk cId="3696213295" sldId="261"/>
            <ac:spMk id="2" creationId="{B7BD07DE-3805-4817-8661-83F30FB604DB}"/>
          </ac:spMkLst>
        </pc:spChg>
        <pc:spChg chg="add del mod">
          <ac:chgData name="Divya Karuna" userId="367900e0-2546-4206-a905-1a72de16aa64" providerId="ADAL" clId="{BCCF4E86-8BDF-4263-B68C-6FC1F3AA48DE}" dt="2023-01-03T13:04:07.260" v="711" actId="478"/>
          <ac:spMkLst>
            <pc:docMk/>
            <pc:sldMk cId="3696213295" sldId="261"/>
            <ac:spMk id="3" creationId="{B9B5F1DB-55B7-488B-B23A-D289B0B2F9EF}"/>
          </ac:spMkLst>
        </pc:spChg>
        <pc:spChg chg="add del">
          <ac:chgData name="Divya Karuna" userId="367900e0-2546-4206-a905-1a72de16aa64" providerId="ADAL" clId="{BCCF4E86-8BDF-4263-B68C-6FC1F3AA48DE}" dt="2023-01-03T12:42:46.263" v="529"/>
          <ac:spMkLst>
            <pc:docMk/>
            <pc:sldMk cId="3696213295" sldId="261"/>
            <ac:spMk id="5" creationId="{98DFE63C-5D12-4790-A686-0B85AFA3ABF4}"/>
          </ac:spMkLst>
        </pc:spChg>
        <pc:spChg chg="add del mod">
          <ac:chgData name="Divya Karuna" userId="367900e0-2546-4206-a905-1a72de16aa64" providerId="ADAL" clId="{BCCF4E86-8BDF-4263-B68C-6FC1F3AA48DE}" dt="2023-01-03T12:42:51.726" v="531"/>
          <ac:spMkLst>
            <pc:docMk/>
            <pc:sldMk cId="3696213295" sldId="261"/>
            <ac:spMk id="6" creationId="{EAA7644D-E9B0-4AFA-9D1D-73D55021C2B7}"/>
          </ac:spMkLst>
        </pc:spChg>
        <pc:spChg chg="add del mod">
          <ac:chgData name="Divya Karuna" userId="367900e0-2546-4206-a905-1a72de16aa64" providerId="ADAL" clId="{BCCF4E86-8BDF-4263-B68C-6FC1F3AA48DE}" dt="2023-01-03T13:04:20.250" v="712" actId="478"/>
          <ac:spMkLst>
            <pc:docMk/>
            <pc:sldMk cId="3696213295" sldId="261"/>
            <ac:spMk id="16" creationId="{E2BDA4EE-6673-4A4D-A9A6-39023D6C9C92}"/>
          </ac:spMkLst>
        </pc:spChg>
        <pc:spChg chg="add del">
          <ac:chgData name="Divya Karuna" userId="367900e0-2546-4206-a905-1a72de16aa64" providerId="ADAL" clId="{BCCF4E86-8BDF-4263-B68C-6FC1F3AA48DE}" dt="2023-01-03T13:06:02.940" v="730" actId="22"/>
          <ac:spMkLst>
            <pc:docMk/>
            <pc:sldMk cId="3696213295" sldId="261"/>
            <ac:spMk id="18" creationId="{3B25B584-9059-4FDE-86AD-2402E94F6FCB}"/>
          </ac:spMkLst>
        </pc:spChg>
        <pc:spChg chg="add mod">
          <ac:chgData name="Divya Karuna" userId="367900e0-2546-4206-a905-1a72de16aa64" providerId="ADAL" clId="{BCCF4E86-8BDF-4263-B68C-6FC1F3AA48DE}" dt="2023-01-03T13:06:43.408" v="735" actId="20577"/>
          <ac:spMkLst>
            <pc:docMk/>
            <pc:sldMk cId="3696213295" sldId="261"/>
            <ac:spMk id="20" creationId="{2A467C1A-A75C-45AD-848E-365F96A7FEC0}"/>
          </ac:spMkLst>
        </pc:spChg>
        <pc:graphicFrameChg chg="add del mod modGraphic">
          <ac:chgData name="Divya Karuna" userId="367900e0-2546-4206-a905-1a72de16aa64" providerId="ADAL" clId="{BCCF4E86-8BDF-4263-B68C-6FC1F3AA48DE}" dt="2023-01-03T13:06:52.554" v="736" actId="207"/>
          <ac:graphicFrameMkLst>
            <pc:docMk/>
            <pc:sldMk cId="3696213295" sldId="261"/>
            <ac:graphicFrameMk id="14" creationId="{530315B2-C0BB-438B-A948-7F1D3C64F69A}"/>
          </ac:graphicFrameMkLst>
        </pc:graphicFrameChg>
        <pc:picChg chg="add del mod">
          <ac:chgData name="Divya Karuna" userId="367900e0-2546-4206-a905-1a72de16aa64" providerId="ADAL" clId="{BCCF4E86-8BDF-4263-B68C-6FC1F3AA48DE}" dt="2023-01-03T12:54:17.047" v="579" actId="478"/>
          <ac:picMkLst>
            <pc:docMk/>
            <pc:sldMk cId="3696213295" sldId="261"/>
            <ac:picMk id="8" creationId="{BE160BC6-D13A-46C8-AF7E-31C82EF3E043}"/>
          </ac:picMkLst>
        </pc:picChg>
        <pc:picChg chg="add mod">
          <ac:chgData name="Divya Karuna" userId="367900e0-2546-4206-a905-1a72de16aa64" providerId="ADAL" clId="{BCCF4E86-8BDF-4263-B68C-6FC1F3AA48DE}" dt="2023-01-03T12:56:47.279" v="669"/>
          <ac:picMkLst>
            <pc:docMk/>
            <pc:sldMk cId="3696213295" sldId="261"/>
            <ac:picMk id="9" creationId="{54B02001-BDF0-4FD9-84DC-4C5F3877F878}"/>
          </ac:picMkLst>
        </pc:picChg>
        <pc:picChg chg="add mod">
          <ac:chgData name="Divya Karuna" userId="367900e0-2546-4206-a905-1a72de16aa64" providerId="ADAL" clId="{BCCF4E86-8BDF-4263-B68C-6FC1F3AA48DE}" dt="2023-01-03T13:07:16.166" v="738" actId="1076"/>
          <ac:picMkLst>
            <pc:docMk/>
            <pc:sldMk cId="3696213295" sldId="261"/>
            <ac:picMk id="11" creationId="{E7EB56CD-470E-41EB-8337-5F2F9245A28C}"/>
          </ac:picMkLst>
        </pc:picChg>
        <pc:picChg chg="add mod">
          <ac:chgData name="Divya Karuna" userId="367900e0-2546-4206-a905-1a72de16aa64" providerId="ADAL" clId="{BCCF4E86-8BDF-4263-B68C-6FC1F3AA48DE}" dt="2023-01-03T13:07:30.306" v="742" actId="14100"/>
          <ac:picMkLst>
            <pc:docMk/>
            <pc:sldMk cId="3696213295" sldId="261"/>
            <ac:picMk id="13" creationId="{1453D246-630E-4731-A29D-5098AF6B16F2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3T13:32:35.409" v="1014" actId="1076"/>
        <pc:sldMkLst>
          <pc:docMk/>
          <pc:sldMk cId="187694504" sldId="262"/>
        </pc:sldMkLst>
        <pc:spChg chg="mod">
          <ac:chgData name="Divya Karuna" userId="367900e0-2546-4206-a905-1a72de16aa64" providerId="ADAL" clId="{BCCF4E86-8BDF-4263-B68C-6FC1F3AA48DE}" dt="2023-01-03T13:11:12.062" v="764" actId="6549"/>
          <ac:spMkLst>
            <pc:docMk/>
            <pc:sldMk cId="187694504" sldId="262"/>
            <ac:spMk id="2" creationId="{B7BD07DE-3805-4817-8661-83F30FB604DB}"/>
          </ac:spMkLst>
        </pc:spChg>
        <pc:spChg chg="del">
          <ac:chgData name="Divya Karuna" userId="367900e0-2546-4206-a905-1a72de16aa64" providerId="ADAL" clId="{BCCF4E86-8BDF-4263-B68C-6FC1F3AA48DE}" dt="2023-01-03T13:11:47.828" v="766" actId="478"/>
          <ac:spMkLst>
            <pc:docMk/>
            <pc:sldMk cId="187694504" sldId="262"/>
            <ac:spMk id="20" creationId="{2A467C1A-A75C-45AD-848E-365F96A7FEC0}"/>
          </ac:spMkLst>
        </pc:spChg>
        <pc:graphicFrameChg chg="add del modGraphic">
          <ac:chgData name="Divya Karuna" userId="367900e0-2546-4206-a905-1a72de16aa64" providerId="ADAL" clId="{BCCF4E86-8BDF-4263-B68C-6FC1F3AA48DE}" dt="2023-01-03T13:12:24.547" v="770" actId="478"/>
          <ac:graphicFrameMkLst>
            <pc:docMk/>
            <pc:sldMk cId="187694504" sldId="262"/>
            <ac:graphicFrameMk id="3" creationId="{D28DB89E-BA1C-48B3-AB69-3DB7CCB0C155}"/>
          </ac:graphicFrameMkLst>
        </pc:graphicFrameChg>
        <pc:graphicFrameChg chg="add mod modGraphic">
          <ac:chgData name="Divya Karuna" userId="367900e0-2546-4206-a905-1a72de16aa64" providerId="ADAL" clId="{BCCF4E86-8BDF-4263-B68C-6FC1F3AA48DE}" dt="2023-01-03T13:30:03.842" v="1002" actId="14100"/>
          <ac:graphicFrameMkLst>
            <pc:docMk/>
            <pc:sldMk cId="187694504" sldId="262"/>
            <ac:graphicFrameMk id="5" creationId="{BB128839-84F6-49F0-8DA0-F102C1B74088}"/>
          </ac:graphicFrameMkLst>
        </pc:graphicFrameChg>
        <pc:graphicFrameChg chg="del">
          <ac:chgData name="Divya Karuna" userId="367900e0-2546-4206-a905-1a72de16aa64" providerId="ADAL" clId="{BCCF4E86-8BDF-4263-B68C-6FC1F3AA48DE}" dt="2023-01-03T13:11:43.208" v="765" actId="478"/>
          <ac:graphicFrameMkLst>
            <pc:docMk/>
            <pc:sldMk cId="187694504" sldId="262"/>
            <ac:graphicFrameMk id="14" creationId="{530315B2-C0BB-438B-A948-7F1D3C64F69A}"/>
          </ac:graphicFrameMkLst>
        </pc:graphicFrameChg>
        <pc:picChg chg="add mod">
          <ac:chgData name="Divya Karuna" userId="367900e0-2546-4206-a905-1a72de16aa64" providerId="ADAL" clId="{BCCF4E86-8BDF-4263-B68C-6FC1F3AA48DE}" dt="2023-01-03T13:32:35.409" v="1014" actId="1076"/>
          <ac:picMkLst>
            <pc:docMk/>
            <pc:sldMk cId="187694504" sldId="262"/>
            <ac:picMk id="7" creationId="{8C07B4F6-C8AF-4BC5-A37D-09923E22C52A}"/>
          </ac:picMkLst>
        </pc:picChg>
        <pc:picChg chg="add mod">
          <ac:chgData name="Divya Karuna" userId="367900e0-2546-4206-a905-1a72de16aa64" providerId="ADAL" clId="{BCCF4E86-8BDF-4263-B68C-6FC1F3AA48DE}" dt="2023-01-03T13:32:30.285" v="1013" actId="1076"/>
          <ac:picMkLst>
            <pc:docMk/>
            <pc:sldMk cId="187694504" sldId="262"/>
            <ac:picMk id="10" creationId="{6D36EDD5-B73A-4C27-B4A8-489ADD499E08}"/>
          </ac:picMkLst>
        </pc:picChg>
        <pc:picChg chg="del">
          <ac:chgData name="Divya Karuna" userId="367900e0-2546-4206-a905-1a72de16aa64" providerId="ADAL" clId="{BCCF4E86-8BDF-4263-B68C-6FC1F3AA48DE}" dt="2023-01-03T13:11:50.069" v="767" actId="478"/>
          <ac:picMkLst>
            <pc:docMk/>
            <pc:sldMk cId="187694504" sldId="262"/>
            <ac:picMk id="11" creationId="{E7EB56CD-470E-41EB-8337-5F2F9245A28C}"/>
          </ac:picMkLst>
        </pc:picChg>
        <pc:picChg chg="del">
          <ac:chgData name="Divya Karuna" userId="367900e0-2546-4206-a905-1a72de16aa64" providerId="ADAL" clId="{BCCF4E86-8BDF-4263-B68C-6FC1F3AA48DE}" dt="2023-01-03T13:11:52.099" v="768" actId="478"/>
          <ac:picMkLst>
            <pc:docMk/>
            <pc:sldMk cId="187694504" sldId="262"/>
            <ac:picMk id="13" creationId="{1453D246-630E-4731-A29D-5098AF6B16F2}"/>
          </ac:picMkLst>
        </pc:picChg>
      </pc:sldChg>
      <pc:sldChg chg="modSp add del">
        <pc:chgData name="Divya Karuna" userId="367900e0-2546-4206-a905-1a72de16aa64" providerId="ADAL" clId="{BCCF4E86-8BDF-4263-B68C-6FC1F3AA48DE}" dt="2023-01-03T13:10:49.112" v="746" actId="47"/>
        <pc:sldMkLst>
          <pc:docMk/>
          <pc:sldMk cId="3751252545" sldId="262"/>
        </pc:sldMkLst>
        <pc:spChg chg="mod">
          <ac:chgData name="Divya Karuna" userId="367900e0-2546-4206-a905-1a72de16aa64" providerId="ADAL" clId="{BCCF4E86-8BDF-4263-B68C-6FC1F3AA48DE}" dt="2023-01-03T13:06:08.261" v="731" actId="20578"/>
          <ac:spMkLst>
            <pc:docMk/>
            <pc:sldMk cId="3751252545" sldId="262"/>
            <ac:spMk id="3" creationId="{B9B5F1DB-55B7-488B-B23A-D289B0B2F9EF}"/>
          </ac:spMkLst>
        </pc:spChg>
      </pc:sldChg>
      <pc:sldChg chg="addSp delSp modSp add mod">
        <pc:chgData name="Divya Karuna" userId="367900e0-2546-4206-a905-1a72de16aa64" providerId="ADAL" clId="{BCCF4E86-8BDF-4263-B68C-6FC1F3AA48DE}" dt="2023-01-05T09:29:45.504" v="4288" actId="14861"/>
        <pc:sldMkLst>
          <pc:docMk/>
          <pc:sldMk cId="3444389745" sldId="263"/>
        </pc:sldMkLst>
        <pc:spChg chg="mod">
          <ac:chgData name="Divya Karuna" userId="367900e0-2546-4206-a905-1a72de16aa64" providerId="ADAL" clId="{BCCF4E86-8BDF-4263-B68C-6FC1F3AA48DE}" dt="2023-01-04T06:29:05.798" v="1246"/>
          <ac:spMkLst>
            <pc:docMk/>
            <pc:sldMk cId="3444389745" sldId="263"/>
            <ac:spMk id="2" creationId="{B7BD07DE-3805-4817-8661-83F30FB604DB}"/>
          </ac:spMkLst>
        </pc:spChg>
        <pc:spChg chg="add mod">
          <ac:chgData name="Divya Karuna" userId="367900e0-2546-4206-a905-1a72de16aa64" providerId="ADAL" clId="{BCCF4E86-8BDF-4263-B68C-6FC1F3AA48DE}" dt="2023-01-05T04:47:40.434" v="2741" actId="1076"/>
          <ac:spMkLst>
            <pc:docMk/>
            <pc:sldMk cId="3444389745" sldId="263"/>
            <ac:spMk id="10" creationId="{2106988A-B4E6-4CDF-BDB2-94E2C96A8DE4}"/>
          </ac:spMkLst>
        </pc:spChg>
        <pc:spChg chg="add mod">
          <ac:chgData name="Divya Karuna" userId="367900e0-2546-4206-a905-1a72de16aa64" providerId="ADAL" clId="{BCCF4E86-8BDF-4263-B68C-6FC1F3AA48DE}" dt="2023-01-05T05:00:48.897" v="2804" actId="14100"/>
          <ac:spMkLst>
            <pc:docMk/>
            <pc:sldMk cId="3444389745" sldId="263"/>
            <ac:spMk id="12" creationId="{60B0B688-3E70-4743-BC8E-26FE98E6C969}"/>
          </ac:spMkLst>
        </pc:spChg>
        <pc:spChg chg="add mod">
          <ac:chgData name="Divya Karuna" userId="367900e0-2546-4206-a905-1a72de16aa64" providerId="ADAL" clId="{BCCF4E86-8BDF-4263-B68C-6FC1F3AA48DE}" dt="2023-01-05T04:53:42.474" v="2773" actId="1076"/>
          <ac:spMkLst>
            <pc:docMk/>
            <pc:sldMk cId="3444389745" sldId="263"/>
            <ac:spMk id="13" creationId="{31B46929-A38D-499A-8F77-956B61C0B330}"/>
          </ac:spMkLst>
        </pc:spChg>
        <pc:spChg chg="add mod">
          <ac:chgData name="Divya Karuna" userId="367900e0-2546-4206-a905-1a72de16aa64" providerId="ADAL" clId="{BCCF4E86-8BDF-4263-B68C-6FC1F3AA48DE}" dt="2023-01-05T05:00:14.695" v="2802" actId="27636"/>
          <ac:spMkLst>
            <pc:docMk/>
            <pc:sldMk cId="3444389745" sldId="263"/>
            <ac:spMk id="15" creationId="{5C10F2EB-7220-46D2-9BA1-28A49497D6E7}"/>
          </ac:spMkLst>
        </pc:spChg>
        <pc:graphicFrameChg chg="del mod">
          <ac:chgData name="Divya Karuna" userId="367900e0-2546-4206-a905-1a72de16aa64" providerId="ADAL" clId="{BCCF4E86-8BDF-4263-B68C-6FC1F3AA48DE}" dt="2023-01-03T17:35:24.872" v="1104" actId="478"/>
          <ac:graphicFrameMkLst>
            <pc:docMk/>
            <pc:sldMk cId="3444389745" sldId="263"/>
            <ac:graphicFrameMk id="5" creationId="{BB128839-84F6-49F0-8DA0-F102C1B74088}"/>
          </ac:graphicFrameMkLst>
        </pc:graphicFrameChg>
        <pc:picChg chg="add del mod">
          <ac:chgData name="Divya Karuna" userId="367900e0-2546-4206-a905-1a72de16aa64" providerId="ADAL" clId="{BCCF4E86-8BDF-4263-B68C-6FC1F3AA48DE}" dt="2023-01-05T04:50:37.198" v="2749" actId="478"/>
          <ac:picMkLst>
            <pc:docMk/>
            <pc:sldMk cId="3444389745" sldId="263"/>
            <ac:picMk id="5" creationId="{1341FFAB-DDA9-49A9-B5D9-6349C899F946}"/>
          </ac:picMkLst>
        </pc:picChg>
        <pc:picChg chg="add del mod">
          <ac:chgData name="Divya Karuna" userId="367900e0-2546-4206-a905-1a72de16aa64" providerId="ADAL" clId="{BCCF4E86-8BDF-4263-B68C-6FC1F3AA48DE}" dt="2023-01-05T04:47:26.939" v="2740" actId="478"/>
          <ac:picMkLst>
            <pc:docMk/>
            <pc:sldMk cId="3444389745" sldId="263"/>
            <ac:picMk id="6" creationId="{55294C57-A980-4B5B-A2EA-B05FF600CA1D}"/>
          </ac:picMkLst>
        </pc:picChg>
        <pc:picChg chg="add mod">
          <ac:chgData name="Divya Karuna" userId="367900e0-2546-4206-a905-1a72de16aa64" providerId="ADAL" clId="{BCCF4E86-8BDF-4263-B68C-6FC1F3AA48DE}" dt="2023-01-05T04:55:24.083" v="2791" actId="1076"/>
          <ac:picMkLst>
            <pc:docMk/>
            <pc:sldMk cId="3444389745" sldId="263"/>
            <ac:picMk id="7" creationId="{15344403-2674-4D1A-8829-35023CCE5057}"/>
          </ac:picMkLst>
        </pc:picChg>
        <pc:picChg chg="del">
          <ac:chgData name="Divya Karuna" userId="367900e0-2546-4206-a905-1a72de16aa64" providerId="ADAL" clId="{BCCF4E86-8BDF-4263-B68C-6FC1F3AA48DE}" dt="2023-01-03T17:35:35.585" v="1107" actId="478"/>
          <ac:picMkLst>
            <pc:docMk/>
            <pc:sldMk cId="3444389745" sldId="263"/>
            <ac:picMk id="7" creationId="{8C07B4F6-C8AF-4BC5-A37D-09923E22C52A}"/>
          </ac:picMkLst>
        </pc:picChg>
        <pc:picChg chg="mod">
          <ac:chgData name="Divya Karuna" userId="367900e0-2546-4206-a905-1a72de16aa64" providerId="ADAL" clId="{BCCF4E86-8BDF-4263-B68C-6FC1F3AA48DE}" dt="2023-01-04T06:28:10.774" v="1236" actId="1076"/>
          <ac:picMkLst>
            <pc:docMk/>
            <pc:sldMk cId="3444389745" sldId="263"/>
            <ac:picMk id="9" creationId="{54B02001-BDF0-4FD9-84DC-4C5F3877F878}"/>
          </ac:picMkLst>
        </pc:picChg>
        <pc:picChg chg="del">
          <ac:chgData name="Divya Karuna" userId="367900e0-2546-4206-a905-1a72de16aa64" providerId="ADAL" clId="{BCCF4E86-8BDF-4263-B68C-6FC1F3AA48DE}" dt="2023-01-03T17:35:37.678" v="1108" actId="478"/>
          <ac:picMkLst>
            <pc:docMk/>
            <pc:sldMk cId="3444389745" sldId="263"/>
            <ac:picMk id="10" creationId="{6D36EDD5-B73A-4C27-B4A8-489ADD499E08}"/>
          </ac:picMkLst>
        </pc:picChg>
        <pc:picChg chg="add mod">
          <ac:chgData name="Divya Karuna" userId="367900e0-2546-4206-a905-1a72de16aa64" providerId="ADAL" clId="{BCCF4E86-8BDF-4263-B68C-6FC1F3AA48DE}" dt="2023-01-05T04:55:28.236" v="2792" actId="1076"/>
          <ac:picMkLst>
            <pc:docMk/>
            <pc:sldMk cId="3444389745" sldId="263"/>
            <ac:picMk id="11" creationId="{DC7FEBC1-81C5-4ED2-938E-105469CA97A0}"/>
          </ac:picMkLst>
        </pc:picChg>
        <pc:picChg chg="add del mod">
          <ac:chgData name="Divya Karuna" userId="367900e0-2546-4206-a905-1a72de16aa64" providerId="ADAL" clId="{BCCF4E86-8BDF-4263-B68C-6FC1F3AA48DE}" dt="2023-01-04T06:30:44.698" v="1288" actId="478"/>
          <ac:picMkLst>
            <pc:docMk/>
            <pc:sldMk cId="3444389745" sldId="263"/>
            <ac:picMk id="14" creationId="{8C9B22D7-E5ED-4F6D-81A7-C7EFAFA90887}"/>
          </ac:picMkLst>
        </pc:picChg>
        <pc:picChg chg="add mod">
          <ac:chgData name="Divya Karuna" userId="367900e0-2546-4206-a905-1a72de16aa64" providerId="ADAL" clId="{BCCF4E86-8BDF-4263-B68C-6FC1F3AA48DE}" dt="2023-01-05T09:29:45.504" v="4288" actId="14861"/>
          <ac:picMkLst>
            <pc:docMk/>
            <pc:sldMk cId="3444389745" sldId="263"/>
            <ac:picMk id="14" creationId="{94F1A336-0B83-4F5C-A0D6-393BD26A93A2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9:30:25.720" v="4295" actId="1076"/>
        <pc:sldMkLst>
          <pc:docMk/>
          <pc:sldMk cId="2198464182" sldId="264"/>
        </pc:sldMkLst>
        <pc:spChg chg="mod">
          <ac:chgData name="Divya Karuna" userId="367900e0-2546-4206-a905-1a72de16aa64" providerId="ADAL" clId="{BCCF4E86-8BDF-4263-B68C-6FC1F3AA48DE}" dt="2023-01-04T06:33:07.013" v="1312" actId="20577"/>
          <ac:spMkLst>
            <pc:docMk/>
            <pc:sldMk cId="2198464182" sldId="264"/>
            <ac:spMk id="2" creationId="{B7BD07DE-3805-4817-8661-83F30FB604DB}"/>
          </ac:spMkLst>
        </pc:spChg>
        <pc:spChg chg="del">
          <ac:chgData name="Divya Karuna" userId="367900e0-2546-4206-a905-1a72de16aa64" providerId="ADAL" clId="{BCCF4E86-8BDF-4263-B68C-6FC1F3AA48DE}" dt="2023-01-04T06:58:00.848" v="1475" actId="478"/>
          <ac:spMkLst>
            <pc:docMk/>
            <pc:sldMk cId="2198464182" sldId="264"/>
            <ac:spMk id="4" creationId="{1A15E36A-6DC8-448B-89B9-1BF4AD10ABC1}"/>
          </ac:spMkLst>
        </pc:spChg>
        <pc:spChg chg="del">
          <ac:chgData name="Divya Karuna" userId="367900e0-2546-4206-a905-1a72de16aa64" providerId="ADAL" clId="{BCCF4E86-8BDF-4263-B68C-6FC1F3AA48DE}" dt="2023-01-04T06:41:26.567" v="1346" actId="478"/>
          <ac:spMkLst>
            <pc:docMk/>
            <pc:sldMk cId="2198464182" sldId="264"/>
            <ac:spMk id="10" creationId="{2106988A-B4E6-4CDF-BDB2-94E2C96A8DE4}"/>
          </ac:spMkLst>
        </pc:spChg>
        <pc:spChg chg="del mod">
          <ac:chgData name="Divya Karuna" userId="367900e0-2546-4206-a905-1a72de16aa64" providerId="ADAL" clId="{BCCF4E86-8BDF-4263-B68C-6FC1F3AA48DE}" dt="2023-01-04T06:45:07.236" v="1379" actId="478"/>
          <ac:spMkLst>
            <pc:docMk/>
            <pc:sldMk cId="2198464182" sldId="264"/>
            <ac:spMk id="12" creationId="{60B0B688-3E70-4743-BC8E-26FE98E6C969}"/>
          </ac:spMkLst>
        </pc:spChg>
        <pc:spChg chg="add mod">
          <ac:chgData name="Divya Karuna" userId="367900e0-2546-4206-a905-1a72de16aa64" providerId="ADAL" clId="{BCCF4E86-8BDF-4263-B68C-6FC1F3AA48DE}" dt="2023-01-05T05:02:06.763" v="2871" actId="14100"/>
          <ac:spMkLst>
            <pc:docMk/>
            <pc:sldMk cId="2198464182" sldId="264"/>
            <ac:spMk id="14" creationId="{13A8B96F-2AAB-452B-9387-B86F25A44387}"/>
          </ac:spMkLst>
        </pc:spChg>
        <pc:spChg chg="add del">
          <ac:chgData name="Divya Karuna" userId="367900e0-2546-4206-a905-1a72de16aa64" providerId="ADAL" clId="{BCCF4E86-8BDF-4263-B68C-6FC1F3AA48DE}" dt="2023-01-04T06:43:19.929" v="1375"/>
          <ac:spMkLst>
            <pc:docMk/>
            <pc:sldMk cId="2198464182" sldId="264"/>
            <ac:spMk id="16" creationId="{2D03F062-0999-40C4-9D95-DCF9C040BAEA}"/>
          </ac:spMkLst>
        </pc:spChg>
        <pc:spChg chg="add mod">
          <ac:chgData name="Divya Karuna" userId="367900e0-2546-4206-a905-1a72de16aa64" providerId="ADAL" clId="{BCCF4E86-8BDF-4263-B68C-6FC1F3AA48DE}" dt="2023-01-05T05:22:10.209" v="2896" actId="1076"/>
          <ac:spMkLst>
            <pc:docMk/>
            <pc:sldMk cId="2198464182" sldId="264"/>
            <ac:spMk id="16" creationId="{696916C5-5CA2-4918-95C3-13898CD22607}"/>
          </ac:spMkLst>
        </pc:spChg>
        <pc:spChg chg="add mod">
          <ac:chgData name="Divya Karuna" userId="367900e0-2546-4206-a905-1a72de16aa64" providerId="ADAL" clId="{BCCF4E86-8BDF-4263-B68C-6FC1F3AA48DE}" dt="2023-01-04T06:51:29.557" v="1459" actId="1076"/>
          <ac:spMkLst>
            <pc:docMk/>
            <pc:sldMk cId="2198464182" sldId="264"/>
            <ac:spMk id="18" creationId="{2CD9A2A0-85AC-4217-BEA9-ABF69E68A185}"/>
          </ac:spMkLst>
        </pc:spChg>
        <pc:spChg chg="add mod">
          <ac:chgData name="Divya Karuna" userId="367900e0-2546-4206-a905-1a72de16aa64" providerId="ADAL" clId="{BCCF4E86-8BDF-4263-B68C-6FC1F3AA48DE}" dt="2023-01-05T05:22:44.552" v="2901" actId="1076"/>
          <ac:spMkLst>
            <pc:docMk/>
            <pc:sldMk cId="2198464182" sldId="264"/>
            <ac:spMk id="19" creationId="{B29617C9-29F2-41F2-ADA6-1D2EFFD8ED1E}"/>
          </ac:spMkLst>
        </pc:spChg>
        <pc:spChg chg="add mod">
          <ac:chgData name="Divya Karuna" userId="367900e0-2546-4206-a905-1a72de16aa64" providerId="ADAL" clId="{BCCF4E86-8BDF-4263-B68C-6FC1F3AA48DE}" dt="2023-01-05T05:23:40.512" v="2941" actId="20577"/>
          <ac:spMkLst>
            <pc:docMk/>
            <pc:sldMk cId="2198464182" sldId="264"/>
            <ac:spMk id="23" creationId="{B530F7A1-E350-4DBB-82CA-41CA2529061B}"/>
          </ac:spMkLst>
        </pc:spChg>
        <pc:spChg chg="add mod">
          <ac:chgData name="Divya Karuna" userId="367900e0-2546-4206-a905-1a72de16aa64" providerId="ADAL" clId="{BCCF4E86-8BDF-4263-B68C-6FC1F3AA48DE}" dt="2023-01-05T05:24:39.319" v="2965" actId="20577"/>
          <ac:spMkLst>
            <pc:docMk/>
            <pc:sldMk cId="2198464182" sldId="264"/>
            <ac:spMk id="25" creationId="{371A0D0B-59AC-4603-B8CF-13E15B11E5A9}"/>
          </ac:spMkLst>
        </pc:spChg>
        <pc:spChg chg="add mod">
          <ac:chgData name="Divya Karuna" userId="367900e0-2546-4206-a905-1a72de16aa64" providerId="ADAL" clId="{BCCF4E86-8BDF-4263-B68C-6FC1F3AA48DE}" dt="2023-01-05T05:25:30.904" v="2987" actId="20577"/>
          <ac:spMkLst>
            <pc:docMk/>
            <pc:sldMk cId="2198464182" sldId="264"/>
            <ac:spMk id="30" creationId="{6257AC42-5516-4585-BC69-F7697BE459CB}"/>
          </ac:spMkLst>
        </pc:spChg>
        <pc:graphicFrameChg chg="add mod modGraphic">
          <ac:chgData name="Divya Karuna" userId="367900e0-2546-4206-a905-1a72de16aa64" providerId="ADAL" clId="{BCCF4E86-8BDF-4263-B68C-6FC1F3AA48DE}" dt="2023-01-04T06:58:34.360" v="1482" actId="14100"/>
          <ac:graphicFrameMkLst>
            <pc:docMk/>
            <pc:sldMk cId="2198464182" sldId="264"/>
            <ac:graphicFrameMk id="17" creationId="{CDBF4ED3-3712-4A11-AB81-B85FE241F879}"/>
          </ac:graphicFrameMkLst>
        </pc:graphicFrameChg>
        <pc:graphicFrameChg chg="add mod">
          <ac:chgData name="Divya Karuna" userId="367900e0-2546-4206-a905-1a72de16aa64" providerId="ADAL" clId="{BCCF4E86-8BDF-4263-B68C-6FC1F3AA48DE}" dt="2023-01-04T07:02:39.373" v="1506" actId="12269"/>
          <ac:graphicFrameMkLst>
            <pc:docMk/>
            <pc:sldMk cId="2198464182" sldId="264"/>
            <ac:graphicFrameMk id="29" creationId="{E522186F-45DD-42DA-AB7F-8BF224DB4D0C}"/>
          </ac:graphicFrameMkLst>
        </pc:graphicFrameChg>
        <pc:picChg chg="add mod">
          <ac:chgData name="Divya Karuna" userId="367900e0-2546-4206-a905-1a72de16aa64" providerId="ADAL" clId="{BCCF4E86-8BDF-4263-B68C-6FC1F3AA48DE}" dt="2023-01-05T09:29:54.589" v="4289" actId="14861"/>
          <ac:picMkLst>
            <pc:docMk/>
            <pc:sldMk cId="2198464182" sldId="264"/>
            <ac:picMk id="4" creationId="{F3BEED5B-1520-4712-BA9A-9F797EA910EC}"/>
          </ac:picMkLst>
        </pc:picChg>
        <pc:picChg chg="del">
          <ac:chgData name="Divya Karuna" userId="367900e0-2546-4206-a905-1a72de16aa64" providerId="ADAL" clId="{BCCF4E86-8BDF-4263-B68C-6FC1F3AA48DE}" dt="2023-01-04T06:41:22.657" v="1345" actId="478"/>
          <ac:picMkLst>
            <pc:docMk/>
            <pc:sldMk cId="2198464182" sldId="264"/>
            <ac:picMk id="5" creationId="{1341FFAB-DDA9-49A9-B5D9-6349C899F946}"/>
          </ac:picMkLst>
        </pc:picChg>
        <pc:picChg chg="add mod">
          <ac:chgData name="Divya Karuna" userId="367900e0-2546-4206-a905-1a72de16aa64" providerId="ADAL" clId="{BCCF4E86-8BDF-4263-B68C-6FC1F3AA48DE}" dt="2023-01-05T09:30:00.839" v="4290" actId="14861"/>
          <ac:picMkLst>
            <pc:docMk/>
            <pc:sldMk cId="2198464182" sldId="264"/>
            <ac:picMk id="6" creationId="{4565E28F-5AA3-4161-8006-1E601929F872}"/>
          </ac:picMkLst>
        </pc:picChg>
        <pc:picChg chg="del">
          <ac:chgData name="Divya Karuna" userId="367900e0-2546-4206-a905-1a72de16aa64" providerId="ADAL" clId="{BCCF4E86-8BDF-4263-B68C-6FC1F3AA48DE}" dt="2023-01-04T06:34:58.905" v="1313" actId="478"/>
          <ac:picMkLst>
            <pc:docMk/>
            <pc:sldMk cId="2198464182" sldId="264"/>
            <ac:picMk id="6" creationId="{55294C57-A980-4B5B-A2EA-B05FF600CA1D}"/>
          </ac:picMkLst>
        </pc:picChg>
        <pc:picChg chg="add del mod">
          <ac:chgData name="Divya Karuna" userId="367900e0-2546-4206-a905-1a72de16aa64" providerId="ADAL" clId="{BCCF4E86-8BDF-4263-B68C-6FC1F3AA48DE}" dt="2023-01-05T05:01:51.252" v="2868" actId="478"/>
          <ac:picMkLst>
            <pc:docMk/>
            <pc:sldMk cId="2198464182" sldId="264"/>
            <ac:picMk id="7" creationId="{BC4B7C1D-5A7F-482D-A05F-BB7E0B5E930E}"/>
          </ac:picMkLst>
        </pc:picChg>
        <pc:picChg chg="add mod">
          <ac:chgData name="Divya Karuna" userId="367900e0-2546-4206-a905-1a72de16aa64" providerId="ADAL" clId="{BCCF4E86-8BDF-4263-B68C-6FC1F3AA48DE}" dt="2023-01-05T09:30:05.021" v="4291" actId="14861"/>
          <ac:picMkLst>
            <pc:docMk/>
            <pc:sldMk cId="2198464182" sldId="264"/>
            <ac:picMk id="10" creationId="{3865804E-3536-46E1-A97D-14FE9B97E175}"/>
          </ac:picMkLst>
        </pc:picChg>
        <pc:picChg chg="del">
          <ac:chgData name="Divya Karuna" userId="367900e0-2546-4206-a905-1a72de16aa64" providerId="ADAL" clId="{BCCF4E86-8BDF-4263-B68C-6FC1F3AA48DE}" dt="2023-01-04T06:35:13.035" v="1317" actId="478"/>
          <ac:picMkLst>
            <pc:docMk/>
            <pc:sldMk cId="2198464182" sldId="264"/>
            <ac:picMk id="11" creationId="{DC7FEBC1-81C5-4ED2-938E-105469CA97A0}"/>
          </ac:picMkLst>
        </pc:picChg>
        <pc:picChg chg="add mod">
          <ac:chgData name="Divya Karuna" userId="367900e0-2546-4206-a905-1a72de16aa64" providerId="ADAL" clId="{BCCF4E86-8BDF-4263-B68C-6FC1F3AA48DE}" dt="2023-01-05T09:30:20.461" v="4294" actId="14861"/>
          <ac:picMkLst>
            <pc:docMk/>
            <pc:sldMk cId="2198464182" sldId="264"/>
            <ac:picMk id="12" creationId="{EA04F8A2-AEB8-419B-B6E8-68928A519299}"/>
          </ac:picMkLst>
        </pc:picChg>
        <pc:picChg chg="add del mod">
          <ac:chgData name="Divya Karuna" userId="367900e0-2546-4206-a905-1a72de16aa64" providerId="ADAL" clId="{BCCF4E86-8BDF-4263-B68C-6FC1F3AA48DE}" dt="2023-01-05T05:21:58.542" v="2894" actId="478"/>
          <ac:picMkLst>
            <pc:docMk/>
            <pc:sldMk cId="2198464182" sldId="264"/>
            <ac:picMk id="13" creationId="{E507A437-F191-4310-B8C9-0E7FA5E6450C}"/>
          </ac:picMkLst>
        </pc:picChg>
        <pc:picChg chg="add del mod">
          <ac:chgData name="Divya Karuna" userId="367900e0-2546-4206-a905-1a72de16aa64" providerId="ADAL" clId="{BCCF4E86-8BDF-4263-B68C-6FC1F3AA48DE}" dt="2023-01-05T05:17:20.707" v="2876" actId="478"/>
          <ac:picMkLst>
            <pc:docMk/>
            <pc:sldMk cId="2198464182" sldId="264"/>
            <ac:picMk id="15" creationId="{FD537DD5-9F6F-4FA7-851A-06083DECACE3}"/>
          </ac:picMkLst>
        </pc:picChg>
        <pc:picChg chg="add del mod">
          <ac:chgData name="Divya Karuna" userId="367900e0-2546-4206-a905-1a72de16aa64" providerId="ADAL" clId="{BCCF4E86-8BDF-4263-B68C-6FC1F3AA48DE}" dt="2023-01-05T05:23:16.783" v="2906" actId="478"/>
          <ac:picMkLst>
            <pc:docMk/>
            <pc:sldMk cId="2198464182" sldId="264"/>
            <ac:picMk id="20" creationId="{B68CBDD9-459A-4143-9B79-5B58F2A14A4B}"/>
          </ac:picMkLst>
        </pc:picChg>
        <pc:picChg chg="add del mod">
          <ac:chgData name="Divya Karuna" userId="367900e0-2546-4206-a905-1a72de16aa64" providerId="ADAL" clId="{BCCF4E86-8BDF-4263-B68C-6FC1F3AA48DE}" dt="2023-01-05T05:24:11.983" v="2947" actId="478"/>
          <ac:picMkLst>
            <pc:docMk/>
            <pc:sldMk cId="2198464182" sldId="264"/>
            <ac:picMk id="22" creationId="{8BE7F886-2C87-487E-BDFF-2264776A9685}"/>
          </ac:picMkLst>
        </pc:picChg>
        <pc:picChg chg="add del mod">
          <ac:chgData name="Divya Karuna" userId="367900e0-2546-4206-a905-1a72de16aa64" providerId="ADAL" clId="{BCCF4E86-8BDF-4263-B68C-6FC1F3AA48DE}" dt="2023-01-04T06:58:45.400" v="1483" actId="478"/>
          <ac:picMkLst>
            <pc:docMk/>
            <pc:sldMk cId="2198464182" sldId="264"/>
            <ac:picMk id="24" creationId="{015FA63C-1CFD-4F1D-8EF0-9F3F63BAC380}"/>
          </ac:picMkLst>
        </pc:picChg>
        <pc:picChg chg="add mod">
          <ac:chgData name="Divya Karuna" userId="367900e0-2546-4206-a905-1a72de16aa64" providerId="ADAL" clId="{BCCF4E86-8BDF-4263-B68C-6FC1F3AA48DE}" dt="2023-01-05T09:30:15.635" v="4293" actId="14861"/>
          <ac:picMkLst>
            <pc:docMk/>
            <pc:sldMk cId="2198464182" sldId="264"/>
            <ac:picMk id="24" creationId="{21523292-31C4-44FD-88EE-BDB6DBD44767}"/>
          </ac:picMkLst>
        </pc:picChg>
        <pc:picChg chg="add del mod">
          <ac:chgData name="Divya Karuna" userId="367900e0-2546-4206-a905-1a72de16aa64" providerId="ADAL" clId="{BCCF4E86-8BDF-4263-B68C-6FC1F3AA48DE}" dt="2023-01-04T06:59:30.152" v="1488" actId="478"/>
          <ac:picMkLst>
            <pc:docMk/>
            <pc:sldMk cId="2198464182" sldId="264"/>
            <ac:picMk id="26" creationId="{DE23CDDC-DD27-429D-9586-40DA11C8C8CE}"/>
          </ac:picMkLst>
        </pc:picChg>
        <pc:picChg chg="add mod">
          <ac:chgData name="Divya Karuna" userId="367900e0-2546-4206-a905-1a72de16aa64" providerId="ADAL" clId="{BCCF4E86-8BDF-4263-B68C-6FC1F3AA48DE}" dt="2023-01-05T09:30:25.720" v="4295" actId="1076"/>
          <ac:picMkLst>
            <pc:docMk/>
            <pc:sldMk cId="2198464182" sldId="264"/>
            <ac:picMk id="27" creationId="{2C11B654-6BC8-4C3F-861C-7938F51D66DB}"/>
          </ac:picMkLst>
        </pc:picChg>
        <pc:picChg chg="add del mod">
          <ac:chgData name="Divya Karuna" userId="367900e0-2546-4206-a905-1a72de16aa64" providerId="ADAL" clId="{BCCF4E86-8BDF-4263-B68C-6FC1F3AA48DE}" dt="2023-01-05T05:25:09.514" v="2970" actId="478"/>
          <ac:picMkLst>
            <pc:docMk/>
            <pc:sldMk cId="2198464182" sldId="264"/>
            <ac:picMk id="28" creationId="{9059DC8D-9F3E-462C-9C06-8C6B71695FCC}"/>
          </ac:picMkLst>
        </pc:picChg>
      </pc:sldChg>
      <pc:sldChg chg="modSp add del mod ord">
        <pc:chgData name="Divya Karuna" userId="367900e0-2546-4206-a905-1a72de16aa64" providerId="ADAL" clId="{BCCF4E86-8BDF-4263-B68C-6FC1F3AA48DE}" dt="2023-01-04T06:32:58.202" v="1308" actId="47"/>
        <pc:sldMkLst>
          <pc:docMk/>
          <pc:sldMk cId="3656092535" sldId="264"/>
        </pc:sldMkLst>
        <pc:spChg chg="mod">
          <ac:chgData name="Divya Karuna" userId="367900e0-2546-4206-a905-1a72de16aa64" providerId="ADAL" clId="{BCCF4E86-8BDF-4263-B68C-6FC1F3AA48DE}" dt="2023-01-04T06:32:52.801" v="1307" actId="27636"/>
          <ac:spMkLst>
            <pc:docMk/>
            <pc:sldMk cId="3656092535" sldId="264"/>
            <ac:spMk id="2" creationId="{B7BD07DE-3805-4817-8661-83F30FB604DB}"/>
          </ac:spMkLst>
        </pc:spChg>
      </pc:sldChg>
      <pc:sldChg chg="addSp delSp modSp add mod ord">
        <pc:chgData name="Divya Karuna" userId="367900e0-2546-4206-a905-1a72de16aa64" providerId="ADAL" clId="{BCCF4E86-8BDF-4263-B68C-6FC1F3AA48DE}" dt="2023-01-05T09:30:41.945" v="4297" actId="14861"/>
        <pc:sldMkLst>
          <pc:docMk/>
          <pc:sldMk cId="575802672" sldId="265"/>
        </pc:sldMkLst>
        <pc:spChg chg="mod">
          <ac:chgData name="Divya Karuna" userId="367900e0-2546-4206-a905-1a72de16aa64" providerId="ADAL" clId="{BCCF4E86-8BDF-4263-B68C-6FC1F3AA48DE}" dt="2023-01-05T06:04:50.780" v="3053" actId="1076"/>
          <ac:spMkLst>
            <pc:docMk/>
            <pc:sldMk cId="575802672" sldId="265"/>
            <ac:spMk id="2" creationId="{B7BD07DE-3805-4817-8661-83F30FB604DB}"/>
          </ac:spMkLst>
        </pc:spChg>
        <pc:spChg chg="add mod">
          <ac:chgData name="Divya Karuna" userId="367900e0-2546-4206-a905-1a72de16aa64" providerId="ADAL" clId="{BCCF4E86-8BDF-4263-B68C-6FC1F3AA48DE}" dt="2023-01-05T05:36:13.615" v="3035" actId="13822"/>
          <ac:spMkLst>
            <pc:docMk/>
            <pc:sldMk cId="575802672" sldId="265"/>
            <ac:spMk id="6" creationId="{37CBA734-D3A9-4F67-BE8B-9C508EE194BD}"/>
          </ac:spMkLst>
        </pc:spChg>
        <pc:spChg chg="del mod">
          <ac:chgData name="Divya Karuna" userId="367900e0-2546-4206-a905-1a72de16aa64" providerId="ADAL" clId="{BCCF4E86-8BDF-4263-B68C-6FC1F3AA48DE}" dt="2023-01-04T07:16:23.422" v="1526" actId="478"/>
          <ac:spMkLst>
            <pc:docMk/>
            <pc:sldMk cId="575802672" sldId="265"/>
            <ac:spMk id="10" creationId="{2106988A-B4E6-4CDF-BDB2-94E2C96A8DE4}"/>
          </ac:spMkLst>
        </pc:spChg>
        <pc:spChg chg="del">
          <ac:chgData name="Divya Karuna" userId="367900e0-2546-4206-a905-1a72de16aa64" providerId="ADAL" clId="{BCCF4E86-8BDF-4263-B68C-6FC1F3AA48DE}" dt="2023-01-04T07:17:17.758" v="1533" actId="478"/>
          <ac:spMkLst>
            <pc:docMk/>
            <pc:sldMk cId="575802672" sldId="265"/>
            <ac:spMk id="12" creationId="{60B0B688-3E70-4743-BC8E-26FE98E6C969}"/>
          </ac:spMkLst>
        </pc:spChg>
        <pc:spChg chg="add mod">
          <ac:chgData name="Divya Karuna" userId="367900e0-2546-4206-a905-1a72de16aa64" providerId="ADAL" clId="{BCCF4E86-8BDF-4263-B68C-6FC1F3AA48DE}" dt="2023-01-05T06:04:44.341" v="3050" actId="1076"/>
          <ac:spMkLst>
            <pc:docMk/>
            <pc:sldMk cId="575802672" sldId="265"/>
            <ac:spMk id="17" creationId="{A33BDABF-B745-439E-8577-30201F4C69EB}"/>
          </ac:spMkLst>
        </pc:spChg>
        <pc:spChg chg="add mod">
          <ac:chgData name="Divya Karuna" userId="367900e0-2546-4206-a905-1a72de16aa64" providerId="ADAL" clId="{BCCF4E86-8BDF-4263-B68C-6FC1F3AA48DE}" dt="2023-01-05T06:28:30.807" v="3074" actId="313"/>
          <ac:spMkLst>
            <pc:docMk/>
            <pc:sldMk cId="575802672" sldId="265"/>
            <ac:spMk id="18" creationId="{D6E263DD-A951-432C-8600-19AB3A560207}"/>
          </ac:spMkLst>
        </pc:spChg>
        <pc:graphicFrameChg chg="add del mod modGraphic">
          <ac:chgData name="Divya Karuna" userId="367900e0-2546-4206-a905-1a72de16aa64" providerId="ADAL" clId="{BCCF4E86-8BDF-4263-B68C-6FC1F3AA48DE}" dt="2023-01-05T05:35:56.349" v="3031" actId="478"/>
          <ac:graphicFrameMkLst>
            <pc:docMk/>
            <pc:sldMk cId="575802672" sldId="265"/>
            <ac:graphicFrameMk id="14" creationId="{24F84E81-5719-4CF6-A1E6-046949BAAC17}"/>
          </ac:graphicFrameMkLst>
        </pc:graphicFrameChg>
        <pc:picChg chg="add mod">
          <ac:chgData name="Divya Karuna" userId="367900e0-2546-4206-a905-1a72de16aa64" providerId="ADAL" clId="{BCCF4E86-8BDF-4263-B68C-6FC1F3AA48DE}" dt="2023-01-05T09:30:37.388" v="4296" actId="14861"/>
          <ac:picMkLst>
            <pc:docMk/>
            <pc:sldMk cId="575802672" sldId="265"/>
            <ac:picMk id="5" creationId="{046A06F6-9EB6-44C4-81E8-DE162B432ED8}"/>
          </ac:picMkLst>
        </pc:picChg>
        <pc:picChg chg="del">
          <ac:chgData name="Divya Karuna" userId="367900e0-2546-4206-a905-1a72de16aa64" providerId="ADAL" clId="{BCCF4E86-8BDF-4263-B68C-6FC1F3AA48DE}" dt="2023-01-04T07:16:19.762" v="1524" actId="478"/>
          <ac:picMkLst>
            <pc:docMk/>
            <pc:sldMk cId="575802672" sldId="265"/>
            <ac:picMk id="5" creationId="{1341FFAB-DDA9-49A9-B5D9-6349C899F946}"/>
          </ac:picMkLst>
        </pc:picChg>
        <pc:picChg chg="del">
          <ac:chgData name="Divya Karuna" userId="367900e0-2546-4206-a905-1a72de16aa64" providerId="ADAL" clId="{BCCF4E86-8BDF-4263-B68C-6FC1F3AA48DE}" dt="2023-01-04T07:16:17.808" v="1523" actId="478"/>
          <ac:picMkLst>
            <pc:docMk/>
            <pc:sldMk cId="575802672" sldId="265"/>
            <ac:picMk id="6" creationId="{55294C57-A980-4B5B-A2EA-B05FF600CA1D}"/>
          </ac:picMkLst>
        </pc:picChg>
        <pc:picChg chg="add del mod">
          <ac:chgData name="Divya Karuna" userId="367900e0-2546-4206-a905-1a72de16aa64" providerId="ADAL" clId="{BCCF4E86-8BDF-4263-B68C-6FC1F3AA48DE}" dt="2023-01-05T05:37:00.451" v="3036" actId="478"/>
          <ac:picMkLst>
            <pc:docMk/>
            <pc:sldMk cId="575802672" sldId="265"/>
            <ac:picMk id="7" creationId="{B0594C0E-FEB3-4106-A927-A979D7B13736}"/>
          </ac:picMkLst>
        </pc:picChg>
        <pc:picChg chg="add mod">
          <ac:chgData name="Divya Karuna" userId="367900e0-2546-4206-a905-1a72de16aa64" providerId="ADAL" clId="{BCCF4E86-8BDF-4263-B68C-6FC1F3AA48DE}" dt="2023-01-05T09:30:41.945" v="4297" actId="14861"/>
          <ac:picMkLst>
            <pc:docMk/>
            <pc:sldMk cId="575802672" sldId="265"/>
            <ac:picMk id="10" creationId="{27933116-D115-4928-B9E2-0F72C5E8CA04}"/>
          </ac:picMkLst>
        </pc:picChg>
        <pc:picChg chg="del mod">
          <ac:chgData name="Divya Karuna" userId="367900e0-2546-4206-a905-1a72de16aa64" providerId="ADAL" clId="{BCCF4E86-8BDF-4263-B68C-6FC1F3AA48DE}" dt="2023-01-04T07:16:25.231" v="1528" actId="478"/>
          <ac:picMkLst>
            <pc:docMk/>
            <pc:sldMk cId="575802672" sldId="265"/>
            <ac:picMk id="11" creationId="{DC7FEBC1-81C5-4ED2-938E-105469CA97A0}"/>
          </ac:picMkLst>
        </pc:picChg>
        <pc:picChg chg="add del">
          <ac:chgData name="Divya Karuna" userId="367900e0-2546-4206-a905-1a72de16aa64" providerId="ADAL" clId="{BCCF4E86-8BDF-4263-B68C-6FC1F3AA48DE}" dt="2023-01-05T06:04:40.675" v="3049" actId="478"/>
          <ac:picMkLst>
            <pc:docMk/>
            <pc:sldMk cId="575802672" sldId="265"/>
            <ac:picMk id="12" creationId="{39375AB1-F22E-422D-84F7-0EA01913F169}"/>
          </ac:picMkLst>
        </pc:picChg>
        <pc:picChg chg="add del mod">
          <ac:chgData name="Divya Karuna" userId="367900e0-2546-4206-a905-1a72de16aa64" providerId="ADAL" clId="{BCCF4E86-8BDF-4263-B68C-6FC1F3AA48DE}" dt="2023-01-05T05:26:09.148" v="2994" actId="478"/>
          <ac:picMkLst>
            <pc:docMk/>
            <pc:sldMk cId="575802672" sldId="265"/>
            <ac:picMk id="13" creationId="{9DA5FE9E-3FB2-42AA-B762-FDE625D682A3}"/>
          </ac:picMkLst>
        </pc:picChg>
        <pc:picChg chg="add del mod">
          <ac:chgData name="Divya Karuna" userId="367900e0-2546-4206-a905-1a72de16aa64" providerId="ADAL" clId="{BCCF4E86-8BDF-4263-B68C-6FC1F3AA48DE}" dt="2023-01-05T05:26:50.160" v="3012" actId="478"/>
          <ac:picMkLst>
            <pc:docMk/>
            <pc:sldMk cId="575802672" sldId="265"/>
            <ac:picMk id="16" creationId="{FA2B6252-0D3F-409C-9707-03ED12D53EC7}"/>
          </ac:picMkLst>
        </pc:picChg>
      </pc:sldChg>
      <pc:sldChg chg="add del ord">
        <pc:chgData name="Divya Karuna" userId="367900e0-2546-4206-a905-1a72de16aa64" providerId="ADAL" clId="{BCCF4E86-8BDF-4263-B68C-6FC1F3AA48DE}" dt="2023-01-04T07:16:00.067" v="1512" actId="47"/>
        <pc:sldMkLst>
          <pc:docMk/>
          <pc:sldMk cId="1840318775" sldId="265"/>
        </pc:sldMkLst>
      </pc:sldChg>
      <pc:sldChg chg="addSp delSp modSp add mod ord">
        <pc:chgData name="Divya Karuna" userId="367900e0-2546-4206-a905-1a72de16aa64" providerId="ADAL" clId="{BCCF4E86-8BDF-4263-B68C-6FC1F3AA48DE}" dt="2023-01-05T06:41:38.682" v="3174"/>
        <pc:sldMkLst>
          <pc:docMk/>
          <pc:sldMk cId="2196561326" sldId="266"/>
        </pc:sldMkLst>
        <pc:spChg chg="mod">
          <ac:chgData name="Divya Karuna" userId="367900e0-2546-4206-a905-1a72de16aa64" providerId="ADAL" clId="{BCCF4E86-8BDF-4263-B68C-6FC1F3AA48DE}" dt="2023-01-04T08:07:54.635" v="1701" actId="6549"/>
          <ac:spMkLst>
            <pc:docMk/>
            <pc:sldMk cId="2196561326" sldId="266"/>
            <ac:spMk id="2" creationId="{B7BD07DE-3805-4817-8661-83F30FB604DB}"/>
          </ac:spMkLst>
        </pc:spChg>
        <pc:spChg chg="del">
          <ac:chgData name="Divya Karuna" userId="367900e0-2546-4206-a905-1a72de16aa64" providerId="ADAL" clId="{BCCF4E86-8BDF-4263-B68C-6FC1F3AA48DE}" dt="2023-01-04T08:14:16.143" v="1796" actId="478"/>
          <ac:spMkLst>
            <pc:docMk/>
            <pc:sldMk cId="2196561326" sldId="266"/>
            <ac:spMk id="10" creationId="{2106988A-B4E6-4CDF-BDB2-94E2C96A8DE4}"/>
          </ac:spMkLst>
        </pc:spChg>
        <pc:spChg chg="del">
          <ac:chgData name="Divya Karuna" userId="367900e0-2546-4206-a905-1a72de16aa64" providerId="ADAL" clId="{BCCF4E86-8BDF-4263-B68C-6FC1F3AA48DE}" dt="2023-01-04T08:14:14.003" v="1795" actId="478"/>
          <ac:spMkLst>
            <pc:docMk/>
            <pc:sldMk cId="2196561326" sldId="266"/>
            <ac:spMk id="12" creationId="{60B0B688-3E70-4743-BC8E-26FE98E6C969}"/>
          </ac:spMkLst>
        </pc:spChg>
        <pc:spChg chg="add del mod">
          <ac:chgData name="Divya Karuna" userId="367900e0-2546-4206-a905-1a72de16aa64" providerId="ADAL" clId="{BCCF4E86-8BDF-4263-B68C-6FC1F3AA48DE}" dt="2023-01-05T06:32:23.855" v="3131" actId="478"/>
          <ac:spMkLst>
            <pc:docMk/>
            <pc:sldMk cId="2196561326" sldId="266"/>
            <ac:spMk id="13" creationId="{976C4B26-D02E-4664-8303-BC3E6D5FA8B9}"/>
          </ac:spMkLst>
        </pc:spChg>
        <pc:spChg chg="add del mod">
          <ac:chgData name="Divya Karuna" userId="367900e0-2546-4206-a905-1a72de16aa64" providerId="ADAL" clId="{BCCF4E86-8BDF-4263-B68C-6FC1F3AA48DE}" dt="2023-01-05T06:32:26.859" v="3135" actId="478"/>
          <ac:spMkLst>
            <pc:docMk/>
            <pc:sldMk cId="2196561326" sldId="266"/>
            <ac:spMk id="16" creationId="{655C7ADB-2B7F-44F1-B2AD-BF0EBC4ACFD1}"/>
          </ac:spMkLst>
        </pc:spChg>
        <pc:spChg chg="add del mod">
          <ac:chgData name="Divya Karuna" userId="367900e0-2546-4206-a905-1a72de16aa64" providerId="ADAL" clId="{BCCF4E86-8BDF-4263-B68C-6FC1F3AA48DE}" dt="2023-01-04T08:28:46.524" v="1838"/>
          <ac:spMkLst>
            <pc:docMk/>
            <pc:sldMk cId="2196561326" sldId="266"/>
            <ac:spMk id="17" creationId="{BF153300-EBA7-4580-AADB-B6045D06B290}"/>
          </ac:spMkLst>
        </pc:spChg>
        <pc:spChg chg="add del mod">
          <ac:chgData name="Divya Karuna" userId="367900e0-2546-4206-a905-1a72de16aa64" providerId="ADAL" clId="{BCCF4E86-8BDF-4263-B68C-6FC1F3AA48DE}" dt="2023-01-05T06:32:25.538" v="3133" actId="478"/>
          <ac:spMkLst>
            <pc:docMk/>
            <pc:sldMk cId="2196561326" sldId="266"/>
            <ac:spMk id="18" creationId="{9FEB5AFA-F9E6-44F5-8C5A-91EAF582A09C}"/>
          </ac:spMkLst>
        </pc:spChg>
        <pc:graphicFrameChg chg="add mod modGraphic">
          <ac:chgData name="Divya Karuna" userId="367900e0-2546-4206-a905-1a72de16aa64" providerId="ADAL" clId="{BCCF4E86-8BDF-4263-B68C-6FC1F3AA48DE}" dt="2023-01-05T06:41:38.682" v="3174"/>
          <ac:graphicFrameMkLst>
            <pc:docMk/>
            <pc:sldMk cId="2196561326" sldId="266"/>
            <ac:graphicFrameMk id="3" creationId="{4EBEE796-8735-4A63-A0A3-2AAEF867856D}"/>
          </ac:graphicFrameMkLst>
        </pc:graphicFrameChg>
        <pc:picChg chg="del">
          <ac:chgData name="Divya Karuna" userId="367900e0-2546-4206-a905-1a72de16aa64" providerId="ADAL" clId="{BCCF4E86-8BDF-4263-B68C-6FC1F3AA48DE}" dt="2023-01-04T08:14:11.946" v="1794" actId="478"/>
          <ac:picMkLst>
            <pc:docMk/>
            <pc:sldMk cId="2196561326" sldId="266"/>
            <ac:picMk id="5" creationId="{1341FFAB-DDA9-49A9-B5D9-6349C899F946}"/>
          </ac:picMkLst>
        </pc:picChg>
        <pc:picChg chg="del">
          <ac:chgData name="Divya Karuna" userId="367900e0-2546-4206-a905-1a72de16aa64" providerId="ADAL" clId="{BCCF4E86-8BDF-4263-B68C-6FC1F3AA48DE}" dt="2023-01-04T08:07:56.755" v="1702" actId="478"/>
          <ac:picMkLst>
            <pc:docMk/>
            <pc:sldMk cId="2196561326" sldId="266"/>
            <ac:picMk id="6" creationId="{55294C57-A980-4B5B-A2EA-B05FF600CA1D}"/>
          </ac:picMkLst>
        </pc:picChg>
        <pc:picChg chg="add del mod">
          <ac:chgData name="Divya Karuna" userId="367900e0-2546-4206-a905-1a72de16aa64" providerId="ADAL" clId="{BCCF4E86-8BDF-4263-B68C-6FC1F3AA48DE}" dt="2023-01-05T06:32:22.954" v="3130" actId="478"/>
          <ac:picMkLst>
            <pc:docMk/>
            <pc:sldMk cId="2196561326" sldId="266"/>
            <ac:picMk id="8" creationId="{F1DBBFAF-C0E9-467C-8522-5D6EC5AFBE88}"/>
          </ac:picMkLst>
        </pc:picChg>
        <pc:picChg chg="del">
          <ac:chgData name="Divya Karuna" userId="367900e0-2546-4206-a905-1a72de16aa64" providerId="ADAL" clId="{BCCF4E86-8BDF-4263-B68C-6FC1F3AA48DE}" dt="2023-01-04T08:07:59.599" v="1703" actId="478"/>
          <ac:picMkLst>
            <pc:docMk/>
            <pc:sldMk cId="2196561326" sldId="266"/>
            <ac:picMk id="11" creationId="{DC7FEBC1-81C5-4ED2-938E-105469CA97A0}"/>
          </ac:picMkLst>
        </pc:picChg>
        <pc:picChg chg="add del mod">
          <ac:chgData name="Divya Karuna" userId="367900e0-2546-4206-a905-1a72de16aa64" providerId="ADAL" clId="{BCCF4E86-8BDF-4263-B68C-6FC1F3AA48DE}" dt="2023-01-05T06:32:26.181" v="3134" actId="478"/>
          <ac:picMkLst>
            <pc:docMk/>
            <pc:sldMk cId="2196561326" sldId="266"/>
            <ac:picMk id="15" creationId="{D69FF52E-D76A-4055-9C00-8170926ED05A}"/>
          </ac:picMkLst>
        </pc:picChg>
      </pc:sldChg>
      <pc:sldChg chg="addSp delSp modSp add mod ord">
        <pc:chgData name="Divya Karuna" userId="367900e0-2546-4206-a905-1a72de16aa64" providerId="ADAL" clId="{BCCF4E86-8BDF-4263-B68C-6FC1F3AA48DE}" dt="2023-01-05T06:51:21.139" v="3272" actId="1076"/>
        <pc:sldMkLst>
          <pc:docMk/>
          <pc:sldMk cId="3868031232" sldId="267"/>
        </pc:sldMkLst>
        <pc:spChg chg="mod">
          <ac:chgData name="Divya Karuna" userId="367900e0-2546-4206-a905-1a72de16aa64" providerId="ADAL" clId="{BCCF4E86-8BDF-4263-B68C-6FC1F3AA48DE}" dt="2023-01-04T08:53:37.224" v="2074" actId="1076"/>
          <ac:spMkLst>
            <pc:docMk/>
            <pc:sldMk cId="3868031232" sldId="267"/>
            <ac:spMk id="2" creationId="{B7BD07DE-3805-4817-8661-83F30FB604DB}"/>
          </ac:spMkLst>
        </pc:spChg>
        <pc:spChg chg="del">
          <ac:chgData name="Divya Karuna" userId="367900e0-2546-4206-a905-1a72de16aa64" providerId="ADAL" clId="{BCCF4E86-8BDF-4263-B68C-6FC1F3AA48DE}" dt="2023-01-04T08:53:58.917" v="2078" actId="478"/>
          <ac:spMkLst>
            <pc:docMk/>
            <pc:sldMk cId="3868031232" sldId="267"/>
            <ac:spMk id="10" creationId="{2106988A-B4E6-4CDF-BDB2-94E2C96A8DE4}"/>
          </ac:spMkLst>
        </pc:spChg>
        <pc:spChg chg="del">
          <ac:chgData name="Divya Karuna" userId="367900e0-2546-4206-a905-1a72de16aa64" providerId="ADAL" clId="{BCCF4E86-8BDF-4263-B68C-6FC1F3AA48DE}" dt="2023-01-04T08:54:04.783" v="2079" actId="478"/>
          <ac:spMkLst>
            <pc:docMk/>
            <pc:sldMk cId="3868031232" sldId="267"/>
            <ac:spMk id="12" creationId="{60B0B688-3E70-4743-BC8E-26FE98E6C969}"/>
          </ac:spMkLst>
        </pc:spChg>
        <pc:spChg chg="add mod">
          <ac:chgData name="Divya Karuna" userId="367900e0-2546-4206-a905-1a72de16aa64" providerId="ADAL" clId="{BCCF4E86-8BDF-4263-B68C-6FC1F3AA48DE}" dt="2023-01-05T06:47:30.709" v="3202" actId="1076"/>
          <ac:spMkLst>
            <pc:docMk/>
            <pc:sldMk cId="3868031232" sldId="267"/>
            <ac:spMk id="14" creationId="{9B32AFF2-AA39-418A-825C-BD4F5F4FD10A}"/>
          </ac:spMkLst>
        </pc:spChg>
        <pc:spChg chg="add del mod">
          <ac:chgData name="Divya Karuna" userId="367900e0-2546-4206-a905-1a72de16aa64" providerId="ADAL" clId="{BCCF4E86-8BDF-4263-B68C-6FC1F3AA48DE}" dt="2023-01-05T06:45:29.607" v="3180" actId="478"/>
          <ac:spMkLst>
            <pc:docMk/>
            <pc:sldMk cId="3868031232" sldId="267"/>
            <ac:spMk id="18" creationId="{5DE0AF93-E798-49A8-B9F5-4E240D081D1F}"/>
          </ac:spMkLst>
        </pc:spChg>
        <pc:spChg chg="add del mod">
          <ac:chgData name="Divya Karuna" userId="367900e0-2546-4206-a905-1a72de16aa64" providerId="ADAL" clId="{BCCF4E86-8BDF-4263-B68C-6FC1F3AA48DE}" dt="2023-01-05T06:45:43.532" v="3184" actId="478"/>
          <ac:spMkLst>
            <pc:docMk/>
            <pc:sldMk cId="3868031232" sldId="267"/>
            <ac:spMk id="19" creationId="{735ADE28-8DFF-4797-92F5-AF9663BD6F90}"/>
          </ac:spMkLst>
        </pc:spChg>
        <pc:spChg chg="add mod">
          <ac:chgData name="Divya Karuna" userId="367900e0-2546-4206-a905-1a72de16aa64" providerId="ADAL" clId="{BCCF4E86-8BDF-4263-B68C-6FC1F3AA48DE}" dt="2023-01-05T06:49:14.303" v="3234" actId="27636"/>
          <ac:spMkLst>
            <pc:docMk/>
            <pc:sldMk cId="3868031232" sldId="267"/>
            <ac:spMk id="20" creationId="{D8916236-D895-4E1F-A891-864C865D41A7}"/>
          </ac:spMkLst>
        </pc:spChg>
        <pc:spChg chg="add mod">
          <ac:chgData name="Divya Karuna" userId="367900e0-2546-4206-a905-1a72de16aa64" providerId="ADAL" clId="{BCCF4E86-8BDF-4263-B68C-6FC1F3AA48DE}" dt="2023-01-05T06:50:18.112" v="3264" actId="20577"/>
          <ac:spMkLst>
            <pc:docMk/>
            <pc:sldMk cId="3868031232" sldId="267"/>
            <ac:spMk id="24" creationId="{FEB1D77C-0FEF-4212-A2CB-CE97639BC6D9}"/>
          </ac:spMkLst>
        </pc:spChg>
        <pc:spChg chg="add mod">
          <ac:chgData name="Divya Karuna" userId="367900e0-2546-4206-a905-1a72de16aa64" providerId="ADAL" clId="{BCCF4E86-8BDF-4263-B68C-6FC1F3AA48DE}" dt="2023-01-05T06:47:39.266" v="3204" actId="1076"/>
          <ac:spMkLst>
            <pc:docMk/>
            <pc:sldMk cId="3868031232" sldId="267"/>
            <ac:spMk id="26" creationId="{FAF13499-DA70-433E-992E-FF8DEDB3559B}"/>
          </ac:spMkLst>
        </pc:spChg>
        <pc:picChg chg="del">
          <ac:chgData name="Divya Karuna" userId="367900e0-2546-4206-a905-1a72de16aa64" providerId="ADAL" clId="{BCCF4E86-8BDF-4263-B68C-6FC1F3AA48DE}" dt="2023-01-04T08:53:55.983" v="2077" actId="478"/>
          <ac:picMkLst>
            <pc:docMk/>
            <pc:sldMk cId="3868031232" sldId="267"/>
            <ac:picMk id="5" creationId="{1341FFAB-DDA9-49A9-B5D9-6349C899F946}"/>
          </ac:picMkLst>
        </pc:picChg>
        <pc:picChg chg="add mod">
          <ac:chgData name="Divya Karuna" userId="367900e0-2546-4206-a905-1a72de16aa64" providerId="ADAL" clId="{BCCF4E86-8BDF-4263-B68C-6FC1F3AA48DE}" dt="2023-01-05T06:48:26.392" v="3209" actId="14100"/>
          <ac:picMkLst>
            <pc:docMk/>
            <pc:sldMk cId="3868031232" sldId="267"/>
            <ac:picMk id="5" creationId="{1B27EAA0-ABA9-4C1D-AB6C-04CABDFA9D4D}"/>
          </ac:picMkLst>
        </pc:picChg>
        <pc:picChg chg="del">
          <ac:chgData name="Divya Karuna" userId="367900e0-2546-4206-a905-1a72de16aa64" providerId="ADAL" clId="{BCCF4E86-8BDF-4263-B68C-6FC1F3AA48DE}" dt="2023-01-04T08:53:48.259" v="2075" actId="478"/>
          <ac:picMkLst>
            <pc:docMk/>
            <pc:sldMk cId="3868031232" sldId="267"/>
            <ac:picMk id="6" creationId="{55294C57-A980-4B5B-A2EA-B05FF600CA1D}"/>
          </ac:picMkLst>
        </pc:picChg>
        <pc:picChg chg="add del mod">
          <ac:chgData name="Divya Karuna" userId="367900e0-2546-4206-a905-1a72de16aa64" providerId="ADAL" clId="{BCCF4E86-8BDF-4263-B68C-6FC1F3AA48DE}" dt="2023-01-05T06:45:56.690" v="3185" actId="478"/>
          <ac:picMkLst>
            <pc:docMk/>
            <pc:sldMk cId="3868031232" sldId="267"/>
            <ac:picMk id="7" creationId="{1AED6BBC-C579-4CCE-95C1-53541115AABE}"/>
          </ac:picMkLst>
        </pc:picChg>
        <pc:picChg chg="add mod">
          <ac:chgData name="Divya Karuna" userId="367900e0-2546-4206-a905-1a72de16aa64" providerId="ADAL" clId="{BCCF4E86-8BDF-4263-B68C-6FC1F3AA48DE}" dt="2023-01-05T06:51:14.116" v="3271" actId="14861"/>
          <ac:picMkLst>
            <pc:docMk/>
            <pc:sldMk cId="3868031232" sldId="267"/>
            <ac:picMk id="8" creationId="{4CAB1384-4801-4497-B936-E6F4777F0B96}"/>
          </ac:picMkLst>
        </pc:picChg>
        <pc:picChg chg="add mod">
          <ac:chgData name="Divya Karuna" userId="367900e0-2546-4206-a905-1a72de16aa64" providerId="ADAL" clId="{BCCF4E86-8BDF-4263-B68C-6FC1F3AA48DE}" dt="2023-01-05T06:51:08.657" v="3270" actId="14861"/>
          <ac:picMkLst>
            <pc:docMk/>
            <pc:sldMk cId="3868031232" sldId="267"/>
            <ac:picMk id="11" creationId="{14D288F3-C19F-4134-92B7-74FBA25320DD}"/>
          </ac:picMkLst>
        </pc:picChg>
        <pc:picChg chg="del">
          <ac:chgData name="Divya Karuna" userId="367900e0-2546-4206-a905-1a72de16aa64" providerId="ADAL" clId="{BCCF4E86-8BDF-4263-B68C-6FC1F3AA48DE}" dt="2023-01-04T08:53:53.385" v="2076" actId="478"/>
          <ac:picMkLst>
            <pc:docMk/>
            <pc:sldMk cId="3868031232" sldId="267"/>
            <ac:picMk id="11" creationId="{DC7FEBC1-81C5-4ED2-938E-105469CA97A0}"/>
          </ac:picMkLst>
        </pc:picChg>
        <pc:picChg chg="add del mod">
          <ac:chgData name="Divya Karuna" userId="367900e0-2546-4206-a905-1a72de16aa64" providerId="ADAL" clId="{BCCF4E86-8BDF-4263-B68C-6FC1F3AA48DE}" dt="2023-01-05T06:45:21.266" v="3176" actId="478"/>
          <ac:picMkLst>
            <pc:docMk/>
            <pc:sldMk cId="3868031232" sldId="267"/>
            <ac:picMk id="13" creationId="{CD74AD31-0367-485D-AC7D-18E7EE785D3D}"/>
          </ac:picMkLst>
        </pc:picChg>
        <pc:picChg chg="add del mod">
          <ac:chgData name="Divya Karuna" userId="367900e0-2546-4206-a905-1a72de16aa64" providerId="ADAL" clId="{BCCF4E86-8BDF-4263-B68C-6FC1F3AA48DE}" dt="2023-01-04T10:39:38.390" v="2094" actId="478"/>
          <ac:picMkLst>
            <pc:docMk/>
            <pc:sldMk cId="3868031232" sldId="267"/>
            <ac:picMk id="15" creationId="{06579EBB-EC7E-45D3-B61C-EED37C46443B}"/>
          </ac:picMkLst>
        </pc:picChg>
        <pc:picChg chg="add mod">
          <ac:chgData name="Divya Karuna" userId="367900e0-2546-4206-a905-1a72de16aa64" providerId="ADAL" clId="{BCCF4E86-8BDF-4263-B68C-6FC1F3AA48DE}" dt="2023-01-05T06:51:21.139" v="3272" actId="1076"/>
          <ac:picMkLst>
            <pc:docMk/>
            <pc:sldMk cId="3868031232" sldId="267"/>
            <ac:picMk id="15" creationId="{B7D0E362-0D58-42B3-8FFE-17F5417D05CB}"/>
          </ac:picMkLst>
        </pc:picChg>
        <pc:picChg chg="add del">
          <ac:chgData name="Divya Karuna" userId="367900e0-2546-4206-a905-1a72de16aa64" providerId="ADAL" clId="{BCCF4E86-8BDF-4263-B68C-6FC1F3AA48DE}" dt="2023-01-04T10:39:29.246" v="2092" actId="478"/>
          <ac:picMkLst>
            <pc:docMk/>
            <pc:sldMk cId="3868031232" sldId="267"/>
            <ac:picMk id="17" creationId="{00F62B62-D2B1-4637-A09B-1D5E11E22A18}"/>
          </ac:picMkLst>
        </pc:picChg>
        <pc:picChg chg="add mod">
          <ac:chgData name="Divya Karuna" userId="367900e0-2546-4206-a905-1a72de16aa64" providerId="ADAL" clId="{BCCF4E86-8BDF-4263-B68C-6FC1F3AA48DE}" dt="2023-01-05T06:50:59.071" v="3268" actId="14861"/>
          <ac:picMkLst>
            <pc:docMk/>
            <pc:sldMk cId="3868031232" sldId="267"/>
            <ac:picMk id="17" creationId="{278836AD-90C9-4532-A26D-685972C30685}"/>
          </ac:picMkLst>
        </pc:picChg>
        <pc:picChg chg="add del mod">
          <ac:chgData name="Divya Karuna" userId="367900e0-2546-4206-a905-1a72de16aa64" providerId="ADAL" clId="{BCCF4E86-8BDF-4263-B68C-6FC1F3AA48DE}" dt="2023-01-05T06:45:21.983" v="3177" actId="478"/>
          <ac:picMkLst>
            <pc:docMk/>
            <pc:sldMk cId="3868031232" sldId="267"/>
            <ac:picMk id="21" creationId="{DA40CB82-DA16-43A4-B781-8E5E0A090CAE}"/>
          </ac:picMkLst>
        </pc:picChg>
        <pc:picChg chg="add del mod">
          <ac:chgData name="Divya Karuna" userId="367900e0-2546-4206-a905-1a72de16aa64" providerId="ADAL" clId="{BCCF4E86-8BDF-4263-B68C-6FC1F3AA48DE}" dt="2023-01-05T06:45:22.527" v="3178" actId="478"/>
          <ac:picMkLst>
            <pc:docMk/>
            <pc:sldMk cId="3868031232" sldId="267"/>
            <ac:picMk id="23" creationId="{04991712-D9B5-417C-8E56-498CA0636EC0}"/>
          </ac:picMkLst>
        </pc:picChg>
        <pc:picChg chg="add del mod">
          <ac:chgData name="Divya Karuna" userId="367900e0-2546-4206-a905-1a72de16aa64" providerId="ADAL" clId="{BCCF4E86-8BDF-4263-B68C-6FC1F3AA48DE}" dt="2023-01-05T06:45:25.567" v="3179" actId="478"/>
          <ac:picMkLst>
            <pc:docMk/>
            <pc:sldMk cId="3868031232" sldId="267"/>
            <ac:picMk id="25" creationId="{93E30066-8C77-4924-841B-87BA0A68A863}"/>
          </ac:picMkLst>
        </pc:picChg>
        <pc:picChg chg="add del mod">
          <ac:chgData name="Divya Karuna" userId="367900e0-2546-4206-a905-1a72de16aa64" providerId="ADAL" clId="{BCCF4E86-8BDF-4263-B68C-6FC1F3AA48DE}" dt="2023-01-05T06:45:31.447" v="3181" actId="478"/>
          <ac:picMkLst>
            <pc:docMk/>
            <pc:sldMk cId="3868031232" sldId="267"/>
            <ac:picMk id="28" creationId="{B560C23A-1846-4032-B893-51CC965D5163}"/>
          </ac:picMkLst>
        </pc:picChg>
      </pc:sldChg>
      <pc:sldChg chg="addSp modSp add mod ord setBg addAnim">
        <pc:chgData name="Divya Karuna" userId="367900e0-2546-4206-a905-1a72de16aa64" providerId="ADAL" clId="{BCCF4E86-8BDF-4263-B68C-6FC1F3AA48DE}" dt="2023-01-04T08:43:23.506" v="1996" actId="255"/>
        <pc:sldMkLst>
          <pc:docMk/>
          <pc:sldMk cId="1717303095" sldId="268"/>
        </pc:sldMkLst>
        <pc:spChg chg="mod">
          <ac:chgData name="Divya Karuna" userId="367900e0-2546-4206-a905-1a72de16aa64" providerId="ADAL" clId="{BCCF4E86-8BDF-4263-B68C-6FC1F3AA48DE}" dt="2023-01-04T08:43:03.692" v="1989" actId="962"/>
          <ac:spMkLst>
            <pc:docMk/>
            <pc:sldMk cId="1717303095" sldId="268"/>
            <ac:spMk id="2" creationId="{8D9CC8A0-4787-432C-AA28-28F62A6D63A8}"/>
          </ac:spMkLst>
        </pc:spChg>
        <pc:spChg chg="mod">
          <ac:chgData name="Divya Karuna" userId="367900e0-2546-4206-a905-1a72de16aa64" providerId="ADAL" clId="{BCCF4E86-8BDF-4263-B68C-6FC1F3AA48DE}" dt="2023-01-04T08:42:44.436" v="1985" actId="26606"/>
          <ac:spMkLst>
            <pc:docMk/>
            <pc:sldMk cId="1717303095" sldId="268"/>
            <ac:spMk id="4" creationId="{9D00C674-5AAD-416A-8B7E-6891E946E7CD}"/>
          </ac:spMkLst>
        </pc:spChg>
        <pc:spChg chg="add">
          <ac:chgData name="Divya Karuna" userId="367900e0-2546-4206-a905-1a72de16aa64" providerId="ADAL" clId="{BCCF4E86-8BDF-4263-B68C-6FC1F3AA48DE}" dt="2023-01-04T08:42:44.436" v="1985" actId="26606"/>
          <ac:spMkLst>
            <pc:docMk/>
            <pc:sldMk cId="1717303095" sldId="268"/>
            <ac:spMk id="13" creationId="{A061BA2E-A388-41C5-B73A-B0FEB6B1029D}"/>
          </ac:spMkLst>
        </pc:spChg>
        <pc:spChg chg="add mod">
          <ac:chgData name="Divya Karuna" userId="367900e0-2546-4206-a905-1a72de16aa64" providerId="ADAL" clId="{BCCF4E86-8BDF-4263-B68C-6FC1F3AA48DE}" dt="2023-01-04T08:43:23.506" v="1996" actId="255"/>
          <ac:spMkLst>
            <pc:docMk/>
            <pc:sldMk cId="1717303095" sldId="268"/>
            <ac:spMk id="14" creationId="{DB92EA76-C357-4012-B4D8-F907DF0DC473}"/>
          </ac:spMkLst>
        </pc:spChg>
        <pc:spChg chg="add">
          <ac:chgData name="Divya Karuna" userId="367900e0-2546-4206-a905-1a72de16aa64" providerId="ADAL" clId="{BCCF4E86-8BDF-4263-B68C-6FC1F3AA48DE}" dt="2023-01-04T08:42:44.436" v="1985" actId="26606"/>
          <ac:spMkLst>
            <pc:docMk/>
            <pc:sldMk cId="1717303095" sldId="268"/>
            <ac:spMk id="15" creationId="{76E192A2-3ED3-4081-8A86-A22B5114178F}"/>
          </ac:spMkLst>
        </pc:spChg>
        <pc:spChg chg="add">
          <ac:chgData name="Divya Karuna" userId="367900e0-2546-4206-a905-1a72de16aa64" providerId="ADAL" clId="{BCCF4E86-8BDF-4263-B68C-6FC1F3AA48DE}" dt="2023-01-04T08:42:44.436" v="1985" actId="26606"/>
          <ac:spMkLst>
            <pc:docMk/>
            <pc:sldMk cId="1717303095" sldId="268"/>
            <ac:spMk id="17" creationId="{79F40191-0F44-4FD1-82CC-ACB507C14BE6}"/>
          </ac:spMkLst>
        </pc:spChg>
        <pc:picChg chg="mod ord">
          <ac:chgData name="Divya Karuna" userId="367900e0-2546-4206-a905-1a72de16aa64" providerId="ADAL" clId="{BCCF4E86-8BDF-4263-B68C-6FC1F3AA48DE}" dt="2023-01-04T08:43:04.611" v="1990" actId="27614"/>
          <ac:picMkLst>
            <pc:docMk/>
            <pc:sldMk cId="1717303095" sldId="268"/>
            <ac:picMk id="3" creationId="{573E7478-5961-4B6A-B026-49AF3E81F910}"/>
          </ac:picMkLst>
        </pc:picChg>
        <pc:picChg chg="add mod ord">
          <ac:chgData name="Divya Karuna" userId="367900e0-2546-4206-a905-1a72de16aa64" providerId="ADAL" clId="{BCCF4E86-8BDF-4263-B68C-6FC1F3AA48DE}" dt="2023-01-04T08:43:03.692" v="1988" actId="27614"/>
          <ac:picMkLst>
            <pc:docMk/>
            <pc:sldMk cId="1717303095" sldId="268"/>
            <ac:picMk id="6" creationId="{15FD2626-DB3C-4C29-8257-CBB66433DC04}"/>
          </ac:picMkLst>
        </pc:picChg>
        <pc:picChg chg="add mod ord">
          <ac:chgData name="Divya Karuna" userId="367900e0-2546-4206-a905-1a72de16aa64" providerId="ADAL" clId="{BCCF4E86-8BDF-4263-B68C-6FC1F3AA48DE}" dt="2023-01-04T08:43:04.612" v="1991" actId="962"/>
          <ac:picMkLst>
            <pc:docMk/>
            <pc:sldMk cId="1717303095" sldId="268"/>
            <ac:picMk id="8" creationId="{524BE0F6-A393-4EE0-9666-42EA99E91665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8:05:29.392" v="3735" actId="1076"/>
        <pc:sldMkLst>
          <pc:docMk/>
          <pc:sldMk cId="491053175" sldId="269"/>
        </pc:sldMkLst>
        <pc:spChg chg="mod">
          <ac:chgData name="Divya Karuna" userId="367900e0-2546-4206-a905-1a72de16aa64" providerId="ADAL" clId="{BCCF4E86-8BDF-4263-B68C-6FC1F3AA48DE}" dt="2023-01-05T07:00:41.303" v="3350" actId="20577"/>
          <ac:spMkLst>
            <pc:docMk/>
            <pc:sldMk cId="491053175" sldId="269"/>
            <ac:spMk id="2" creationId="{B7BD07DE-3805-4817-8661-83F30FB604DB}"/>
          </ac:spMkLst>
        </pc:spChg>
        <pc:spChg chg="del mod">
          <ac:chgData name="Divya Karuna" userId="367900e0-2546-4206-a905-1a72de16aa64" providerId="ADAL" clId="{BCCF4E86-8BDF-4263-B68C-6FC1F3AA48DE}" dt="2023-01-05T07:00:47.861" v="3355" actId="478"/>
          <ac:spMkLst>
            <pc:docMk/>
            <pc:sldMk cId="491053175" sldId="269"/>
            <ac:spMk id="18" creationId="{5DE0AF93-E798-49A8-B9F5-4E240D081D1F}"/>
          </ac:spMkLst>
        </pc:spChg>
        <pc:spChg chg="del mod">
          <ac:chgData name="Divya Karuna" userId="367900e0-2546-4206-a905-1a72de16aa64" providerId="ADAL" clId="{BCCF4E86-8BDF-4263-B68C-6FC1F3AA48DE}" dt="2023-01-05T07:15:51.592" v="3370" actId="478"/>
          <ac:spMkLst>
            <pc:docMk/>
            <pc:sldMk cId="491053175" sldId="269"/>
            <ac:spMk id="19" creationId="{735ADE28-8DFF-4797-92F5-AF9663BD6F90}"/>
          </ac:spMkLst>
        </pc:spChg>
        <pc:spChg chg="add mod">
          <ac:chgData name="Divya Karuna" userId="367900e0-2546-4206-a905-1a72de16aa64" providerId="ADAL" clId="{BCCF4E86-8BDF-4263-B68C-6FC1F3AA48DE}" dt="2023-01-05T07:56:17.559" v="3687" actId="1076"/>
          <ac:spMkLst>
            <pc:docMk/>
            <pc:sldMk cId="491053175" sldId="269"/>
            <ac:spMk id="21" creationId="{B6B9CB18-1B2F-409A-95FC-CAEBA16CB89D}"/>
          </ac:spMkLst>
        </pc:spChg>
        <pc:spChg chg="add del mod">
          <ac:chgData name="Divya Karuna" userId="367900e0-2546-4206-a905-1a72de16aa64" providerId="ADAL" clId="{BCCF4E86-8BDF-4263-B68C-6FC1F3AA48DE}" dt="2023-01-05T07:38:43.768" v="3527" actId="478"/>
          <ac:spMkLst>
            <pc:docMk/>
            <pc:sldMk cId="491053175" sldId="269"/>
            <ac:spMk id="22" creationId="{6C281C33-8E35-404B-921E-134855A41EF9}"/>
          </ac:spMkLst>
        </pc:spChg>
        <pc:spChg chg="add mod">
          <ac:chgData name="Divya Karuna" userId="367900e0-2546-4206-a905-1a72de16aa64" providerId="ADAL" clId="{BCCF4E86-8BDF-4263-B68C-6FC1F3AA48DE}" dt="2023-01-05T08:05:29.392" v="3735" actId="1076"/>
          <ac:spMkLst>
            <pc:docMk/>
            <pc:sldMk cId="491053175" sldId="269"/>
            <ac:spMk id="24" creationId="{CF62971A-15A6-4F20-834A-0F69FAC662B3}"/>
          </ac:spMkLst>
        </pc:spChg>
        <pc:spChg chg="add del mod">
          <ac:chgData name="Divya Karuna" userId="367900e0-2546-4206-a905-1a72de16aa64" providerId="ADAL" clId="{BCCF4E86-8BDF-4263-B68C-6FC1F3AA48DE}" dt="2023-01-04T11:09:19.322" v="2454" actId="478"/>
          <ac:spMkLst>
            <pc:docMk/>
            <pc:sldMk cId="491053175" sldId="269"/>
            <ac:spMk id="24" creationId="{E927C8C3-9A34-4169-9084-633CAD252C4B}"/>
          </ac:spMkLst>
        </pc:spChg>
        <pc:spChg chg="mod">
          <ac:chgData name="Divya Karuna" userId="367900e0-2546-4206-a905-1a72de16aa64" providerId="ADAL" clId="{BCCF4E86-8BDF-4263-B68C-6FC1F3AA48DE}" dt="2023-01-05T07:15:58.703" v="3372" actId="1076"/>
          <ac:spMkLst>
            <pc:docMk/>
            <pc:sldMk cId="491053175" sldId="269"/>
            <ac:spMk id="26" creationId="{FAF13499-DA70-433E-992E-FF8DEDB3559B}"/>
          </ac:spMkLst>
        </pc:spChg>
        <pc:spChg chg="add mod">
          <ac:chgData name="Divya Karuna" userId="367900e0-2546-4206-a905-1a72de16aa64" providerId="ADAL" clId="{BCCF4E86-8BDF-4263-B68C-6FC1F3AA48DE}" dt="2023-01-05T08:05:19.740" v="3733" actId="1076"/>
          <ac:spMkLst>
            <pc:docMk/>
            <pc:sldMk cId="491053175" sldId="269"/>
            <ac:spMk id="29" creationId="{8EF26D5C-B4B8-4AC1-A13A-9AD784F2E000}"/>
          </ac:spMkLst>
        </pc:spChg>
        <pc:spChg chg="add mod">
          <ac:chgData name="Divya Karuna" userId="367900e0-2546-4206-a905-1a72de16aa64" providerId="ADAL" clId="{BCCF4E86-8BDF-4263-B68C-6FC1F3AA48DE}" dt="2023-01-05T08:05:25.229" v="3734" actId="1076"/>
          <ac:spMkLst>
            <pc:docMk/>
            <pc:sldMk cId="491053175" sldId="269"/>
            <ac:spMk id="33" creationId="{68F9D9C8-E046-4C76-893F-4FBFA3D7B338}"/>
          </ac:spMkLst>
        </pc:spChg>
        <pc:picChg chg="add del mod">
          <ac:chgData name="Divya Karuna" userId="367900e0-2546-4206-a905-1a72de16aa64" providerId="ADAL" clId="{BCCF4E86-8BDF-4263-B68C-6FC1F3AA48DE}" dt="2023-01-05T07:14:47.260" v="3360" actId="478"/>
          <ac:picMkLst>
            <pc:docMk/>
            <pc:sldMk cId="491053175" sldId="269"/>
            <ac:picMk id="5" creationId="{B0C8EAF4-B0E7-4F6D-BFA0-E5375238B686}"/>
          </ac:picMkLst>
        </pc:picChg>
        <pc:picChg chg="add mod">
          <ac:chgData name="Divya Karuna" userId="367900e0-2546-4206-a905-1a72de16aa64" providerId="ADAL" clId="{BCCF4E86-8BDF-4263-B68C-6FC1F3AA48DE}" dt="2023-01-05T07:56:23.064" v="3690" actId="1076"/>
          <ac:picMkLst>
            <pc:docMk/>
            <pc:sldMk cId="491053175" sldId="269"/>
            <ac:picMk id="6" creationId="{70B43794-AA49-4805-8749-C4B2D2141DC6}"/>
          </ac:picMkLst>
        </pc:picChg>
        <pc:picChg chg="del">
          <ac:chgData name="Divya Karuna" userId="367900e0-2546-4206-a905-1a72de16aa64" providerId="ADAL" clId="{BCCF4E86-8BDF-4263-B68C-6FC1F3AA48DE}" dt="2023-01-04T10:56:20.490" v="2306" actId="478"/>
          <ac:picMkLst>
            <pc:docMk/>
            <pc:sldMk cId="491053175" sldId="269"/>
            <ac:picMk id="7" creationId="{1AED6BBC-C579-4CCE-95C1-53541115AABE}"/>
          </ac:picMkLst>
        </pc:picChg>
        <pc:picChg chg="add del mod">
          <ac:chgData name="Divya Karuna" userId="367900e0-2546-4206-a905-1a72de16aa64" providerId="ADAL" clId="{BCCF4E86-8BDF-4263-B68C-6FC1F3AA48DE}" dt="2023-01-05T07:00:49.676" v="3356" actId="478"/>
          <ac:picMkLst>
            <pc:docMk/>
            <pc:sldMk cId="491053175" sldId="269"/>
            <ac:picMk id="8" creationId="{314FF9FF-1113-48B1-AE4B-00570F9D0B90}"/>
          </ac:picMkLst>
        </pc:picChg>
        <pc:picChg chg="add mod">
          <ac:chgData name="Divya Karuna" userId="367900e0-2546-4206-a905-1a72de16aa64" providerId="ADAL" clId="{BCCF4E86-8BDF-4263-B68C-6FC1F3AA48DE}" dt="2023-01-05T08:05:02.066" v="3731" actId="1076"/>
          <ac:picMkLst>
            <pc:docMk/>
            <pc:sldMk cId="491053175" sldId="269"/>
            <ac:picMk id="10" creationId="{8D4BC1EF-A9CF-4BC9-91EF-97F8FFA0A525}"/>
          </ac:picMkLst>
        </pc:picChg>
        <pc:picChg chg="add del mod">
          <ac:chgData name="Divya Karuna" userId="367900e0-2546-4206-a905-1a72de16aa64" providerId="ADAL" clId="{BCCF4E86-8BDF-4263-B68C-6FC1F3AA48DE}" dt="2023-01-05T07:00:50.195" v="3357" actId="478"/>
          <ac:picMkLst>
            <pc:docMk/>
            <pc:sldMk cId="491053175" sldId="269"/>
            <ac:picMk id="11" creationId="{2A9A1635-1639-402A-AF7E-9DD33932F68B}"/>
          </ac:picMkLst>
        </pc:picChg>
        <pc:picChg chg="add del mod">
          <ac:chgData name="Divya Karuna" userId="367900e0-2546-4206-a905-1a72de16aa64" providerId="ADAL" clId="{BCCF4E86-8BDF-4263-B68C-6FC1F3AA48DE}" dt="2023-01-05T07:55:21.893" v="3673" actId="478"/>
          <ac:picMkLst>
            <pc:docMk/>
            <pc:sldMk cId="491053175" sldId="269"/>
            <ac:picMk id="13" creationId="{78436619-DFFD-4996-AE1C-1E367A777171}"/>
          </ac:picMkLst>
        </pc:picChg>
        <pc:picChg chg="del">
          <ac:chgData name="Divya Karuna" userId="367900e0-2546-4206-a905-1a72de16aa64" providerId="ADAL" clId="{BCCF4E86-8BDF-4263-B68C-6FC1F3AA48DE}" dt="2023-01-04T10:59:42.152" v="2327" actId="478"/>
          <ac:picMkLst>
            <pc:docMk/>
            <pc:sldMk cId="491053175" sldId="269"/>
            <ac:picMk id="13" creationId="{CD74AD31-0367-485D-AC7D-18E7EE785D3D}"/>
          </ac:picMkLst>
        </pc:picChg>
        <pc:picChg chg="add del mod">
          <ac:chgData name="Divya Karuna" userId="367900e0-2546-4206-a905-1a72de16aa64" providerId="ADAL" clId="{BCCF4E86-8BDF-4263-B68C-6FC1F3AA48DE}" dt="2023-01-05T07:00:51.649" v="3359" actId="478"/>
          <ac:picMkLst>
            <pc:docMk/>
            <pc:sldMk cId="491053175" sldId="269"/>
            <ac:picMk id="14" creationId="{81D6FF10-4333-4A87-8B20-263BFCA300EF}"/>
          </ac:picMkLst>
        </pc:picChg>
        <pc:picChg chg="add del mod">
          <ac:chgData name="Divya Karuna" userId="367900e0-2546-4206-a905-1a72de16aa64" providerId="ADAL" clId="{BCCF4E86-8BDF-4263-B68C-6FC1F3AA48DE}" dt="2023-01-04T11:03:52.161" v="2356" actId="478"/>
          <ac:picMkLst>
            <pc:docMk/>
            <pc:sldMk cId="491053175" sldId="269"/>
            <ac:picMk id="16" creationId="{836CF933-2BD6-48B1-916D-B7F1759FD3C1}"/>
          </ac:picMkLst>
        </pc:picChg>
        <pc:picChg chg="add mod">
          <ac:chgData name="Divya Karuna" userId="367900e0-2546-4206-a905-1a72de16aa64" providerId="ADAL" clId="{BCCF4E86-8BDF-4263-B68C-6FC1F3AA48DE}" dt="2023-01-05T08:04:52.915" v="3729" actId="1076"/>
          <ac:picMkLst>
            <pc:docMk/>
            <pc:sldMk cId="491053175" sldId="269"/>
            <ac:picMk id="16" creationId="{CECB16F9-EC09-4977-BD3E-C0DCA3F34CD7}"/>
          </ac:picMkLst>
        </pc:picChg>
        <pc:picChg chg="add del mod">
          <ac:chgData name="Divya Karuna" userId="367900e0-2546-4206-a905-1a72de16aa64" providerId="ADAL" clId="{BCCF4E86-8BDF-4263-B68C-6FC1F3AA48DE}" dt="2023-01-05T07:00:50.892" v="3358" actId="478"/>
          <ac:picMkLst>
            <pc:docMk/>
            <pc:sldMk cId="491053175" sldId="269"/>
            <ac:picMk id="20" creationId="{1EB9A2CA-D8BE-4BE7-BB31-B861C0795212}"/>
          </ac:picMkLst>
        </pc:picChg>
        <pc:picChg chg="del">
          <ac:chgData name="Divya Karuna" userId="367900e0-2546-4206-a905-1a72de16aa64" providerId="ADAL" clId="{BCCF4E86-8BDF-4263-B68C-6FC1F3AA48DE}" dt="2023-01-04T10:59:40.861" v="2326" actId="478"/>
          <ac:picMkLst>
            <pc:docMk/>
            <pc:sldMk cId="491053175" sldId="269"/>
            <ac:picMk id="21" creationId="{DA40CB82-DA16-43A4-B781-8E5E0A090CAE}"/>
          </ac:picMkLst>
        </pc:picChg>
        <pc:picChg chg="del">
          <ac:chgData name="Divya Karuna" userId="367900e0-2546-4206-a905-1a72de16aa64" providerId="ADAL" clId="{BCCF4E86-8BDF-4263-B68C-6FC1F3AA48DE}" dt="2023-01-04T10:59:39.333" v="2325" actId="478"/>
          <ac:picMkLst>
            <pc:docMk/>
            <pc:sldMk cId="491053175" sldId="269"/>
            <ac:picMk id="23" creationId="{04991712-D9B5-417C-8E56-498CA0636EC0}"/>
          </ac:picMkLst>
        </pc:picChg>
        <pc:picChg chg="add del mod">
          <ac:chgData name="Divya Karuna" userId="367900e0-2546-4206-a905-1a72de16aa64" providerId="ADAL" clId="{BCCF4E86-8BDF-4263-B68C-6FC1F3AA48DE}" dt="2023-01-05T07:56:07.079" v="3683" actId="478"/>
          <ac:picMkLst>
            <pc:docMk/>
            <pc:sldMk cId="491053175" sldId="269"/>
            <ac:picMk id="23" creationId="{309D9B3C-5E02-499F-A02D-0A97AE025CCD}"/>
          </ac:picMkLst>
        </pc:picChg>
        <pc:picChg chg="del mod">
          <ac:chgData name="Divya Karuna" userId="367900e0-2546-4206-a905-1a72de16aa64" providerId="ADAL" clId="{BCCF4E86-8BDF-4263-B68C-6FC1F3AA48DE}" dt="2023-01-04T10:59:45.898" v="2330" actId="478"/>
          <ac:picMkLst>
            <pc:docMk/>
            <pc:sldMk cId="491053175" sldId="269"/>
            <ac:picMk id="25" creationId="{93E30066-8C77-4924-841B-87BA0A68A863}"/>
          </ac:picMkLst>
        </pc:picChg>
        <pc:picChg chg="add del mod">
          <ac:chgData name="Divya Karuna" userId="367900e0-2546-4206-a905-1a72de16aa64" providerId="ADAL" clId="{BCCF4E86-8BDF-4263-B68C-6FC1F3AA48DE}" dt="2023-01-05T07:00:44.625" v="3351" actId="478"/>
          <ac:picMkLst>
            <pc:docMk/>
            <pc:sldMk cId="491053175" sldId="269"/>
            <ac:picMk id="27" creationId="{73BCEBF3-A59A-4160-96D1-E142AAB1B63F}"/>
          </ac:picMkLst>
        </pc:picChg>
        <pc:picChg chg="add mod">
          <ac:chgData name="Divya Karuna" userId="367900e0-2546-4206-a905-1a72de16aa64" providerId="ADAL" clId="{BCCF4E86-8BDF-4263-B68C-6FC1F3AA48DE}" dt="2023-01-05T07:58:09.409" v="3696" actId="14861"/>
          <ac:picMkLst>
            <pc:docMk/>
            <pc:sldMk cId="491053175" sldId="269"/>
            <ac:picMk id="28" creationId="{8195141B-2DC1-4BF6-9CE9-71407D89BB33}"/>
          </ac:picMkLst>
        </pc:picChg>
        <pc:picChg chg="del">
          <ac:chgData name="Divya Karuna" userId="367900e0-2546-4206-a905-1a72de16aa64" providerId="ADAL" clId="{BCCF4E86-8BDF-4263-B68C-6FC1F3AA48DE}" dt="2023-01-04T10:59:44.204" v="2328" actId="478"/>
          <ac:picMkLst>
            <pc:docMk/>
            <pc:sldMk cId="491053175" sldId="269"/>
            <ac:picMk id="28" creationId="{B560C23A-1846-4032-B893-51CC965D5163}"/>
          </ac:picMkLst>
        </pc:picChg>
        <pc:picChg chg="add del mod">
          <ac:chgData name="Divya Karuna" userId="367900e0-2546-4206-a905-1a72de16aa64" providerId="ADAL" clId="{BCCF4E86-8BDF-4263-B68C-6FC1F3AA48DE}" dt="2023-01-05T07:00:45.350" v="3352" actId="478"/>
          <ac:picMkLst>
            <pc:docMk/>
            <pc:sldMk cId="491053175" sldId="269"/>
            <ac:picMk id="30" creationId="{05044DDB-CEBE-4A01-870F-72B85C1B2262}"/>
          </ac:picMkLst>
        </pc:picChg>
        <pc:picChg chg="add del mod">
          <ac:chgData name="Divya Karuna" userId="367900e0-2546-4206-a905-1a72de16aa64" providerId="ADAL" clId="{BCCF4E86-8BDF-4263-B68C-6FC1F3AA48DE}" dt="2023-01-05T07:00:46.352" v="3353" actId="478"/>
          <ac:picMkLst>
            <pc:docMk/>
            <pc:sldMk cId="491053175" sldId="269"/>
            <ac:picMk id="32" creationId="{E3DB9089-287B-432B-9A1A-D68C5D17C3AB}"/>
          </ac:picMkLst>
        </pc:picChg>
        <pc:picChg chg="add del mod">
          <ac:chgData name="Divya Karuna" userId="367900e0-2546-4206-a905-1a72de16aa64" providerId="ADAL" clId="{BCCF4E86-8BDF-4263-B68C-6FC1F3AA48DE}" dt="2023-01-05T08:03:14.221" v="3697" actId="478"/>
          <ac:picMkLst>
            <pc:docMk/>
            <pc:sldMk cId="491053175" sldId="269"/>
            <ac:picMk id="34" creationId="{20AFA591-834D-4019-87BA-3460E994F494}"/>
          </ac:picMkLst>
        </pc:picChg>
        <pc:picChg chg="add mod">
          <ac:chgData name="Divya Karuna" userId="367900e0-2546-4206-a905-1a72de16aa64" providerId="ADAL" clId="{BCCF4E86-8BDF-4263-B68C-6FC1F3AA48DE}" dt="2023-01-05T08:05:09.634" v="3732" actId="1076"/>
          <ac:picMkLst>
            <pc:docMk/>
            <pc:sldMk cId="491053175" sldId="269"/>
            <ac:picMk id="36" creationId="{5FFA16C7-5F3C-41A8-9B00-8F5C2FF30777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8:25:24.500" v="3876" actId="1076"/>
        <pc:sldMkLst>
          <pc:docMk/>
          <pc:sldMk cId="2870986220" sldId="270"/>
        </pc:sldMkLst>
        <pc:spChg chg="mod">
          <ac:chgData name="Divya Karuna" userId="367900e0-2546-4206-a905-1a72de16aa64" providerId="ADAL" clId="{BCCF4E86-8BDF-4263-B68C-6FC1F3AA48DE}" dt="2023-01-05T07:25:43.583" v="3448" actId="108"/>
          <ac:spMkLst>
            <pc:docMk/>
            <pc:sldMk cId="2870986220" sldId="270"/>
            <ac:spMk id="2" creationId="{B7BD07DE-3805-4817-8661-83F30FB604DB}"/>
          </ac:spMkLst>
        </pc:spChg>
        <pc:spChg chg="add mod">
          <ac:chgData name="Divya Karuna" userId="367900e0-2546-4206-a905-1a72de16aa64" providerId="ADAL" clId="{BCCF4E86-8BDF-4263-B68C-6FC1F3AA48DE}" dt="2023-01-05T08:24:51.998" v="3871" actId="1076"/>
          <ac:spMkLst>
            <pc:docMk/>
            <pc:sldMk cId="2870986220" sldId="270"/>
            <ac:spMk id="14" creationId="{150E6D6D-E408-47AE-96AA-AAA9DC74D862}"/>
          </ac:spMkLst>
        </pc:spChg>
        <pc:spChg chg="add mod">
          <ac:chgData name="Divya Karuna" userId="367900e0-2546-4206-a905-1a72de16aa64" providerId="ADAL" clId="{BCCF4E86-8BDF-4263-B68C-6FC1F3AA48DE}" dt="2023-01-05T08:10:12.551" v="3763" actId="1076"/>
          <ac:spMkLst>
            <pc:docMk/>
            <pc:sldMk cId="2870986220" sldId="270"/>
            <ac:spMk id="15" creationId="{F8750661-2484-4C4D-AD8E-1080A9DB0184}"/>
          </ac:spMkLst>
        </pc:spChg>
        <pc:spChg chg="del mod">
          <ac:chgData name="Divya Karuna" userId="367900e0-2546-4206-a905-1a72de16aa64" providerId="ADAL" clId="{BCCF4E86-8BDF-4263-B68C-6FC1F3AA48DE}" dt="2023-01-05T07:25:48.141" v="3450" actId="478"/>
          <ac:spMkLst>
            <pc:docMk/>
            <pc:sldMk cId="2870986220" sldId="270"/>
            <ac:spMk id="18" creationId="{5DE0AF93-E798-49A8-B9F5-4E240D081D1F}"/>
          </ac:spMkLst>
        </pc:spChg>
        <pc:spChg chg="del">
          <ac:chgData name="Divya Karuna" userId="367900e0-2546-4206-a905-1a72de16aa64" providerId="ADAL" clId="{BCCF4E86-8BDF-4263-B68C-6FC1F3AA48DE}" dt="2023-01-04T12:28:18.606" v="2504" actId="478"/>
          <ac:spMkLst>
            <pc:docMk/>
            <pc:sldMk cId="2870986220" sldId="270"/>
            <ac:spMk id="19" creationId="{735ADE28-8DFF-4797-92F5-AF9663BD6F90}"/>
          </ac:spMkLst>
        </pc:spChg>
        <pc:spChg chg="add mod">
          <ac:chgData name="Divya Karuna" userId="367900e0-2546-4206-a905-1a72de16aa64" providerId="ADAL" clId="{BCCF4E86-8BDF-4263-B68C-6FC1F3AA48DE}" dt="2023-01-05T08:10:41.010" v="3790" actId="6549"/>
          <ac:spMkLst>
            <pc:docMk/>
            <pc:sldMk cId="2870986220" sldId="270"/>
            <ac:spMk id="20" creationId="{F49DF1DE-A039-4350-AE4E-7E28545C712D}"/>
          </ac:spMkLst>
        </pc:spChg>
        <pc:spChg chg="del">
          <ac:chgData name="Divya Karuna" userId="367900e0-2546-4206-a905-1a72de16aa64" providerId="ADAL" clId="{BCCF4E86-8BDF-4263-B68C-6FC1F3AA48DE}" dt="2023-01-05T07:25:46.813" v="3449" actId="478"/>
          <ac:spMkLst>
            <pc:docMk/>
            <pc:sldMk cId="2870986220" sldId="270"/>
            <ac:spMk id="26" creationId="{FAF13499-DA70-433E-992E-FF8DEDB3559B}"/>
          </ac:spMkLst>
        </pc:spChg>
        <pc:picChg chg="add mod">
          <ac:chgData name="Divya Karuna" userId="367900e0-2546-4206-a905-1a72de16aa64" providerId="ADAL" clId="{BCCF4E86-8BDF-4263-B68C-6FC1F3AA48DE}" dt="2023-01-05T08:24:45.629" v="3869" actId="1076"/>
          <ac:picMkLst>
            <pc:docMk/>
            <pc:sldMk cId="2870986220" sldId="270"/>
            <ac:picMk id="5" creationId="{9D4DCB80-1FA4-45E5-B0F2-0D8196DE6C53}"/>
          </ac:picMkLst>
        </pc:picChg>
        <pc:picChg chg="del">
          <ac:chgData name="Divya Karuna" userId="367900e0-2546-4206-a905-1a72de16aa64" providerId="ADAL" clId="{BCCF4E86-8BDF-4263-B68C-6FC1F3AA48DE}" dt="2023-01-04T12:27:59.036" v="2496" actId="478"/>
          <ac:picMkLst>
            <pc:docMk/>
            <pc:sldMk cId="2870986220" sldId="270"/>
            <ac:picMk id="5" creationId="{B0C8EAF4-B0E7-4F6D-BFA0-E5375238B686}"/>
          </ac:picMkLst>
        </pc:picChg>
        <pc:picChg chg="add del mod">
          <ac:chgData name="Divya Karuna" userId="367900e0-2546-4206-a905-1a72de16aa64" providerId="ADAL" clId="{BCCF4E86-8BDF-4263-B68C-6FC1F3AA48DE}" dt="2023-01-05T07:25:51.697" v="3456" actId="478"/>
          <ac:picMkLst>
            <pc:docMk/>
            <pc:sldMk cId="2870986220" sldId="270"/>
            <ac:picMk id="6" creationId="{5C0627C8-F53D-4A60-8493-101419E6DEE5}"/>
          </ac:picMkLst>
        </pc:picChg>
        <pc:picChg chg="del">
          <ac:chgData name="Divya Karuna" userId="367900e0-2546-4206-a905-1a72de16aa64" providerId="ADAL" clId="{BCCF4E86-8BDF-4263-B68C-6FC1F3AA48DE}" dt="2023-01-04T12:28:04.014" v="2499" actId="478"/>
          <ac:picMkLst>
            <pc:docMk/>
            <pc:sldMk cId="2870986220" sldId="270"/>
            <ac:picMk id="8" creationId="{314FF9FF-1113-48B1-AE4B-00570F9D0B90}"/>
          </ac:picMkLst>
        </pc:picChg>
        <pc:picChg chg="add mod">
          <ac:chgData name="Divya Karuna" userId="367900e0-2546-4206-a905-1a72de16aa64" providerId="ADAL" clId="{BCCF4E86-8BDF-4263-B68C-6FC1F3AA48DE}" dt="2023-01-05T08:25:18.619" v="3875" actId="14100"/>
          <ac:picMkLst>
            <pc:docMk/>
            <pc:sldMk cId="2870986220" sldId="270"/>
            <ac:picMk id="8" creationId="{66C91937-99C0-4A1A-BC81-555AC7AF91F9}"/>
          </ac:picMkLst>
        </pc:picChg>
        <pc:picChg chg="add del mod">
          <ac:chgData name="Divya Karuna" userId="367900e0-2546-4206-a905-1a72de16aa64" providerId="ADAL" clId="{BCCF4E86-8BDF-4263-B68C-6FC1F3AA48DE}" dt="2023-01-05T07:25:51.294" v="3455" actId="478"/>
          <ac:picMkLst>
            <pc:docMk/>
            <pc:sldMk cId="2870986220" sldId="270"/>
            <ac:picMk id="10" creationId="{7BA91732-539F-47CC-80B0-7F0F8A7E91A2}"/>
          </ac:picMkLst>
        </pc:picChg>
        <pc:picChg chg="del">
          <ac:chgData name="Divya Karuna" userId="367900e0-2546-4206-a905-1a72de16aa64" providerId="ADAL" clId="{BCCF4E86-8BDF-4263-B68C-6FC1F3AA48DE}" dt="2023-01-04T12:28:10.514" v="2500" actId="478"/>
          <ac:picMkLst>
            <pc:docMk/>
            <pc:sldMk cId="2870986220" sldId="270"/>
            <ac:picMk id="11" creationId="{2A9A1635-1639-402A-AF7E-9DD33932F68B}"/>
          </ac:picMkLst>
        </pc:picChg>
        <pc:picChg chg="add del mod">
          <ac:chgData name="Divya Karuna" userId="367900e0-2546-4206-a905-1a72de16aa64" providerId="ADAL" clId="{BCCF4E86-8BDF-4263-B68C-6FC1F3AA48DE}" dt="2023-01-05T08:23:33.304" v="3864" actId="478"/>
          <ac:picMkLst>
            <pc:docMk/>
            <pc:sldMk cId="2870986220" sldId="270"/>
            <ac:picMk id="12" creationId="{A04E467F-6790-43A7-BBD0-A691CAAF743E}"/>
          </ac:picMkLst>
        </pc:picChg>
        <pc:picChg chg="add del">
          <ac:chgData name="Divya Karuna" userId="367900e0-2546-4206-a905-1a72de16aa64" providerId="ADAL" clId="{BCCF4E86-8BDF-4263-B68C-6FC1F3AA48DE}" dt="2023-01-04T12:30:02.289" v="2512" actId="478"/>
          <ac:picMkLst>
            <pc:docMk/>
            <pc:sldMk cId="2870986220" sldId="270"/>
            <ac:picMk id="13" creationId="{C549B6C8-883F-4432-A205-894900E12265}"/>
          </ac:picMkLst>
        </pc:picChg>
        <pc:picChg chg="del">
          <ac:chgData name="Divya Karuna" userId="367900e0-2546-4206-a905-1a72de16aa64" providerId="ADAL" clId="{BCCF4E86-8BDF-4263-B68C-6FC1F3AA48DE}" dt="2023-01-04T12:28:15.569" v="2503" actId="478"/>
          <ac:picMkLst>
            <pc:docMk/>
            <pc:sldMk cId="2870986220" sldId="270"/>
            <ac:picMk id="14" creationId="{81D6FF10-4333-4A87-8B20-263BFCA300EF}"/>
          </ac:picMkLst>
        </pc:picChg>
        <pc:picChg chg="add del mod">
          <ac:chgData name="Divya Karuna" userId="367900e0-2546-4206-a905-1a72de16aa64" providerId="ADAL" clId="{BCCF4E86-8BDF-4263-B68C-6FC1F3AA48DE}" dt="2023-01-04T12:52:26.354" v="2559" actId="478"/>
          <ac:picMkLst>
            <pc:docMk/>
            <pc:sldMk cId="2870986220" sldId="270"/>
            <ac:picMk id="16" creationId="{5BF72DB1-CF18-4E62-819E-A18C69F86E26}"/>
          </ac:picMkLst>
        </pc:picChg>
        <pc:picChg chg="add mod">
          <ac:chgData name="Divya Karuna" userId="367900e0-2546-4206-a905-1a72de16aa64" providerId="ADAL" clId="{BCCF4E86-8BDF-4263-B68C-6FC1F3AA48DE}" dt="2023-01-05T08:25:24.500" v="3876" actId="1076"/>
          <ac:picMkLst>
            <pc:docMk/>
            <pc:sldMk cId="2870986220" sldId="270"/>
            <ac:picMk id="16" creationId="{A40F2B25-87C1-4D2E-A2BE-1FD94F791665}"/>
          </ac:picMkLst>
        </pc:picChg>
        <pc:picChg chg="del">
          <ac:chgData name="Divya Karuna" userId="367900e0-2546-4206-a905-1a72de16aa64" providerId="ADAL" clId="{BCCF4E86-8BDF-4263-B68C-6FC1F3AA48DE}" dt="2023-01-04T12:28:13.892" v="2502" actId="478"/>
          <ac:picMkLst>
            <pc:docMk/>
            <pc:sldMk cId="2870986220" sldId="270"/>
            <ac:picMk id="20" creationId="{1EB9A2CA-D8BE-4BE7-BB31-B861C0795212}"/>
          </ac:picMkLst>
        </pc:picChg>
        <pc:picChg chg="add del mod">
          <ac:chgData name="Divya Karuna" userId="367900e0-2546-4206-a905-1a72de16aa64" providerId="ADAL" clId="{BCCF4E86-8BDF-4263-B68C-6FC1F3AA48DE}" dt="2023-01-05T07:25:48.552" v="3451" actId="478"/>
          <ac:picMkLst>
            <pc:docMk/>
            <pc:sldMk cId="2870986220" sldId="270"/>
            <ac:picMk id="21" creationId="{E2586D68-F06F-4EED-96CA-9F626D8D1541}"/>
          </ac:picMkLst>
        </pc:picChg>
        <pc:picChg chg="add del mod">
          <ac:chgData name="Divya Karuna" userId="367900e0-2546-4206-a905-1a72de16aa64" providerId="ADAL" clId="{BCCF4E86-8BDF-4263-B68C-6FC1F3AA48DE}" dt="2023-01-05T07:25:50.496" v="3454" actId="478"/>
          <ac:picMkLst>
            <pc:docMk/>
            <pc:sldMk cId="2870986220" sldId="270"/>
            <ac:picMk id="23" creationId="{23C808ED-62B5-4304-8F2F-315C376F0F8E}"/>
          </ac:picMkLst>
        </pc:picChg>
        <pc:picChg chg="add del mod">
          <ac:chgData name="Divya Karuna" userId="367900e0-2546-4206-a905-1a72de16aa64" providerId="ADAL" clId="{BCCF4E86-8BDF-4263-B68C-6FC1F3AA48DE}" dt="2023-01-05T07:25:50.040" v="3453" actId="478"/>
          <ac:picMkLst>
            <pc:docMk/>
            <pc:sldMk cId="2870986220" sldId="270"/>
            <ac:picMk id="25" creationId="{D1EFA12A-43FC-4965-9C73-28D649102867}"/>
          </ac:picMkLst>
        </pc:picChg>
        <pc:picChg chg="del">
          <ac:chgData name="Divya Karuna" userId="367900e0-2546-4206-a905-1a72de16aa64" providerId="ADAL" clId="{BCCF4E86-8BDF-4263-B68C-6FC1F3AA48DE}" dt="2023-01-04T12:28:00.684" v="2497" actId="478"/>
          <ac:picMkLst>
            <pc:docMk/>
            <pc:sldMk cId="2870986220" sldId="270"/>
            <ac:picMk id="27" creationId="{73BCEBF3-A59A-4160-96D1-E142AAB1B63F}"/>
          </ac:picMkLst>
        </pc:picChg>
        <pc:picChg chg="add del mod">
          <ac:chgData name="Divya Karuna" userId="367900e0-2546-4206-a905-1a72de16aa64" providerId="ADAL" clId="{BCCF4E86-8BDF-4263-B68C-6FC1F3AA48DE}" dt="2023-01-05T07:25:49.603" v="3452" actId="478"/>
          <ac:picMkLst>
            <pc:docMk/>
            <pc:sldMk cId="2870986220" sldId="270"/>
            <ac:picMk id="29" creationId="{94F34412-D758-4C6E-9FDC-051D87A7B564}"/>
          </ac:picMkLst>
        </pc:picChg>
        <pc:picChg chg="del">
          <ac:chgData name="Divya Karuna" userId="367900e0-2546-4206-a905-1a72de16aa64" providerId="ADAL" clId="{BCCF4E86-8BDF-4263-B68C-6FC1F3AA48DE}" dt="2023-01-04T12:28:02.434" v="2498" actId="478"/>
          <ac:picMkLst>
            <pc:docMk/>
            <pc:sldMk cId="2870986220" sldId="270"/>
            <ac:picMk id="30" creationId="{05044DDB-CEBE-4A01-870F-72B85C1B2262}"/>
          </ac:picMkLst>
        </pc:picChg>
        <pc:picChg chg="del">
          <ac:chgData name="Divya Karuna" userId="367900e0-2546-4206-a905-1a72de16aa64" providerId="ADAL" clId="{BCCF4E86-8BDF-4263-B68C-6FC1F3AA48DE}" dt="2023-01-04T12:28:12.226" v="2501" actId="478"/>
          <ac:picMkLst>
            <pc:docMk/>
            <pc:sldMk cId="2870986220" sldId="270"/>
            <ac:picMk id="32" creationId="{E3DB9089-287B-432B-9A1A-D68C5D17C3AB}"/>
          </ac:picMkLst>
        </pc:picChg>
        <pc:picChg chg="add del mod">
          <ac:chgData name="Divya Karuna" userId="367900e0-2546-4206-a905-1a72de16aa64" providerId="ADAL" clId="{BCCF4E86-8BDF-4263-B68C-6FC1F3AA48DE}" dt="2023-01-05T07:25:52.169" v="3457" actId="478"/>
          <ac:picMkLst>
            <pc:docMk/>
            <pc:sldMk cId="2870986220" sldId="270"/>
            <ac:picMk id="33" creationId="{D1762D83-DBA0-4D94-8477-C16DF2A0F091}"/>
          </ac:picMkLst>
        </pc:picChg>
      </pc:sldChg>
      <pc:sldChg chg="addSp delSp modSp add del mod">
        <pc:chgData name="Divya Karuna" userId="367900e0-2546-4206-a905-1a72de16aa64" providerId="ADAL" clId="{BCCF4E86-8BDF-4263-B68C-6FC1F3AA48DE}" dt="2023-01-05T07:40:03.640" v="3543" actId="47"/>
        <pc:sldMkLst>
          <pc:docMk/>
          <pc:sldMk cId="2500522972" sldId="271"/>
        </pc:sldMkLst>
        <pc:spChg chg="mod">
          <ac:chgData name="Divya Karuna" userId="367900e0-2546-4206-a905-1a72de16aa64" providerId="ADAL" clId="{BCCF4E86-8BDF-4263-B68C-6FC1F3AA48DE}" dt="2023-01-04T13:43:50.633" v="2621" actId="255"/>
          <ac:spMkLst>
            <pc:docMk/>
            <pc:sldMk cId="2500522972" sldId="271"/>
            <ac:spMk id="2" creationId="{B7BD07DE-3805-4817-8661-83F30FB604DB}"/>
          </ac:spMkLst>
        </pc:spChg>
        <pc:spChg chg="mod">
          <ac:chgData name="Divya Karuna" userId="367900e0-2546-4206-a905-1a72de16aa64" providerId="ADAL" clId="{BCCF4E86-8BDF-4263-B68C-6FC1F3AA48DE}" dt="2023-01-04T13:50:32.734" v="2680" actId="1076"/>
          <ac:spMkLst>
            <pc:docMk/>
            <pc:sldMk cId="2500522972" sldId="271"/>
            <ac:spMk id="18" creationId="{5DE0AF93-E798-49A8-B9F5-4E240D081D1F}"/>
          </ac:spMkLst>
        </pc:spChg>
        <pc:picChg chg="add mod">
          <ac:chgData name="Divya Karuna" userId="367900e0-2546-4206-a905-1a72de16aa64" providerId="ADAL" clId="{BCCF4E86-8BDF-4263-B68C-6FC1F3AA48DE}" dt="2023-01-04T13:44:38.345" v="2625" actId="1440"/>
          <ac:picMkLst>
            <pc:docMk/>
            <pc:sldMk cId="2500522972" sldId="271"/>
            <ac:picMk id="5" creationId="{0851EBD2-1087-492F-826C-287DC15D3B40}"/>
          </ac:picMkLst>
        </pc:picChg>
        <pc:picChg chg="del mod">
          <ac:chgData name="Divya Karuna" userId="367900e0-2546-4206-a905-1a72de16aa64" providerId="ADAL" clId="{BCCF4E86-8BDF-4263-B68C-6FC1F3AA48DE}" dt="2023-01-04T13:44:28.937" v="2622" actId="478"/>
          <ac:picMkLst>
            <pc:docMk/>
            <pc:sldMk cId="2500522972" sldId="271"/>
            <ac:picMk id="6" creationId="{5C0627C8-F53D-4A60-8493-101419E6DEE5}"/>
          </ac:picMkLst>
        </pc:picChg>
        <pc:picChg chg="add mod">
          <ac:chgData name="Divya Karuna" userId="367900e0-2546-4206-a905-1a72de16aa64" providerId="ADAL" clId="{BCCF4E86-8BDF-4263-B68C-6FC1F3AA48DE}" dt="2023-01-04T13:48:24.525" v="2649" actId="14100"/>
          <ac:picMkLst>
            <pc:docMk/>
            <pc:sldMk cId="2500522972" sldId="271"/>
            <ac:picMk id="8" creationId="{44BA0E78-F8EE-4FF8-AFD8-5893DA1E45C0}"/>
          </ac:picMkLst>
        </pc:picChg>
        <pc:picChg chg="del">
          <ac:chgData name="Divya Karuna" userId="367900e0-2546-4206-a905-1a72de16aa64" providerId="ADAL" clId="{BCCF4E86-8BDF-4263-B68C-6FC1F3AA48DE}" dt="2023-01-04T13:44:43.216" v="2626" actId="478"/>
          <ac:picMkLst>
            <pc:docMk/>
            <pc:sldMk cId="2500522972" sldId="271"/>
            <ac:picMk id="10" creationId="{7BA91732-539F-47CC-80B0-7F0F8A7E91A2}"/>
          </ac:picMkLst>
        </pc:picChg>
        <pc:picChg chg="add mod">
          <ac:chgData name="Divya Karuna" userId="367900e0-2546-4206-a905-1a72de16aa64" providerId="ADAL" clId="{BCCF4E86-8BDF-4263-B68C-6FC1F3AA48DE}" dt="2023-01-04T13:48:08.580" v="2646" actId="1440"/>
          <ac:picMkLst>
            <pc:docMk/>
            <pc:sldMk cId="2500522972" sldId="271"/>
            <ac:picMk id="12" creationId="{67CFFD7C-2DE3-4117-A024-6FF9178FAA77}"/>
          </ac:picMkLst>
        </pc:picChg>
        <pc:picChg chg="add mod">
          <ac:chgData name="Divya Karuna" userId="367900e0-2546-4206-a905-1a72de16aa64" providerId="ADAL" clId="{BCCF4E86-8BDF-4263-B68C-6FC1F3AA48DE}" dt="2023-01-04T13:50:29.448" v="2679" actId="1076"/>
          <ac:picMkLst>
            <pc:docMk/>
            <pc:sldMk cId="2500522972" sldId="271"/>
            <ac:picMk id="14" creationId="{51CAB363-32EA-4FFA-965F-6E8905054CB1}"/>
          </ac:picMkLst>
        </pc:picChg>
        <pc:picChg chg="add mod">
          <ac:chgData name="Divya Karuna" userId="367900e0-2546-4206-a905-1a72de16aa64" providerId="ADAL" clId="{BCCF4E86-8BDF-4263-B68C-6FC1F3AA48DE}" dt="2023-01-04T13:50:44.071" v="2681" actId="14100"/>
          <ac:picMkLst>
            <pc:docMk/>
            <pc:sldMk cId="2500522972" sldId="271"/>
            <ac:picMk id="16" creationId="{0A5802AA-3CA5-4711-8E4C-0554CF027E97}"/>
          </ac:picMkLst>
        </pc:picChg>
        <pc:picChg chg="del">
          <ac:chgData name="Divya Karuna" userId="367900e0-2546-4206-a905-1a72de16aa64" providerId="ADAL" clId="{BCCF4E86-8BDF-4263-B68C-6FC1F3AA48DE}" dt="2023-01-04T13:44:45.041" v="2627" actId="478"/>
          <ac:picMkLst>
            <pc:docMk/>
            <pc:sldMk cId="2500522972" sldId="271"/>
            <ac:picMk id="21" creationId="{E2586D68-F06F-4EED-96CA-9F626D8D1541}"/>
          </ac:picMkLst>
        </pc:picChg>
        <pc:picChg chg="del mod">
          <ac:chgData name="Divya Karuna" userId="367900e0-2546-4206-a905-1a72de16aa64" providerId="ADAL" clId="{BCCF4E86-8BDF-4263-B68C-6FC1F3AA48DE}" dt="2023-01-04T13:44:48.983" v="2630" actId="478"/>
          <ac:picMkLst>
            <pc:docMk/>
            <pc:sldMk cId="2500522972" sldId="271"/>
            <ac:picMk id="23" creationId="{23C808ED-62B5-4304-8F2F-315C376F0F8E}"/>
          </ac:picMkLst>
        </pc:picChg>
        <pc:picChg chg="del">
          <ac:chgData name="Divya Karuna" userId="367900e0-2546-4206-a905-1a72de16aa64" providerId="ADAL" clId="{BCCF4E86-8BDF-4263-B68C-6FC1F3AA48DE}" dt="2023-01-04T13:44:50.775" v="2631" actId="478"/>
          <ac:picMkLst>
            <pc:docMk/>
            <pc:sldMk cId="2500522972" sldId="271"/>
            <ac:picMk id="25" creationId="{D1EFA12A-43FC-4965-9C73-28D649102867}"/>
          </ac:picMkLst>
        </pc:picChg>
        <pc:picChg chg="del">
          <ac:chgData name="Divya Karuna" userId="367900e0-2546-4206-a905-1a72de16aa64" providerId="ADAL" clId="{BCCF4E86-8BDF-4263-B68C-6FC1F3AA48DE}" dt="2023-01-04T13:44:46.975" v="2628" actId="478"/>
          <ac:picMkLst>
            <pc:docMk/>
            <pc:sldMk cId="2500522972" sldId="271"/>
            <ac:picMk id="29" creationId="{94F34412-D758-4C6E-9FDC-051D87A7B564}"/>
          </ac:picMkLst>
        </pc:picChg>
        <pc:picChg chg="del mod">
          <ac:chgData name="Divya Karuna" userId="367900e0-2546-4206-a905-1a72de16aa64" providerId="ADAL" clId="{BCCF4E86-8BDF-4263-B68C-6FC1F3AA48DE}" dt="2023-01-04T13:44:52.485" v="2633" actId="478"/>
          <ac:picMkLst>
            <pc:docMk/>
            <pc:sldMk cId="2500522972" sldId="271"/>
            <ac:picMk id="33" creationId="{D1762D83-DBA0-4D94-8477-C16DF2A0F091}"/>
          </ac:picMkLst>
        </pc:picChg>
      </pc:sldChg>
      <pc:sldChg chg="addSp delSp modSp add del mod">
        <pc:chgData name="Divya Karuna" userId="367900e0-2546-4206-a905-1a72de16aa64" providerId="ADAL" clId="{BCCF4E86-8BDF-4263-B68C-6FC1F3AA48DE}" dt="2023-01-05T07:40:04.375" v="3544" actId="47"/>
        <pc:sldMkLst>
          <pc:docMk/>
          <pc:sldMk cId="1622005638" sldId="272"/>
        </pc:sldMkLst>
        <pc:spChg chg="mod">
          <ac:chgData name="Divya Karuna" userId="367900e0-2546-4206-a905-1a72de16aa64" providerId="ADAL" clId="{BCCF4E86-8BDF-4263-B68C-6FC1F3AA48DE}" dt="2023-01-04T14:20:58.444" v="2730" actId="20577"/>
          <ac:spMkLst>
            <pc:docMk/>
            <pc:sldMk cId="1622005638" sldId="272"/>
            <ac:spMk id="2" creationId="{B7BD07DE-3805-4817-8661-83F30FB604DB}"/>
          </ac:spMkLst>
        </pc:spChg>
        <pc:picChg chg="del">
          <ac:chgData name="Divya Karuna" userId="367900e0-2546-4206-a905-1a72de16aa64" providerId="ADAL" clId="{BCCF4E86-8BDF-4263-B68C-6FC1F3AA48DE}" dt="2023-01-04T14:05:34.236" v="2703" actId="478"/>
          <ac:picMkLst>
            <pc:docMk/>
            <pc:sldMk cId="1622005638" sldId="272"/>
            <ac:picMk id="5" creationId="{0851EBD2-1087-492F-826C-287DC15D3B40}"/>
          </ac:picMkLst>
        </pc:picChg>
        <pc:picChg chg="add mod">
          <ac:chgData name="Divya Karuna" userId="367900e0-2546-4206-a905-1a72de16aa64" providerId="ADAL" clId="{BCCF4E86-8BDF-4263-B68C-6FC1F3AA48DE}" dt="2023-01-04T14:18:48.790" v="2718" actId="14100"/>
          <ac:picMkLst>
            <pc:docMk/>
            <pc:sldMk cId="1622005638" sldId="272"/>
            <ac:picMk id="6" creationId="{99A27D29-8064-48C4-ACDE-5695512FCA9F}"/>
          </ac:picMkLst>
        </pc:picChg>
        <pc:picChg chg="del">
          <ac:chgData name="Divya Karuna" userId="367900e0-2546-4206-a905-1a72de16aa64" providerId="ADAL" clId="{BCCF4E86-8BDF-4263-B68C-6FC1F3AA48DE}" dt="2023-01-04T14:05:38.246" v="2705" actId="478"/>
          <ac:picMkLst>
            <pc:docMk/>
            <pc:sldMk cId="1622005638" sldId="272"/>
            <ac:picMk id="8" creationId="{44BA0E78-F8EE-4FF8-AFD8-5893DA1E45C0}"/>
          </ac:picMkLst>
        </pc:picChg>
        <pc:picChg chg="add mod">
          <ac:chgData name="Divya Karuna" userId="367900e0-2546-4206-a905-1a72de16aa64" providerId="ADAL" clId="{BCCF4E86-8BDF-4263-B68C-6FC1F3AA48DE}" dt="2023-01-04T14:18:54.094" v="2719" actId="1440"/>
          <ac:picMkLst>
            <pc:docMk/>
            <pc:sldMk cId="1622005638" sldId="272"/>
            <ac:picMk id="10" creationId="{F1CE4927-8885-4911-8C25-2AA75DCD4F05}"/>
          </ac:picMkLst>
        </pc:picChg>
        <pc:picChg chg="del">
          <ac:chgData name="Divya Karuna" userId="367900e0-2546-4206-a905-1a72de16aa64" providerId="ADAL" clId="{BCCF4E86-8BDF-4263-B68C-6FC1F3AA48DE}" dt="2023-01-04T14:05:36.537" v="2704" actId="478"/>
          <ac:picMkLst>
            <pc:docMk/>
            <pc:sldMk cId="1622005638" sldId="272"/>
            <ac:picMk id="12" creationId="{67CFFD7C-2DE3-4117-A024-6FF9178FAA77}"/>
          </ac:picMkLst>
        </pc:picChg>
        <pc:picChg chg="add mod">
          <ac:chgData name="Divya Karuna" userId="367900e0-2546-4206-a905-1a72de16aa64" providerId="ADAL" clId="{BCCF4E86-8BDF-4263-B68C-6FC1F3AA48DE}" dt="2023-01-04T14:21:57.275" v="2739" actId="14100"/>
          <ac:picMkLst>
            <pc:docMk/>
            <pc:sldMk cId="1622005638" sldId="272"/>
            <ac:picMk id="13" creationId="{AA97936E-9F8F-4C05-A972-B29E73D4F3FC}"/>
          </ac:picMkLst>
        </pc:picChg>
        <pc:picChg chg="del">
          <ac:chgData name="Divya Karuna" userId="367900e0-2546-4206-a905-1a72de16aa64" providerId="ADAL" clId="{BCCF4E86-8BDF-4263-B68C-6FC1F3AA48DE}" dt="2023-01-04T14:05:40.931" v="2706" actId="478"/>
          <ac:picMkLst>
            <pc:docMk/>
            <pc:sldMk cId="1622005638" sldId="272"/>
            <ac:picMk id="14" creationId="{51CAB363-32EA-4FFA-965F-6E8905054CB1}"/>
          </ac:picMkLst>
        </pc:picChg>
        <pc:picChg chg="del">
          <ac:chgData name="Divya Karuna" userId="367900e0-2546-4206-a905-1a72de16aa64" providerId="ADAL" clId="{BCCF4E86-8BDF-4263-B68C-6FC1F3AA48DE}" dt="2023-01-04T14:05:43.871" v="2707" actId="478"/>
          <ac:picMkLst>
            <pc:docMk/>
            <pc:sldMk cId="1622005638" sldId="272"/>
            <ac:picMk id="16" creationId="{0A5802AA-3CA5-4711-8E4C-0554CF027E97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9:56:57.452" v="4558" actId="20577"/>
        <pc:sldMkLst>
          <pc:docMk/>
          <pc:sldMk cId="2734655224" sldId="273"/>
        </pc:sldMkLst>
        <pc:spChg chg="mod">
          <ac:chgData name="Divya Karuna" userId="367900e0-2546-4206-a905-1a72de16aa64" providerId="ADAL" clId="{BCCF4E86-8BDF-4263-B68C-6FC1F3AA48DE}" dt="2023-01-05T09:56:57.452" v="4558" actId="20577"/>
          <ac:spMkLst>
            <pc:docMk/>
            <pc:sldMk cId="2734655224" sldId="273"/>
            <ac:spMk id="2" creationId="{B7BD07DE-3805-4817-8661-83F30FB604DB}"/>
          </ac:spMkLst>
        </pc:spChg>
        <pc:spChg chg="add mod">
          <ac:chgData name="Divya Karuna" userId="367900e0-2546-4206-a905-1a72de16aa64" providerId="ADAL" clId="{BCCF4E86-8BDF-4263-B68C-6FC1F3AA48DE}" dt="2023-01-05T06:30:25.808" v="3102" actId="1076"/>
          <ac:spMkLst>
            <pc:docMk/>
            <pc:sldMk cId="2734655224" sldId="273"/>
            <ac:spMk id="11" creationId="{74CFCFC5-798F-4437-BE74-B2AB990A7184}"/>
          </ac:spMkLst>
        </pc:spChg>
        <pc:spChg chg="add mod">
          <ac:chgData name="Divya Karuna" userId="367900e0-2546-4206-a905-1a72de16aa64" providerId="ADAL" clId="{BCCF4E86-8BDF-4263-B68C-6FC1F3AA48DE}" dt="2023-01-05T06:31:14.375" v="3120" actId="20577"/>
          <ac:spMkLst>
            <pc:docMk/>
            <pc:sldMk cId="2734655224" sldId="273"/>
            <ac:spMk id="12" creationId="{9A911417-446F-4F2C-997A-21C53115C9AB}"/>
          </ac:spMkLst>
        </pc:spChg>
        <pc:spChg chg="del">
          <ac:chgData name="Divya Karuna" userId="367900e0-2546-4206-a905-1a72de16aa64" providerId="ADAL" clId="{BCCF4E86-8BDF-4263-B68C-6FC1F3AA48DE}" dt="2023-01-05T06:28:49.158" v="3077" actId="478"/>
          <ac:spMkLst>
            <pc:docMk/>
            <pc:sldMk cId="2734655224" sldId="273"/>
            <ac:spMk id="13" creationId="{976C4B26-D02E-4664-8303-BC3E6D5FA8B9}"/>
          </ac:spMkLst>
        </pc:spChg>
        <pc:spChg chg="del">
          <ac:chgData name="Divya Karuna" userId="367900e0-2546-4206-a905-1a72de16aa64" providerId="ADAL" clId="{BCCF4E86-8BDF-4263-B68C-6FC1F3AA48DE}" dt="2023-01-05T06:29:27.824" v="3095" actId="478"/>
          <ac:spMkLst>
            <pc:docMk/>
            <pc:sldMk cId="2734655224" sldId="273"/>
            <ac:spMk id="16" creationId="{655C7ADB-2B7F-44F1-B2AD-BF0EBC4ACFD1}"/>
          </ac:spMkLst>
        </pc:spChg>
        <pc:spChg chg="del">
          <ac:chgData name="Divya Karuna" userId="367900e0-2546-4206-a905-1a72de16aa64" providerId="ADAL" clId="{BCCF4E86-8BDF-4263-B68C-6FC1F3AA48DE}" dt="2023-01-05T06:29:24.125" v="3093" actId="478"/>
          <ac:spMkLst>
            <pc:docMk/>
            <pc:sldMk cId="2734655224" sldId="273"/>
            <ac:spMk id="18" creationId="{9FEB5AFA-F9E6-44F5-8C5A-91EAF582A09C}"/>
          </ac:spMkLst>
        </pc:spChg>
        <pc:graphicFrameChg chg="del mod">
          <ac:chgData name="Divya Karuna" userId="367900e0-2546-4206-a905-1a72de16aa64" providerId="ADAL" clId="{BCCF4E86-8BDF-4263-B68C-6FC1F3AA48DE}" dt="2023-01-05T06:29:01.493" v="3088" actId="478"/>
          <ac:graphicFrameMkLst>
            <pc:docMk/>
            <pc:sldMk cId="2734655224" sldId="273"/>
            <ac:graphicFrameMk id="3" creationId="{4EBEE796-8735-4A63-A0A3-2AAEF867856D}"/>
          </ac:graphicFrameMkLst>
        </pc:graphicFrameChg>
        <pc:picChg chg="add mod">
          <ac:chgData name="Divya Karuna" userId="367900e0-2546-4206-a905-1a72de16aa64" providerId="ADAL" clId="{BCCF4E86-8BDF-4263-B68C-6FC1F3AA48DE}" dt="2023-01-05T09:30:48.434" v="4298" actId="1076"/>
          <ac:picMkLst>
            <pc:docMk/>
            <pc:sldMk cId="2734655224" sldId="273"/>
            <ac:picMk id="6" creationId="{82C8DBA9-31A6-4DA7-A191-13CAF007A3B0}"/>
          </ac:picMkLst>
        </pc:picChg>
        <pc:picChg chg="del">
          <ac:chgData name="Divya Karuna" userId="367900e0-2546-4206-a905-1a72de16aa64" providerId="ADAL" clId="{BCCF4E86-8BDF-4263-B68C-6FC1F3AA48DE}" dt="2023-01-05T06:28:48.069" v="3076" actId="478"/>
          <ac:picMkLst>
            <pc:docMk/>
            <pc:sldMk cId="2734655224" sldId="273"/>
            <ac:picMk id="8" creationId="{F1DBBFAF-C0E9-467C-8522-5D6EC5AFBE88}"/>
          </ac:picMkLst>
        </pc:picChg>
        <pc:picChg chg="mod">
          <ac:chgData name="Divya Karuna" userId="367900e0-2546-4206-a905-1a72de16aa64" providerId="ADAL" clId="{BCCF4E86-8BDF-4263-B68C-6FC1F3AA48DE}" dt="2023-01-05T06:30:23.085" v="3101" actId="1076"/>
          <ac:picMkLst>
            <pc:docMk/>
            <pc:sldMk cId="2734655224" sldId="273"/>
            <ac:picMk id="15" creationId="{D69FF52E-D76A-4055-9C00-8170926ED05A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9:31:19.745" v="4305" actId="14100"/>
        <pc:sldMkLst>
          <pc:docMk/>
          <pc:sldMk cId="4287533637" sldId="274"/>
        </pc:sldMkLst>
        <pc:spChg chg="mod">
          <ac:chgData name="Divya Karuna" userId="367900e0-2546-4206-a905-1a72de16aa64" providerId="ADAL" clId="{BCCF4E86-8BDF-4263-B68C-6FC1F3AA48DE}" dt="2023-01-05T06:52:32.980" v="3286" actId="1076"/>
          <ac:spMkLst>
            <pc:docMk/>
            <pc:sldMk cId="4287533637" sldId="274"/>
            <ac:spMk id="18" creationId="{5DE0AF93-E798-49A8-B9F5-4E240D081D1F}"/>
          </ac:spMkLst>
        </pc:spChg>
        <pc:spChg chg="del">
          <ac:chgData name="Divya Karuna" userId="367900e0-2546-4206-a905-1a72de16aa64" providerId="ADAL" clId="{BCCF4E86-8BDF-4263-B68C-6FC1F3AA48DE}" dt="2023-01-05T06:51:47.204" v="3275" actId="478"/>
          <ac:spMkLst>
            <pc:docMk/>
            <pc:sldMk cId="4287533637" sldId="274"/>
            <ac:spMk id="19" creationId="{735ADE28-8DFF-4797-92F5-AF9663BD6F90}"/>
          </ac:spMkLst>
        </pc:spChg>
        <pc:spChg chg="add mod">
          <ac:chgData name="Divya Karuna" userId="367900e0-2546-4206-a905-1a72de16aa64" providerId="ADAL" clId="{BCCF4E86-8BDF-4263-B68C-6FC1F3AA48DE}" dt="2023-01-05T06:53:56.056" v="3330" actId="20577"/>
          <ac:spMkLst>
            <pc:docMk/>
            <pc:sldMk cId="4287533637" sldId="274"/>
            <ac:spMk id="20" creationId="{8C0C66BD-1EE0-41EC-94CF-8F90FF3FF393}"/>
          </ac:spMkLst>
        </pc:spChg>
        <pc:spChg chg="del">
          <ac:chgData name="Divya Karuna" userId="367900e0-2546-4206-a905-1a72de16aa64" providerId="ADAL" clId="{BCCF4E86-8BDF-4263-B68C-6FC1F3AA48DE}" dt="2023-01-05T06:51:45.754" v="3274" actId="478"/>
          <ac:spMkLst>
            <pc:docMk/>
            <pc:sldMk cId="4287533637" sldId="274"/>
            <ac:spMk id="26" creationId="{FAF13499-DA70-433E-992E-FF8DEDB3559B}"/>
          </ac:spMkLst>
        </pc:spChg>
        <pc:picChg chg="add mod">
          <ac:chgData name="Divya Karuna" userId="367900e0-2546-4206-a905-1a72de16aa64" providerId="ADAL" clId="{BCCF4E86-8BDF-4263-B68C-6FC1F3AA48DE}" dt="2023-01-05T09:31:14.566" v="4302" actId="14100"/>
          <ac:picMkLst>
            <pc:docMk/>
            <pc:sldMk cId="4287533637" sldId="274"/>
            <ac:picMk id="5" creationId="{B25A024D-D4F8-4E4F-A768-27A513C215F7}"/>
          </ac:picMkLst>
        </pc:picChg>
        <pc:picChg chg="del">
          <ac:chgData name="Divya Karuna" userId="367900e0-2546-4206-a905-1a72de16aa64" providerId="ADAL" clId="{BCCF4E86-8BDF-4263-B68C-6FC1F3AA48DE}" dt="2023-01-05T06:51:43.640" v="3273" actId="478"/>
          <ac:picMkLst>
            <pc:docMk/>
            <pc:sldMk cId="4287533637" sldId="274"/>
            <ac:picMk id="7" creationId="{1AED6BBC-C579-4CCE-95C1-53541115AABE}"/>
          </ac:picMkLst>
        </pc:picChg>
        <pc:picChg chg="add del">
          <ac:chgData name="Divya Karuna" userId="367900e0-2546-4206-a905-1a72de16aa64" providerId="ADAL" clId="{BCCF4E86-8BDF-4263-B68C-6FC1F3AA48DE}" dt="2023-01-05T06:53:30.373" v="3289" actId="478"/>
          <ac:picMkLst>
            <pc:docMk/>
            <pc:sldMk cId="4287533637" sldId="274"/>
            <ac:picMk id="8" creationId="{07A33D17-14B0-42C9-8031-D908B53CEF0D}"/>
          </ac:picMkLst>
        </pc:picChg>
        <pc:picChg chg="add mod">
          <ac:chgData name="Divya Karuna" userId="367900e0-2546-4206-a905-1a72de16aa64" providerId="ADAL" clId="{BCCF4E86-8BDF-4263-B68C-6FC1F3AA48DE}" dt="2023-01-05T09:31:19.745" v="4305" actId="14100"/>
          <ac:picMkLst>
            <pc:docMk/>
            <pc:sldMk cId="4287533637" sldId="274"/>
            <ac:picMk id="11" creationId="{118D86E3-0F2C-4D37-8683-FDBBEE8127DF}"/>
          </ac:picMkLst>
        </pc:picChg>
        <pc:picChg chg="del">
          <ac:chgData name="Divya Karuna" userId="367900e0-2546-4206-a905-1a72de16aa64" providerId="ADAL" clId="{BCCF4E86-8BDF-4263-B68C-6FC1F3AA48DE}" dt="2023-01-05T06:51:47.863" v="3276" actId="478"/>
          <ac:picMkLst>
            <pc:docMk/>
            <pc:sldMk cId="4287533637" sldId="274"/>
            <ac:picMk id="13" creationId="{CD74AD31-0367-485D-AC7D-18E7EE785D3D}"/>
          </ac:picMkLst>
        </pc:picChg>
        <pc:picChg chg="del">
          <ac:chgData name="Divya Karuna" userId="367900e0-2546-4206-a905-1a72de16aa64" providerId="ADAL" clId="{BCCF4E86-8BDF-4263-B68C-6FC1F3AA48DE}" dt="2023-01-05T06:51:48.393" v="3277" actId="478"/>
          <ac:picMkLst>
            <pc:docMk/>
            <pc:sldMk cId="4287533637" sldId="274"/>
            <ac:picMk id="21" creationId="{DA40CB82-DA16-43A4-B781-8E5E0A090CAE}"/>
          </ac:picMkLst>
        </pc:picChg>
        <pc:picChg chg="del">
          <ac:chgData name="Divya Karuna" userId="367900e0-2546-4206-a905-1a72de16aa64" providerId="ADAL" clId="{BCCF4E86-8BDF-4263-B68C-6FC1F3AA48DE}" dt="2023-01-05T06:51:48.868" v="3278" actId="478"/>
          <ac:picMkLst>
            <pc:docMk/>
            <pc:sldMk cId="4287533637" sldId="274"/>
            <ac:picMk id="23" creationId="{04991712-D9B5-417C-8E56-498CA0636EC0}"/>
          </ac:picMkLst>
        </pc:picChg>
        <pc:picChg chg="del">
          <ac:chgData name="Divya Karuna" userId="367900e0-2546-4206-a905-1a72de16aa64" providerId="ADAL" clId="{BCCF4E86-8BDF-4263-B68C-6FC1F3AA48DE}" dt="2023-01-05T06:51:50.973" v="3279" actId="478"/>
          <ac:picMkLst>
            <pc:docMk/>
            <pc:sldMk cId="4287533637" sldId="274"/>
            <ac:picMk id="25" creationId="{93E30066-8C77-4924-841B-87BA0A68A863}"/>
          </ac:picMkLst>
        </pc:picChg>
        <pc:picChg chg="del">
          <ac:chgData name="Divya Karuna" userId="367900e0-2546-4206-a905-1a72de16aa64" providerId="ADAL" clId="{BCCF4E86-8BDF-4263-B68C-6FC1F3AA48DE}" dt="2023-01-05T06:51:58.146" v="3283" actId="478"/>
          <ac:picMkLst>
            <pc:docMk/>
            <pc:sldMk cId="4287533637" sldId="274"/>
            <ac:picMk id="28" creationId="{B560C23A-1846-4032-B893-51CC965D5163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7:23:54.128" v="3445" actId="1076"/>
        <pc:sldMkLst>
          <pc:docMk/>
          <pc:sldMk cId="3623503586" sldId="275"/>
        </pc:sldMkLst>
        <pc:spChg chg="del">
          <ac:chgData name="Divya Karuna" userId="367900e0-2546-4206-a905-1a72de16aa64" providerId="ADAL" clId="{BCCF4E86-8BDF-4263-B68C-6FC1F3AA48DE}" dt="2023-01-05T07:22:00.532" v="3414" actId="478"/>
          <ac:spMkLst>
            <pc:docMk/>
            <pc:sldMk cId="3623503586" sldId="275"/>
            <ac:spMk id="2" creationId="{B7BD07DE-3805-4817-8661-83F30FB604DB}"/>
          </ac:spMkLst>
        </pc:spChg>
        <pc:spChg chg="add del mod">
          <ac:chgData name="Divya Karuna" userId="367900e0-2546-4206-a905-1a72de16aa64" providerId="ADAL" clId="{BCCF4E86-8BDF-4263-B68C-6FC1F3AA48DE}" dt="2023-01-05T07:22:05.189" v="3417" actId="478"/>
          <ac:spMkLst>
            <pc:docMk/>
            <pc:sldMk cId="3623503586" sldId="275"/>
            <ac:spMk id="6" creationId="{FB0BAD57-984A-48FE-A00C-418B7481F85E}"/>
          </ac:spMkLst>
        </pc:spChg>
        <pc:spChg chg="del mod">
          <ac:chgData name="Divya Karuna" userId="367900e0-2546-4206-a905-1a72de16aa64" providerId="ADAL" clId="{BCCF4E86-8BDF-4263-B68C-6FC1F3AA48DE}" dt="2023-01-05T07:22:22.280" v="3430" actId="478"/>
          <ac:spMkLst>
            <pc:docMk/>
            <pc:sldMk cId="3623503586" sldId="275"/>
            <ac:spMk id="18" creationId="{5DE0AF93-E798-49A8-B9F5-4E240D081D1F}"/>
          </ac:spMkLst>
        </pc:spChg>
        <pc:spChg chg="del mod">
          <ac:chgData name="Divya Karuna" userId="367900e0-2546-4206-a905-1a72de16aa64" providerId="ADAL" clId="{BCCF4E86-8BDF-4263-B68C-6FC1F3AA48DE}" dt="2023-01-05T07:22:12.361" v="3425" actId="478"/>
          <ac:spMkLst>
            <pc:docMk/>
            <pc:sldMk cId="3623503586" sldId="275"/>
            <ac:spMk id="19" creationId="{735ADE28-8DFF-4797-92F5-AF9663BD6F90}"/>
          </ac:spMkLst>
        </pc:spChg>
        <pc:spChg chg="add mod">
          <ac:chgData name="Divya Karuna" userId="367900e0-2546-4206-a905-1a72de16aa64" providerId="ADAL" clId="{BCCF4E86-8BDF-4263-B68C-6FC1F3AA48DE}" dt="2023-01-05T07:22:01.660" v="3416" actId="27636"/>
          <ac:spMkLst>
            <pc:docMk/>
            <pc:sldMk cId="3623503586" sldId="275"/>
            <ac:spMk id="21" creationId="{DDC510DA-51E6-4935-B8D2-D20A48EA72F5}"/>
          </ac:spMkLst>
        </pc:spChg>
        <pc:spChg chg="add mod">
          <ac:chgData name="Divya Karuna" userId="367900e0-2546-4206-a905-1a72de16aa64" providerId="ADAL" clId="{BCCF4E86-8BDF-4263-B68C-6FC1F3AA48DE}" dt="2023-01-05T07:23:54.128" v="3445" actId="1076"/>
          <ac:spMkLst>
            <pc:docMk/>
            <pc:sldMk cId="3623503586" sldId="275"/>
            <ac:spMk id="22" creationId="{326C5A71-A5D8-48D8-ADE3-D8009B004A97}"/>
          </ac:spMkLst>
        </pc:spChg>
        <pc:spChg chg="add mod">
          <ac:chgData name="Divya Karuna" userId="367900e0-2546-4206-a905-1a72de16aa64" providerId="ADAL" clId="{BCCF4E86-8BDF-4263-B68C-6FC1F3AA48DE}" dt="2023-01-05T07:23:46.716" v="3444" actId="1076"/>
          <ac:spMkLst>
            <pc:docMk/>
            <pc:sldMk cId="3623503586" sldId="275"/>
            <ac:spMk id="23" creationId="{FF2B9CD4-C4DD-4104-8294-26FF69D4FF05}"/>
          </ac:spMkLst>
        </pc:spChg>
        <pc:spChg chg="del">
          <ac:chgData name="Divya Karuna" userId="367900e0-2546-4206-a905-1a72de16aa64" providerId="ADAL" clId="{BCCF4E86-8BDF-4263-B68C-6FC1F3AA48DE}" dt="2023-01-05T07:22:18.493" v="3428" actId="478"/>
          <ac:spMkLst>
            <pc:docMk/>
            <pc:sldMk cId="3623503586" sldId="275"/>
            <ac:spMk id="26" creationId="{FAF13499-DA70-433E-992E-FF8DEDB3559B}"/>
          </ac:spMkLst>
        </pc:spChg>
        <pc:picChg chg="del">
          <ac:chgData name="Divya Karuna" userId="367900e0-2546-4206-a905-1a72de16aa64" providerId="ADAL" clId="{BCCF4E86-8BDF-4263-B68C-6FC1F3AA48DE}" dt="2023-01-05T07:22:12.766" v="3426" actId="478"/>
          <ac:picMkLst>
            <pc:docMk/>
            <pc:sldMk cId="3623503586" sldId="275"/>
            <ac:picMk id="5" creationId="{B0C8EAF4-B0E7-4F6D-BFA0-E5375238B686}"/>
          </ac:picMkLst>
        </pc:picChg>
        <pc:picChg chg="del">
          <ac:chgData name="Divya Karuna" userId="367900e0-2546-4206-a905-1a72de16aa64" providerId="ADAL" clId="{BCCF4E86-8BDF-4263-B68C-6FC1F3AA48DE}" dt="2023-01-05T07:22:13.305" v="3427" actId="478"/>
          <ac:picMkLst>
            <pc:docMk/>
            <pc:sldMk cId="3623503586" sldId="275"/>
            <ac:picMk id="8" creationId="{314FF9FF-1113-48B1-AE4B-00570F9D0B90}"/>
          </ac:picMkLst>
        </pc:picChg>
        <pc:picChg chg="add mod">
          <ac:chgData name="Divya Karuna" userId="367900e0-2546-4206-a905-1a72de16aa64" providerId="ADAL" clId="{BCCF4E86-8BDF-4263-B68C-6FC1F3AA48DE}" dt="2023-01-05T07:23:11.275" v="3438" actId="1076"/>
          <ac:picMkLst>
            <pc:docMk/>
            <pc:sldMk cId="3623503586" sldId="275"/>
            <ac:picMk id="10" creationId="{004C50C1-AABB-45CB-88CC-367463077A4A}"/>
          </ac:picMkLst>
        </pc:picChg>
        <pc:picChg chg="del">
          <ac:chgData name="Divya Karuna" userId="367900e0-2546-4206-a905-1a72de16aa64" providerId="ADAL" clId="{BCCF4E86-8BDF-4263-B68C-6FC1F3AA48DE}" dt="2023-01-05T07:22:09.999" v="3421" actId="478"/>
          <ac:picMkLst>
            <pc:docMk/>
            <pc:sldMk cId="3623503586" sldId="275"/>
            <ac:picMk id="11" creationId="{2A9A1635-1639-402A-AF7E-9DD33932F68B}"/>
          </ac:picMkLst>
        </pc:picChg>
        <pc:picChg chg="add mod">
          <ac:chgData name="Divya Karuna" userId="367900e0-2546-4206-a905-1a72de16aa64" providerId="ADAL" clId="{BCCF4E86-8BDF-4263-B68C-6FC1F3AA48DE}" dt="2023-01-05T07:23:43.110" v="3443" actId="1076"/>
          <ac:picMkLst>
            <pc:docMk/>
            <pc:sldMk cId="3623503586" sldId="275"/>
            <ac:picMk id="13" creationId="{CAEB5C15-D2DF-47D9-941E-A69C61FEA966}"/>
          </ac:picMkLst>
        </pc:picChg>
        <pc:picChg chg="del">
          <ac:chgData name="Divya Karuna" userId="367900e0-2546-4206-a905-1a72de16aa64" providerId="ADAL" clId="{BCCF4E86-8BDF-4263-B68C-6FC1F3AA48DE}" dt="2023-01-05T07:22:10.855" v="3423" actId="478"/>
          <ac:picMkLst>
            <pc:docMk/>
            <pc:sldMk cId="3623503586" sldId="275"/>
            <ac:picMk id="14" creationId="{81D6FF10-4333-4A87-8B20-263BFCA300EF}"/>
          </ac:picMkLst>
        </pc:picChg>
        <pc:picChg chg="del">
          <ac:chgData name="Divya Karuna" userId="367900e0-2546-4206-a905-1a72de16aa64" providerId="ADAL" clId="{BCCF4E86-8BDF-4263-B68C-6FC1F3AA48DE}" dt="2023-01-05T07:22:10.388" v="3422" actId="478"/>
          <ac:picMkLst>
            <pc:docMk/>
            <pc:sldMk cId="3623503586" sldId="275"/>
            <ac:picMk id="20" creationId="{1EB9A2CA-D8BE-4BE7-BB31-B861C0795212}"/>
          </ac:picMkLst>
        </pc:picChg>
        <pc:picChg chg="del">
          <ac:chgData name="Divya Karuna" userId="367900e0-2546-4206-a905-1a72de16aa64" providerId="ADAL" clId="{BCCF4E86-8BDF-4263-B68C-6FC1F3AA48DE}" dt="2023-01-05T07:22:07.860" v="3418" actId="478"/>
          <ac:picMkLst>
            <pc:docMk/>
            <pc:sldMk cId="3623503586" sldId="275"/>
            <ac:picMk id="27" creationId="{73BCEBF3-A59A-4160-96D1-E142AAB1B63F}"/>
          </ac:picMkLst>
        </pc:picChg>
        <pc:picChg chg="del">
          <ac:chgData name="Divya Karuna" userId="367900e0-2546-4206-a905-1a72de16aa64" providerId="ADAL" clId="{BCCF4E86-8BDF-4263-B68C-6FC1F3AA48DE}" dt="2023-01-05T07:22:09.055" v="3419" actId="478"/>
          <ac:picMkLst>
            <pc:docMk/>
            <pc:sldMk cId="3623503586" sldId="275"/>
            <ac:picMk id="30" creationId="{05044DDB-CEBE-4A01-870F-72B85C1B2262}"/>
          </ac:picMkLst>
        </pc:picChg>
        <pc:picChg chg="del">
          <ac:chgData name="Divya Karuna" userId="367900e0-2546-4206-a905-1a72de16aa64" providerId="ADAL" clId="{BCCF4E86-8BDF-4263-B68C-6FC1F3AA48DE}" dt="2023-01-05T07:22:09.460" v="3420" actId="478"/>
          <ac:picMkLst>
            <pc:docMk/>
            <pc:sldMk cId="3623503586" sldId="275"/>
            <ac:picMk id="32" creationId="{E3DB9089-287B-432B-9A1A-D68C5D17C3AB}"/>
          </ac:picMkLst>
        </pc:picChg>
      </pc:sldChg>
      <pc:sldChg chg="add del">
        <pc:chgData name="Divya Karuna" userId="367900e0-2546-4206-a905-1a72de16aa64" providerId="ADAL" clId="{BCCF4E86-8BDF-4263-B68C-6FC1F3AA48DE}" dt="2023-01-05T07:40:00.486" v="3542" actId="47"/>
        <pc:sldMkLst>
          <pc:docMk/>
          <pc:sldMk cId="2828824145" sldId="276"/>
        </pc:sldMkLst>
      </pc:sldChg>
      <pc:sldChg chg="addSp delSp modSp add mod ord">
        <pc:chgData name="Divya Karuna" userId="367900e0-2546-4206-a905-1a72de16aa64" providerId="ADAL" clId="{BCCF4E86-8BDF-4263-B68C-6FC1F3AA48DE}" dt="2023-01-05T08:09:42.579" v="3761" actId="14861"/>
        <pc:sldMkLst>
          <pc:docMk/>
          <pc:sldMk cId="702683474" sldId="277"/>
        </pc:sldMkLst>
        <pc:spChg chg="mod">
          <ac:chgData name="Divya Karuna" userId="367900e0-2546-4206-a905-1a72de16aa64" providerId="ADAL" clId="{BCCF4E86-8BDF-4263-B68C-6FC1F3AA48DE}" dt="2023-01-05T07:26:38.965" v="3465" actId="1076"/>
          <ac:spMkLst>
            <pc:docMk/>
            <pc:sldMk cId="702683474" sldId="277"/>
            <ac:spMk id="2" creationId="{B7BD07DE-3805-4817-8661-83F30FB604DB}"/>
          </ac:spMkLst>
        </pc:spChg>
        <pc:spChg chg="mod">
          <ac:chgData name="Divya Karuna" userId="367900e0-2546-4206-a905-1a72de16aa64" providerId="ADAL" clId="{BCCF4E86-8BDF-4263-B68C-6FC1F3AA48DE}" dt="2023-01-05T07:37:42.023" v="3518" actId="1076"/>
          <ac:spMkLst>
            <pc:docMk/>
            <pc:sldMk cId="702683474" sldId="277"/>
            <ac:spMk id="21" creationId="{B6B9CB18-1B2F-409A-95FC-CAEBA16CB89D}"/>
          </ac:spMkLst>
        </pc:spChg>
        <pc:spChg chg="mod">
          <ac:chgData name="Divya Karuna" userId="367900e0-2546-4206-a905-1a72de16aa64" providerId="ADAL" clId="{BCCF4E86-8BDF-4263-B68C-6FC1F3AA48DE}" dt="2023-01-05T08:08:43.047" v="3754" actId="1076"/>
          <ac:spMkLst>
            <pc:docMk/>
            <pc:sldMk cId="702683474" sldId="277"/>
            <ac:spMk id="22" creationId="{6C281C33-8E35-404B-921E-134855A41EF9}"/>
          </ac:spMkLst>
        </pc:spChg>
        <pc:spChg chg="mod">
          <ac:chgData name="Divya Karuna" userId="367900e0-2546-4206-a905-1a72de16aa64" providerId="ADAL" clId="{BCCF4E86-8BDF-4263-B68C-6FC1F3AA48DE}" dt="2023-01-05T08:08:55.141" v="3757" actId="1076"/>
          <ac:spMkLst>
            <pc:docMk/>
            <pc:sldMk cId="702683474" sldId="277"/>
            <ac:spMk id="24" creationId="{CF62971A-15A6-4F20-834A-0F69FAC662B3}"/>
          </ac:spMkLst>
        </pc:spChg>
        <pc:spChg chg="add mod">
          <ac:chgData name="Divya Karuna" userId="367900e0-2546-4206-a905-1a72de16aa64" providerId="ADAL" clId="{BCCF4E86-8BDF-4263-B68C-6FC1F3AA48DE}" dt="2023-01-05T08:08:47.023" v="3755" actId="1076"/>
          <ac:spMkLst>
            <pc:docMk/>
            <pc:sldMk cId="702683474" sldId="277"/>
            <ac:spMk id="25" creationId="{E89DC34C-0E96-4DE4-9137-B0EC8D9706D5}"/>
          </ac:spMkLst>
        </pc:spChg>
        <pc:spChg chg="mod">
          <ac:chgData name="Divya Karuna" userId="367900e0-2546-4206-a905-1a72de16aa64" providerId="ADAL" clId="{BCCF4E86-8BDF-4263-B68C-6FC1F3AA48DE}" dt="2023-01-05T07:27:04.674" v="3469" actId="20577"/>
          <ac:spMkLst>
            <pc:docMk/>
            <pc:sldMk cId="702683474" sldId="277"/>
            <ac:spMk id="26" creationId="{FAF13499-DA70-433E-992E-FF8DEDB3559B}"/>
          </ac:spMkLst>
        </pc:spChg>
        <pc:picChg chg="add mod">
          <ac:chgData name="Divya Karuna" userId="367900e0-2546-4206-a905-1a72de16aa64" providerId="ADAL" clId="{BCCF4E86-8BDF-4263-B68C-6FC1F3AA48DE}" dt="2023-01-05T08:06:50.459" v="3736" actId="14100"/>
          <ac:picMkLst>
            <pc:docMk/>
            <pc:sldMk cId="702683474" sldId="277"/>
            <ac:picMk id="5" creationId="{C151F280-72C1-4600-BDD1-E00C5688D5D6}"/>
          </ac:picMkLst>
        </pc:picChg>
        <pc:picChg chg="del">
          <ac:chgData name="Divya Karuna" userId="367900e0-2546-4206-a905-1a72de16aa64" providerId="ADAL" clId="{BCCF4E86-8BDF-4263-B68C-6FC1F3AA48DE}" dt="2023-01-05T07:26:41.732" v="3466" actId="478"/>
          <ac:picMkLst>
            <pc:docMk/>
            <pc:sldMk cId="702683474" sldId="277"/>
            <ac:picMk id="6" creationId="{70B43794-AA49-4805-8749-C4B2D2141DC6}"/>
          </ac:picMkLst>
        </pc:picChg>
        <pc:picChg chg="add mod">
          <ac:chgData name="Divya Karuna" userId="367900e0-2546-4206-a905-1a72de16aa64" providerId="ADAL" clId="{BCCF4E86-8BDF-4263-B68C-6FC1F3AA48DE}" dt="2023-01-05T08:08:51.644" v="3756" actId="14100"/>
          <ac:picMkLst>
            <pc:docMk/>
            <pc:sldMk cId="702683474" sldId="277"/>
            <ac:picMk id="8" creationId="{38EC5BB0-ABCB-482C-BFD6-BD138A81A078}"/>
          </ac:picMkLst>
        </pc:picChg>
        <pc:picChg chg="del">
          <ac:chgData name="Divya Karuna" userId="367900e0-2546-4206-a905-1a72de16aa64" providerId="ADAL" clId="{BCCF4E86-8BDF-4263-B68C-6FC1F3AA48DE}" dt="2023-01-05T07:27:38.410" v="3472" actId="478"/>
          <ac:picMkLst>
            <pc:docMk/>
            <pc:sldMk cId="702683474" sldId="277"/>
            <ac:picMk id="10" creationId="{8D4BC1EF-A9CF-4BC9-91EF-97F8FFA0A525}"/>
          </ac:picMkLst>
        </pc:picChg>
        <pc:picChg chg="add del mod">
          <ac:chgData name="Divya Karuna" userId="367900e0-2546-4206-a905-1a72de16aa64" providerId="ADAL" clId="{BCCF4E86-8BDF-4263-B68C-6FC1F3AA48DE}" dt="2023-01-05T08:06:58.354" v="3738" actId="478"/>
          <ac:picMkLst>
            <pc:docMk/>
            <pc:sldMk cId="702683474" sldId="277"/>
            <ac:picMk id="12" creationId="{E5322846-53D7-4454-8164-2E8F2B8E6F84}"/>
          </ac:picMkLst>
        </pc:picChg>
        <pc:picChg chg="del">
          <ac:chgData name="Divya Karuna" userId="367900e0-2546-4206-a905-1a72de16aa64" providerId="ADAL" clId="{BCCF4E86-8BDF-4263-B68C-6FC1F3AA48DE}" dt="2023-01-05T07:32:48.333" v="3480" actId="478"/>
          <ac:picMkLst>
            <pc:docMk/>
            <pc:sldMk cId="702683474" sldId="277"/>
            <ac:picMk id="13" creationId="{78436619-DFFD-4996-AE1C-1E367A777171}"/>
          </ac:picMkLst>
        </pc:picChg>
        <pc:picChg chg="add del mod">
          <ac:chgData name="Divya Karuna" userId="367900e0-2546-4206-a905-1a72de16aa64" providerId="ADAL" clId="{BCCF4E86-8BDF-4263-B68C-6FC1F3AA48DE}" dt="2023-01-05T08:08:11.649" v="3746" actId="478"/>
          <ac:picMkLst>
            <pc:docMk/>
            <pc:sldMk cId="702683474" sldId="277"/>
            <ac:picMk id="15" creationId="{BB0AB81A-A182-44D7-BA05-1414B41F216C}"/>
          </ac:picMkLst>
        </pc:picChg>
        <pc:picChg chg="del">
          <ac:chgData name="Divya Karuna" userId="367900e0-2546-4206-a905-1a72de16aa64" providerId="ADAL" clId="{BCCF4E86-8BDF-4263-B68C-6FC1F3AA48DE}" dt="2023-01-05T07:32:49.314" v="3481" actId="478"/>
          <ac:picMkLst>
            <pc:docMk/>
            <pc:sldMk cId="702683474" sldId="277"/>
            <ac:picMk id="16" creationId="{CECB16F9-EC09-4977-BD3E-C0DCA3F34CD7}"/>
          </ac:picMkLst>
        </pc:picChg>
        <pc:picChg chg="add mod">
          <ac:chgData name="Divya Karuna" userId="367900e0-2546-4206-a905-1a72de16aa64" providerId="ADAL" clId="{BCCF4E86-8BDF-4263-B68C-6FC1F3AA48DE}" dt="2023-01-05T08:09:00.512" v="3758" actId="1076"/>
          <ac:picMkLst>
            <pc:docMk/>
            <pc:sldMk cId="702683474" sldId="277"/>
            <ac:picMk id="18" creationId="{51F2A446-27AF-468E-BC92-61565E721D85}"/>
          </ac:picMkLst>
        </pc:picChg>
        <pc:picChg chg="add mod">
          <ac:chgData name="Divya Karuna" userId="367900e0-2546-4206-a905-1a72de16aa64" providerId="ADAL" clId="{BCCF4E86-8BDF-4263-B68C-6FC1F3AA48DE}" dt="2023-01-05T08:08:39.128" v="3753" actId="14861"/>
          <ac:picMkLst>
            <pc:docMk/>
            <pc:sldMk cId="702683474" sldId="277"/>
            <ac:picMk id="20" creationId="{79BD84DB-FDD4-4C4E-A3F4-841D1CF5C969}"/>
          </ac:picMkLst>
        </pc:picChg>
        <pc:picChg chg="add mod">
          <ac:chgData name="Divya Karuna" userId="367900e0-2546-4206-a905-1a72de16aa64" providerId="ADAL" clId="{BCCF4E86-8BDF-4263-B68C-6FC1F3AA48DE}" dt="2023-01-05T08:09:42.579" v="3761" actId="14861"/>
          <ac:picMkLst>
            <pc:docMk/>
            <pc:sldMk cId="702683474" sldId="277"/>
            <ac:picMk id="27" creationId="{D65760AC-FD19-464F-A87D-7807AFA0AF1D}"/>
          </ac:picMkLst>
        </pc:picChg>
      </pc:sldChg>
      <pc:sldChg chg="addSp delSp modSp add mod ord">
        <pc:chgData name="Divya Karuna" userId="367900e0-2546-4206-a905-1a72de16aa64" providerId="ADAL" clId="{BCCF4E86-8BDF-4263-B68C-6FC1F3AA48DE}" dt="2023-01-05T08:14:17.958" v="3837" actId="20577"/>
        <pc:sldMkLst>
          <pc:docMk/>
          <pc:sldMk cId="2030585889" sldId="278"/>
        </pc:sldMkLst>
        <pc:spChg chg="mod">
          <ac:chgData name="Divya Karuna" userId="367900e0-2546-4206-a905-1a72de16aa64" providerId="ADAL" clId="{BCCF4E86-8BDF-4263-B68C-6FC1F3AA48DE}" dt="2023-01-05T07:42:58.960" v="3580" actId="20577"/>
          <ac:spMkLst>
            <pc:docMk/>
            <pc:sldMk cId="2030585889" sldId="278"/>
            <ac:spMk id="2" creationId="{B7BD07DE-3805-4817-8661-83F30FB604DB}"/>
          </ac:spMkLst>
        </pc:spChg>
        <pc:spChg chg="mod">
          <ac:chgData name="Divya Karuna" userId="367900e0-2546-4206-a905-1a72de16aa64" providerId="ADAL" clId="{BCCF4E86-8BDF-4263-B68C-6FC1F3AA48DE}" dt="2023-01-05T07:46:06.973" v="3600" actId="1076"/>
          <ac:spMkLst>
            <pc:docMk/>
            <pc:sldMk cId="2030585889" sldId="278"/>
            <ac:spMk id="21" creationId="{B6B9CB18-1B2F-409A-95FC-CAEBA16CB89D}"/>
          </ac:spMkLst>
        </pc:spChg>
        <pc:spChg chg="mod">
          <ac:chgData name="Divya Karuna" userId="367900e0-2546-4206-a905-1a72de16aa64" providerId="ADAL" clId="{BCCF4E86-8BDF-4263-B68C-6FC1F3AA48DE}" dt="2023-01-05T08:14:17.958" v="3837" actId="20577"/>
          <ac:spMkLst>
            <pc:docMk/>
            <pc:sldMk cId="2030585889" sldId="278"/>
            <ac:spMk id="22" creationId="{6C281C33-8E35-404B-921E-134855A41EF9}"/>
          </ac:spMkLst>
        </pc:spChg>
        <pc:spChg chg="mod">
          <ac:chgData name="Divya Karuna" userId="367900e0-2546-4206-a905-1a72de16aa64" providerId="ADAL" clId="{BCCF4E86-8BDF-4263-B68C-6FC1F3AA48DE}" dt="2023-01-05T07:46:46.933" v="3608" actId="1076"/>
          <ac:spMkLst>
            <pc:docMk/>
            <pc:sldMk cId="2030585889" sldId="278"/>
            <ac:spMk id="24" creationId="{CF62971A-15A6-4F20-834A-0F69FAC662B3}"/>
          </ac:spMkLst>
        </pc:spChg>
        <pc:spChg chg="mod">
          <ac:chgData name="Divya Karuna" userId="367900e0-2546-4206-a905-1a72de16aa64" providerId="ADAL" clId="{BCCF4E86-8BDF-4263-B68C-6FC1F3AA48DE}" dt="2023-01-05T07:41:11.556" v="3561" actId="20577"/>
          <ac:spMkLst>
            <pc:docMk/>
            <pc:sldMk cId="2030585889" sldId="278"/>
            <ac:spMk id="26" creationId="{FAF13499-DA70-433E-992E-FF8DEDB3559B}"/>
          </ac:spMkLst>
        </pc:spChg>
        <pc:picChg chg="del">
          <ac:chgData name="Divya Karuna" userId="367900e0-2546-4206-a905-1a72de16aa64" providerId="ADAL" clId="{BCCF4E86-8BDF-4263-B68C-6FC1F3AA48DE}" dt="2023-01-05T07:41:19.219" v="3562" actId="478"/>
          <ac:picMkLst>
            <pc:docMk/>
            <pc:sldMk cId="2030585889" sldId="278"/>
            <ac:picMk id="5" creationId="{C151F280-72C1-4600-BDD1-E00C5688D5D6}"/>
          </ac:picMkLst>
        </pc:picChg>
        <pc:picChg chg="add mod">
          <ac:chgData name="Divya Karuna" userId="367900e0-2546-4206-a905-1a72de16aa64" providerId="ADAL" clId="{BCCF4E86-8BDF-4263-B68C-6FC1F3AA48DE}" dt="2023-01-05T07:46:19.451" v="3604" actId="14100"/>
          <ac:picMkLst>
            <pc:docMk/>
            <pc:sldMk cId="2030585889" sldId="278"/>
            <ac:picMk id="6" creationId="{5520DB1A-8B47-410D-8D74-8E6EF47ACB37}"/>
          </ac:picMkLst>
        </pc:picChg>
        <pc:picChg chg="del">
          <ac:chgData name="Divya Karuna" userId="367900e0-2546-4206-a905-1a72de16aa64" providerId="ADAL" clId="{BCCF4E86-8BDF-4263-B68C-6FC1F3AA48DE}" dt="2023-01-05T07:41:20.794" v="3563" actId="478"/>
          <ac:picMkLst>
            <pc:docMk/>
            <pc:sldMk cId="2030585889" sldId="278"/>
            <ac:picMk id="8" creationId="{38EC5BB0-ABCB-482C-BFD6-BD138A81A078}"/>
          </ac:picMkLst>
        </pc:picChg>
        <pc:picChg chg="add mod">
          <ac:chgData name="Divya Karuna" userId="367900e0-2546-4206-a905-1a72de16aa64" providerId="ADAL" clId="{BCCF4E86-8BDF-4263-B68C-6FC1F3AA48DE}" dt="2023-01-05T07:46:22.080" v="3605" actId="14100"/>
          <ac:picMkLst>
            <pc:docMk/>
            <pc:sldMk cId="2030585889" sldId="278"/>
            <ac:picMk id="10" creationId="{8581D5D7-8A75-4662-9CCE-D1E70BB466FD}"/>
          </ac:picMkLst>
        </pc:picChg>
        <pc:picChg chg="del">
          <ac:chgData name="Divya Karuna" userId="367900e0-2546-4206-a905-1a72de16aa64" providerId="ADAL" clId="{BCCF4E86-8BDF-4263-B68C-6FC1F3AA48DE}" dt="2023-01-05T07:42:52.792" v="3578" actId="478"/>
          <ac:picMkLst>
            <pc:docMk/>
            <pc:sldMk cId="2030585889" sldId="278"/>
            <ac:picMk id="12" creationId="{E5322846-53D7-4454-8164-2E8F2B8E6F84}"/>
          </ac:picMkLst>
        </pc:picChg>
        <pc:picChg chg="add mod">
          <ac:chgData name="Divya Karuna" userId="367900e0-2546-4206-a905-1a72de16aa64" providerId="ADAL" clId="{BCCF4E86-8BDF-4263-B68C-6FC1F3AA48DE}" dt="2023-01-05T07:45:57.562" v="3598" actId="14861"/>
          <ac:picMkLst>
            <pc:docMk/>
            <pc:sldMk cId="2030585889" sldId="278"/>
            <ac:picMk id="13" creationId="{A332DF28-4561-41AA-891D-F57664558122}"/>
          </ac:picMkLst>
        </pc:picChg>
        <pc:picChg chg="del">
          <ac:chgData name="Divya Karuna" userId="367900e0-2546-4206-a905-1a72de16aa64" providerId="ADAL" clId="{BCCF4E86-8BDF-4263-B68C-6FC1F3AA48DE}" dt="2023-01-05T07:42:53.733" v="3579" actId="478"/>
          <ac:picMkLst>
            <pc:docMk/>
            <pc:sldMk cId="2030585889" sldId="278"/>
            <ac:picMk id="15" creationId="{BB0AB81A-A182-44D7-BA05-1414B41F216C}"/>
          </ac:picMkLst>
        </pc:picChg>
        <pc:picChg chg="add mod">
          <ac:chgData name="Divya Karuna" userId="367900e0-2546-4206-a905-1a72de16aa64" providerId="ADAL" clId="{BCCF4E86-8BDF-4263-B68C-6FC1F3AA48DE}" dt="2023-01-05T07:45:51.781" v="3597" actId="14861"/>
          <ac:picMkLst>
            <pc:docMk/>
            <pc:sldMk cId="2030585889" sldId="278"/>
            <ac:picMk id="16" creationId="{54F1A5F8-1341-46D8-8F1A-314D03D492A1}"/>
          </ac:picMkLst>
        </pc:picChg>
        <pc:picChg chg="del">
          <ac:chgData name="Divya Karuna" userId="367900e0-2546-4206-a905-1a72de16aa64" providerId="ADAL" clId="{BCCF4E86-8BDF-4263-B68C-6FC1F3AA48DE}" dt="2023-01-05T07:46:01.611" v="3599" actId="478"/>
          <ac:picMkLst>
            <pc:docMk/>
            <pc:sldMk cId="2030585889" sldId="278"/>
            <ac:picMk id="18" creationId="{51F2A446-27AF-468E-BC92-61565E721D85}"/>
          </ac:picMkLst>
        </pc:picChg>
        <pc:picChg chg="add mod">
          <ac:chgData name="Divya Karuna" userId="367900e0-2546-4206-a905-1a72de16aa64" providerId="ADAL" clId="{BCCF4E86-8BDF-4263-B68C-6FC1F3AA48DE}" dt="2023-01-05T07:45:39.360" v="3596" actId="14861"/>
          <ac:picMkLst>
            <pc:docMk/>
            <pc:sldMk cId="2030585889" sldId="278"/>
            <ac:picMk id="19" creationId="{A002915F-F6B4-4B23-B3BE-0AEA650697B3}"/>
          </ac:picMkLst>
        </pc:picChg>
        <pc:picChg chg="add mod">
          <ac:chgData name="Divya Karuna" userId="367900e0-2546-4206-a905-1a72de16aa64" providerId="ADAL" clId="{BCCF4E86-8BDF-4263-B68C-6FC1F3AA48DE}" dt="2023-01-05T07:46:54.366" v="3610" actId="1076"/>
          <ac:picMkLst>
            <pc:docMk/>
            <pc:sldMk cId="2030585889" sldId="278"/>
            <ac:picMk id="23" creationId="{6DF1DFE2-D22C-48A0-9124-0C463FF5BD22}"/>
          </ac:picMkLst>
        </pc:picChg>
      </pc:sldChg>
      <pc:sldChg chg="addSp delSp modSp add mod ord">
        <pc:chgData name="Divya Karuna" userId="367900e0-2546-4206-a905-1a72de16aa64" providerId="ADAL" clId="{BCCF4E86-8BDF-4263-B68C-6FC1F3AA48DE}" dt="2023-01-05T08:47:41.320" v="3975" actId="1076"/>
        <pc:sldMkLst>
          <pc:docMk/>
          <pc:sldMk cId="1616796082" sldId="279"/>
        </pc:sldMkLst>
        <pc:spChg chg="del mod">
          <ac:chgData name="Divya Karuna" userId="367900e0-2546-4206-a905-1a72de16aa64" providerId="ADAL" clId="{BCCF4E86-8BDF-4263-B68C-6FC1F3AA48DE}" dt="2023-01-05T07:47:16.075" v="3615" actId="478"/>
          <ac:spMkLst>
            <pc:docMk/>
            <pc:sldMk cId="1616796082" sldId="279"/>
            <ac:spMk id="2" creationId="{B7BD07DE-3805-4817-8661-83F30FB604DB}"/>
          </ac:spMkLst>
        </pc:spChg>
        <pc:spChg chg="add del mod">
          <ac:chgData name="Divya Karuna" userId="367900e0-2546-4206-a905-1a72de16aa64" providerId="ADAL" clId="{BCCF4E86-8BDF-4263-B68C-6FC1F3AA48DE}" dt="2023-01-05T07:47:20.276" v="3616" actId="478"/>
          <ac:spMkLst>
            <pc:docMk/>
            <pc:sldMk cId="1616796082" sldId="279"/>
            <ac:spMk id="6" creationId="{BC7816F0-84AF-4F94-A78C-96E73400C7ED}"/>
          </ac:spMkLst>
        </pc:spChg>
        <pc:spChg chg="add del mod">
          <ac:chgData name="Divya Karuna" userId="367900e0-2546-4206-a905-1a72de16aa64" providerId="ADAL" clId="{BCCF4E86-8BDF-4263-B68C-6FC1F3AA48DE}" dt="2023-01-05T08:26:00.100" v="3880" actId="478"/>
          <ac:spMkLst>
            <pc:docMk/>
            <pc:sldMk cId="1616796082" sldId="279"/>
            <ac:spMk id="11" creationId="{C752478B-9D6A-44B0-821A-039A7D230B13}"/>
          </ac:spMkLst>
        </pc:spChg>
        <pc:spChg chg="add del mod">
          <ac:chgData name="Divya Karuna" userId="367900e0-2546-4206-a905-1a72de16aa64" providerId="ADAL" clId="{BCCF4E86-8BDF-4263-B68C-6FC1F3AA48DE}" dt="2023-01-05T08:26:03.550" v="3881" actId="478"/>
          <ac:spMkLst>
            <pc:docMk/>
            <pc:sldMk cId="1616796082" sldId="279"/>
            <ac:spMk id="17" creationId="{19634A77-22BC-4106-8B81-FF0115BB86C1}"/>
          </ac:spMkLst>
        </pc:spChg>
        <pc:spChg chg="add mod">
          <ac:chgData name="Divya Karuna" userId="367900e0-2546-4206-a905-1a72de16aa64" providerId="ADAL" clId="{BCCF4E86-8BDF-4263-B68C-6FC1F3AA48DE}" dt="2023-01-05T08:26:04.275" v="3882"/>
          <ac:spMkLst>
            <pc:docMk/>
            <pc:sldMk cId="1616796082" sldId="279"/>
            <ac:spMk id="18" creationId="{7BAC0DE5-A49A-4D59-8084-4936322156EB}"/>
          </ac:spMkLst>
        </pc:spChg>
        <pc:picChg chg="del">
          <ac:chgData name="Divya Karuna" userId="367900e0-2546-4206-a905-1a72de16aa64" providerId="ADAL" clId="{BCCF4E86-8BDF-4263-B68C-6FC1F3AA48DE}" dt="2023-01-05T07:47:31.489" v="3618" actId="478"/>
          <ac:picMkLst>
            <pc:docMk/>
            <pc:sldMk cId="1616796082" sldId="279"/>
            <ac:picMk id="5" creationId="{9D4DCB80-1FA4-45E5-B0F2-0D8196DE6C53}"/>
          </ac:picMkLst>
        </pc:picChg>
        <pc:picChg chg="del">
          <ac:chgData name="Divya Karuna" userId="367900e0-2546-4206-a905-1a72de16aa64" providerId="ADAL" clId="{BCCF4E86-8BDF-4263-B68C-6FC1F3AA48DE}" dt="2023-01-05T07:47:33.006" v="3619" actId="478"/>
          <ac:picMkLst>
            <pc:docMk/>
            <pc:sldMk cId="1616796082" sldId="279"/>
            <ac:picMk id="8" creationId="{66C91937-99C0-4A1A-BC81-555AC7AF91F9}"/>
          </ac:picMkLst>
        </pc:picChg>
        <pc:picChg chg="add del mod">
          <ac:chgData name="Divya Karuna" userId="367900e0-2546-4206-a905-1a72de16aa64" providerId="ADAL" clId="{BCCF4E86-8BDF-4263-B68C-6FC1F3AA48DE}" dt="2023-01-05T08:26:07.306" v="3883" actId="478"/>
          <ac:picMkLst>
            <pc:docMk/>
            <pc:sldMk cId="1616796082" sldId="279"/>
            <ac:picMk id="10" creationId="{346C58E3-F062-403F-AB52-CF9829664065}"/>
          </ac:picMkLst>
        </pc:picChg>
        <pc:picChg chg="add del mod">
          <ac:chgData name="Divya Karuna" userId="367900e0-2546-4206-a905-1a72de16aa64" providerId="ADAL" clId="{BCCF4E86-8BDF-4263-B68C-6FC1F3AA48DE}" dt="2023-01-05T08:26:07.672" v="3884" actId="478"/>
          <ac:picMkLst>
            <pc:docMk/>
            <pc:sldMk cId="1616796082" sldId="279"/>
            <ac:picMk id="13" creationId="{9537BA61-2AA5-4724-929A-0EA4DEA442A3}"/>
          </ac:picMkLst>
        </pc:picChg>
        <pc:picChg chg="add mod">
          <ac:chgData name="Divya Karuna" userId="367900e0-2546-4206-a905-1a72de16aa64" providerId="ADAL" clId="{BCCF4E86-8BDF-4263-B68C-6FC1F3AA48DE}" dt="2023-01-05T08:47:27.930" v="3973" actId="14861"/>
          <ac:picMkLst>
            <pc:docMk/>
            <pc:sldMk cId="1616796082" sldId="279"/>
            <ac:picMk id="20" creationId="{89E520AA-55D2-4119-A657-35A11922AC43}"/>
          </ac:picMkLst>
        </pc:picChg>
        <pc:picChg chg="add mod">
          <ac:chgData name="Divya Karuna" userId="367900e0-2546-4206-a905-1a72de16aa64" providerId="ADAL" clId="{BCCF4E86-8BDF-4263-B68C-6FC1F3AA48DE}" dt="2023-01-05T08:47:41.320" v="3975" actId="1076"/>
          <ac:picMkLst>
            <pc:docMk/>
            <pc:sldMk cId="1616796082" sldId="279"/>
            <ac:picMk id="22" creationId="{E6E877C9-B870-41CA-ACC6-EF562FAD2D07}"/>
          </ac:picMkLst>
        </pc:picChg>
      </pc:sldChg>
      <pc:sldChg chg="addSp delSp modSp add mod ord">
        <pc:chgData name="Divya Karuna" userId="367900e0-2546-4206-a905-1a72de16aa64" providerId="ADAL" clId="{BCCF4E86-8BDF-4263-B68C-6FC1F3AA48DE}" dt="2023-01-05T09:08:45.084" v="4078" actId="14100"/>
        <pc:sldMkLst>
          <pc:docMk/>
          <pc:sldMk cId="339092497" sldId="280"/>
        </pc:sldMkLst>
        <pc:spChg chg="mod">
          <ac:chgData name="Divya Karuna" userId="367900e0-2546-4206-a905-1a72de16aa64" providerId="ADAL" clId="{BCCF4E86-8BDF-4263-B68C-6FC1F3AA48DE}" dt="2023-01-05T07:49:18.534" v="3634"/>
          <ac:spMkLst>
            <pc:docMk/>
            <pc:sldMk cId="339092497" sldId="280"/>
            <ac:spMk id="2" creationId="{B7BD07DE-3805-4817-8661-83F30FB604DB}"/>
          </ac:spMkLst>
        </pc:spChg>
        <pc:spChg chg="mod">
          <ac:chgData name="Divya Karuna" userId="367900e0-2546-4206-a905-1a72de16aa64" providerId="ADAL" clId="{BCCF4E86-8BDF-4263-B68C-6FC1F3AA48DE}" dt="2023-01-05T08:32:58.857" v="3950" actId="1076"/>
          <ac:spMkLst>
            <pc:docMk/>
            <pc:sldMk cId="339092497" sldId="280"/>
            <ac:spMk id="21" creationId="{B6B9CB18-1B2F-409A-95FC-CAEBA16CB89D}"/>
          </ac:spMkLst>
        </pc:spChg>
        <pc:spChg chg="mod">
          <ac:chgData name="Divya Karuna" userId="367900e0-2546-4206-a905-1a72de16aa64" providerId="ADAL" clId="{BCCF4E86-8BDF-4263-B68C-6FC1F3AA48DE}" dt="2023-01-05T08:34:19.011" v="3963" actId="20577"/>
          <ac:spMkLst>
            <pc:docMk/>
            <pc:sldMk cId="339092497" sldId="280"/>
            <ac:spMk id="22" creationId="{6C281C33-8E35-404B-921E-134855A41EF9}"/>
          </ac:spMkLst>
        </pc:spChg>
        <pc:spChg chg="mod">
          <ac:chgData name="Divya Karuna" userId="367900e0-2546-4206-a905-1a72de16aa64" providerId="ADAL" clId="{BCCF4E86-8BDF-4263-B68C-6FC1F3AA48DE}" dt="2023-01-05T08:33:10.285" v="3953" actId="1076"/>
          <ac:spMkLst>
            <pc:docMk/>
            <pc:sldMk cId="339092497" sldId="280"/>
            <ac:spMk id="24" creationId="{CF62971A-15A6-4F20-834A-0F69FAC662B3}"/>
          </ac:spMkLst>
        </pc:spChg>
        <pc:spChg chg="add mod">
          <ac:chgData name="Divya Karuna" userId="367900e0-2546-4206-a905-1a72de16aa64" providerId="ADAL" clId="{BCCF4E86-8BDF-4263-B68C-6FC1F3AA48DE}" dt="2023-01-05T09:08:33.367" v="4075" actId="1076"/>
          <ac:spMkLst>
            <pc:docMk/>
            <pc:sldMk cId="339092497" sldId="280"/>
            <ac:spMk id="25" creationId="{BFC42825-6B0E-4814-A6EC-D72EE07D26B8}"/>
          </ac:spMkLst>
        </pc:spChg>
        <pc:spChg chg="mod">
          <ac:chgData name="Divya Karuna" userId="367900e0-2546-4206-a905-1a72de16aa64" providerId="ADAL" clId="{BCCF4E86-8BDF-4263-B68C-6FC1F3AA48DE}" dt="2023-01-05T08:31:22.074" v="3915" actId="1076"/>
          <ac:spMkLst>
            <pc:docMk/>
            <pc:sldMk cId="339092497" sldId="280"/>
            <ac:spMk id="26" creationId="{FAF13499-DA70-433E-992E-FF8DEDB3559B}"/>
          </ac:spMkLst>
        </pc:spChg>
        <pc:spChg chg="add del mod">
          <ac:chgData name="Divya Karuna" userId="367900e0-2546-4206-a905-1a72de16aa64" providerId="ADAL" clId="{BCCF4E86-8BDF-4263-B68C-6FC1F3AA48DE}" dt="2023-01-05T08:50:40.498" v="3980"/>
          <ac:spMkLst>
            <pc:docMk/>
            <pc:sldMk cId="339092497" sldId="280"/>
            <ac:spMk id="32" creationId="{7D7114C4-BA74-44D5-B0A3-891C9B7DA153}"/>
          </ac:spMkLst>
        </pc:spChg>
        <pc:picChg chg="add mod">
          <ac:chgData name="Divya Karuna" userId="367900e0-2546-4206-a905-1a72de16aa64" providerId="ADAL" clId="{BCCF4E86-8BDF-4263-B68C-6FC1F3AA48DE}" dt="2023-01-05T08:31:40.570" v="3919" actId="1076"/>
          <ac:picMkLst>
            <pc:docMk/>
            <pc:sldMk cId="339092497" sldId="280"/>
            <ac:picMk id="5" creationId="{375EAA8A-1665-47FB-9179-B6305F334E18}"/>
          </ac:picMkLst>
        </pc:picChg>
        <pc:picChg chg="del">
          <ac:chgData name="Divya Karuna" userId="367900e0-2546-4206-a905-1a72de16aa64" providerId="ADAL" clId="{BCCF4E86-8BDF-4263-B68C-6FC1F3AA48DE}" dt="2023-01-05T07:50:26.256" v="3647" actId="478"/>
          <ac:picMkLst>
            <pc:docMk/>
            <pc:sldMk cId="339092497" sldId="280"/>
            <ac:picMk id="6" creationId="{5520DB1A-8B47-410D-8D74-8E6EF47ACB37}"/>
          </ac:picMkLst>
        </pc:picChg>
        <pc:picChg chg="add del mod">
          <ac:chgData name="Divya Karuna" userId="367900e0-2546-4206-a905-1a72de16aa64" providerId="ADAL" clId="{BCCF4E86-8BDF-4263-B68C-6FC1F3AA48DE}" dt="2023-01-05T07:51:27.667" v="3658" actId="478"/>
          <ac:picMkLst>
            <pc:docMk/>
            <pc:sldMk cId="339092497" sldId="280"/>
            <ac:picMk id="8" creationId="{F92BB7B6-27CB-4AC0-8B2C-22782239AD71}"/>
          </ac:picMkLst>
        </pc:picChg>
        <pc:picChg chg="del">
          <ac:chgData name="Divya Karuna" userId="367900e0-2546-4206-a905-1a72de16aa64" providerId="ADAL" clId="{BCCF4E86-8BDF-4263-B68C-6FC1F3AA48DE}" dt="2023-01-05T07:50:44.234" v="3651" actId="478"/>
          <ac:picMkLst>
            <pc:docMk/>
            <pc:sldMk cId="339092497" sldId="280"/>
            <ac:picMk id="10" creationId="{8581D5D7-8A75-4662-9CCE-D1E70BB466FD}"/>
          </ac:picMkLst>
        </pc:picChg>
        <pc:picChg chg="add mod">
          <ac:chgData name="Divya Karuna" userId="367900e0-2546-4206-a905-1a72de16aa64" providerId="ADAL" clId="{BCCF4E86-8BDF-4263-B68C-6FC1F3AA48DE}" dt="2023-01-05T08:33:01.774" v="3951" actId="1076"/>
          <ac:picMkLst>
            <pc:docMk/>
            <pc:sldMk cId="339092497" sldId="280"/>
            <ac:picMk id="12" creationId="{4A5E6CF5-3793-4349-B85D-DF0DD9505F00}"/>
          </ac:picMkLst>
        </pc:picChg>
        <pc:picChg chg="del">
          <ac:chgData name="Divya Karuna" userId="367900e0-2546-4206-a905-1a72de16aa64" providerId="ADAL" clId="{BCCF4E86-8BDF-4263-B68C-6FC1F3AA48DE}" dt="2023-01-05T07:52:14.708" v="3669" actId="478"/>
          <ac:picMkLst>
            <pc:docMk/>
            <pc:sldMk cId="339092497" sldId="280"/>
            <ac:picMk id="13" creationId="{A332DF28-4561-41AA-891D-F57664558122}"/>
          </ac:picMkLst>
        </pc:picChg>
        <pc:picChg chg="add del mod">
          <ac:chgData name="Divya Karuna" userId="367900e0-2546-4206-a905-1a72de16aa64" providerId="ADAL" clId="{BCCF4E86-8BDF-4263-B68C-6FC1F3AA48DE}" dt="2023-01-05T08:29:08.795" v="3887" actId="478"/>
          <ac:picMkLst>
            <pc:docMk/>
            <pc:sldMk cId="339092497" sldId="280"/>
            <ac:picMk id="15" creationId="{93CA6017-039B-4F7B-9820-54E9CA5DA7FC}"/>
          </ac:picMkLst>
        </pc:picChg>
        <pc:picChg chg="del">
          <ac:chgData name="Divya Karuna" userId="367900e0-2546-4206-a905-1a72de16aa64" providerId="ADAL" clId="{BCCF4E86-8BDF-4263-B68C-6FC1F3AA48DE}" dt="2023-01-05T07:52:14.216" v="3668" actId="478"/>
          <ac:picMkLst>
            <pc:docMk/>
            <pc:sldMk cId="339092497" sldId="280"/>
            <ac:picMk id="16" creationId="{54F1A5F8-1341-46D8-8F1A-314D03D492A1}"/>
          </ac:picMkLst>
        </pc:picChg>
        <pc:picChg chg="add mod">
          <ac:chgData name="Divya Karuna" userId="367900e0-2546-4206-a905-1a72de16aa64" providerId="ADAL" clId="{BCCF4E86-8BDF-4263-B68C-6FC1F3AA48DE}" dt="2023-01-05T08:33:26.480" v="3957" actId="1076"/>
          <ac:picMkLst>
            <pc:docMk/>
            <pc:sldMk cId="339092497" sldId="280"/>
            <ac:picMk id="18" creationId="{2904B814-3E79-4B6E-987A-9CC75920CD6F}"/>
          </ac:picMkLst>
        </pc:picChg>
        <pc:picChg chg="del">
          <ac:chgData name="Divya Karuna" userId="367900e0-2546-4206-a905-1a72de16aa64" providerId="ADAL" clId="{BCCF4E86-8BDF-4263-B68C-6FC1F3AA48DE}" dt="2023-01-05T07:52:15.061" v="3670" actId="478"/>
          <ac:picMkLst>
            <pc:docMk/>
            <pc:sldMk cId="339092497" sldId="280"/>
            <ac:picMk id="19" creationId="{A002915F-F6B4-4B23-B3BE-0AEA650697B3}"/>
          </ac:picMkLst>
        </pc:picChg>
        <pc:picChg chg="del">
          <ac:chgData name="Divya Karuna" userId="367900e0-2546-4206-a905-1a72de16aa64" providerId="ADAL" clId="{BCCF4E86-8BDF-4263-B68C-6FC1F3AA48DE}" dt="2023-01-05T08:18:17.988" v="3855" actId="478"/>
          <ac:picMkLst>
            <pc:docMk/>
            <pc:sldMk cId="339092497" sldId="280"/>
            <ac:picMk id="23" creationId="{6DF1DFE2-D22C-48A0-9124-0C463FF5BD22}"/>
          </ac:picMkLst>
        </pc:picChg>
        <pc:picChg chg="add del mod">
          <ac:chgData name="Divya Karuna" userId="367900e0-2546-4206-a905-1a72de16aa64" providerId="ADAL" clId="{BCCF4E86-8BDF-4263-B68C-6FC1F3AA48DE}" dt="2023-01-05T09:05:58.400" v="4057" actId="478"/>
          <ac:picMkLst>
            <pc:docMk/>
            <pc:sldMk cId="339092497" sldId="280"/>
            <ac:picMk id="27" creationId="{F1FA8918-7554-4722-A580-75D282517284}"/>
          </ac:picMkLst>
        </pc:picChg>
        <pc:picChg chg="add mod">
          <ac:chgData name="Divya Karuna" userId="367900e0-2546-4206-a905-1a72de16aa64" providerId="ADAL" clId="{BCCF4E86-8BDF-4263-B68C-6FC1F3AA48DE}" dt="2023-01-05T09:08:35.717" v="4076" actId="1076"/>
          <ac:picMkLst>
            <pc:docMk/>
            <pc:sldMk cId="339092497" sldId="280"/>
            <ac:picMk id="29" creationId="{D3CAB779-71DF-4E8F-90B2-9D76E7A8F90B}"/>
          </ac:picMkLst>
        </pc:picChg>
        <pc:picChg chg="add del mod">
          <ac:chgData name="Divya Karuna" userId="367900e0-2546-4206-a905-1a72de16aa64" providerId="ADAL" clId="{BCCF4E86-8BDF-4263-B68C-6FC1F3AA48DE}" dt="2023-01-05T09:08:26.079" v="4073" actId="478"/>
          <ac:picMkLst>
            <pc:docMk/>
            <pc:sldMk cId="339092497" sldId="280"/>
            <ac:picMk id="34" creationId="{9D60BF36-596E-4069-8B94-4D404BDA4C6A}"/>
          </ac:picMkLst>
        </pc:picChg>
        <pc:picChg chg="add mod">
          <ac:chgData name="Divya Karuna" userId="367900e0-2546-4206-a905-1a72de16aa64" providerId="ADAL" clId="{BCCF4E86-8BDF-4263-B68C-6FC1F3AA48DE}" dt="2023-01-05T09:08:45.084" v="4078" actId="14100"/>
          <ac:picMkLst>
            <pc:docMk/>
            <pc:sldMk cId="339092497" sldId="280"/>
            <ac:picMk id="36" creationId="{80D9523B-5F79-43DB-8D6C-32BE61B9107C}"/>
          </ac:picMkLst>
        </pc:picChg>
        <pc:cxnChg chg="add mod">
          <ac:chgData name="Divya Karuna" userId="367900e0-2546-4206-a905-1a72de16aa64" providerId="ADAL" clId="{BCCF4E86-8BDF-4263-B68C-6FC1F3AA48DE}" dt="2023-01-05T09:08:37.408" v="4077" actId="1076"/>
          <ac:cxnSpMkLst>
            <pc:docMk/>
            <pc:sldMk cId="339092497" sldId="280"/>
            <ac:cxnSpMk id="31" creationId="{4F160C27-FD60-4C31-99FF-DA8599AA120D}"/>
          </ac:cxnSpMkLst>
        </pc:cxnChg>
      </pc:sldChg>
      <pc:sldChg chg="add">
        <pc:chgData name="Divya Karuna" userId="367900e0-2546-4206-a905-1a72de16aa64" providerId="ADAL" clId="{BCCF4E86-8BDF-4263-B68C-6FC1F3AA48DE}" dt="2023-01-05T08:25:52.428" v="3877" actId="2890"/>
        <pc:sldMkLst>
          <pc:docMk/>
          <pc:sldMk cId="4172609564" sldId="281"/>
        </pc:sldMkLst>
      </pc:sldChg>
      <pc:sldChg chg="addSp delSp modSp add mod ord">
        <pc:chgData name="Divya Karuna" userId="367900e0-2546-4206-a905-1a72de16aa64" providerId="ADAL" clId="{BCCF4E86-8BDF-4263-B68C-6FC1F3AA48DE}" dt="2023-01-05T09:08:22.164" v="4072" actId="14861"/>
        <pc:sldMkLst>
          <pc:docMk/>
          <pc:sldMk cId="1319761386" sldId="282"/>
        </pc:sldMkLst>
        <pc:spChg chg="mod">
          <ac:chgData name="Divya Karuna" userId="367900e0-2546-4206-a905-1a72de16aa64" providerId="ADAL" clId="{BCCF4E86-8BDF-4263-B68C-6FC1F3AA48DE}" dt="2023-01-05T08:52:00.583" v="3995" actId="20577"/>
          <ac:spMkLst>
            <pc:docMk/>
            <pc:sldMk cId="1319761386" sldId="282"/>
            <ac:spMk id="2" creationId="{B7BD07DE-3805-4817-8661-83F30FB604DB}"/>
          </ac:spMkLst>
        </pc:spChg>
        <pc:spChg chg="add mod">
          <ac:chgData name="Divya Karuna" userId="367900e0-2546-4206-a905-1a72de16aa64" providerId="ADAL" clId="{BCCF4E86-8BDF-4263-B68C-6FC1F3AA48DE}" dt="2023-01-05T08:59:51.410" v="4016" actId="1076"/>
          <ac:spMkLst>
            <pc:docMk/>
            <pc:sldMk cId="1319761386" sldId="282"/>
            <ac:spMk id="19" creationId="{81D4F012-A74A-4E9E-802C-57DF3587B168}"/>
          </ac:spMkLst>
        </pc:spChg>
        <pc:spChg chg="mod">
          <ac:chgData name="Divya Karuna" userId="367900e0-2546-4206-a905-1a72de16aa64" providerId="ADAL" clId="{BCCF4E86-8BDF-4263-B68C-6FC1F3AA48DE}" dt="2023-01-05T08:58:24.399" v="3999" actId="1076"/>
          <ac:spMkLst>
            <pc:docMk/>
            <pc:sldMk cId="1319761386" sldId="282"/>
            <ac:spMk id="21" creationId="{B6B9CB18-1B2F-409A-95FC-CAEBA16CB89D}"/>
          </ac:spMkLst>
        </pc:spChg>
        <pc:spChg chg="add del mod">
          <ac:chgData name="Divya Karuna" userId="367900e0-2546-4206-a905-1a72de16aa64" providerId="ADAL" clId="{BCCF4E86-8BDF-4263-B68C-6FC1F3AA48DE}" dt="2023-01-05T08:58:52.951" v="4012" actId="478"/>
          <ac:spMkLst>
            <pc:docMk/>
            <pc:sldMk cId="1319761386" sldId="282"/>
            <ac:spMk id="22" creationId="{6C281C33-8E35-404B-921E-134855A41EF9}"/>
          </ac:spMkLst>
        </pc:spChg>
        <pc:spChg chg="mod">
          <ac:chgData name="Divya Karuna" userId="367900e0-2546-4206-a905-1a72de16aa64" providerId="ADAL" clId="{BCCF4E86-8BDF-4263-B68C-6FC1F3AA48DE}" dt="2023-01-05T09:03:38.629" v="4045" actId="1076"/>
          <ac:spMkLst>
            <pc:docMk/>
            <pc:sldMk cId="1319761386" sldId="282"/>
            <ac:spMk id="24" creationId="{CF62971A-15A6-4F20-834A-0F69FAC662B3}"/>
          </ac:spMkLst>
        </pc:spChg>
        <pc:spChg chg="del">
          <ac:chgData name="Divya Karuna" userId="367900e0-2546-4206-a905-1a72de16aa64" providerId="ADAL" clId="{BCCF4E86-8BDF-4263-B68C-6FC1F3AA48DE}" dt="2023-01-05T09:00:30.967" v="4017" actId="478"/>
          <ac:spMkLst>
            <pc:docMk/>
            <pc:sldMk cId="1319761386" sldId="282"/>
            <ac:spMk id="25" creationId="{BFC42825-6B0E-4814-A6EC-D72EE07D26B8}"/>
          </ac:spMkLst>
        </pc:spChg>
        <pc:spChg chg="del">
          <ac:chgData name="Divya Karuna" userId="367900e0-2546-4206-a905-1a72de16aa64" providerId="ADAL" clId="{BCCF4E86-8BDF-4263-B68C-6FC1F3AA48DE}" dt="2023-01-05T08:58:21.259" v="3998" actId="478"/>
          <ac:spMkLst>
            <pc:docMk/>
            <pc:sldMk cId="1319761386" sldId="282"/>
            <ac:spMk id="26" creationId="{FAF13499-DA70-433E-992E-FF8DEDB3559B}"/>
          </ac:spMkLst>
        </pc:spChg>
        <pc:picChg chg="del mod">
          <ac:chgData name="Divya Karuna" userId="367900e0-2546-4206-a905-1a72de16aa64" providerId="ADAL" clId="{BCCF4E86-8BDF-4263-B68C-6FC1F3AA48DE}" dt="2023-01-05T08:58:16.493" v="3997" actId="478"/>
          <ac:picMkLst>
            <pc:docMk/>
            <pc:sldMk cId="1319761386" sldId="282"/>
            <ac:picMk id="5" creationId="{375EAA8A-1665-47FB-9179-B6305F334E18}"/>
          </ac:picMkLst>
        </pc:picChg>
        <pc:picChg chg="add mod">
          <ac:chgData name="Divya Karuna" userId="367900e0-2546-4206-a905-1a72de16aa64" providerId="ADAL" clId="{BCCF4E86-8BDF-4263-B68C-6FC1F3AA48DE}" dt="2023-01-05T09:07:43.967" v="4067" actId="14861"/>
          <ac:picMkLst>
            <pc:docMk/>
            <pc:sldMk cId="1319761386" sldId="282"/>
            <ac:picMk id="6" creationId="{5F950703-DEF1-4DCE-8FFA-35E5C9EFC46D}"/>
          </ac:picMkLst>
        </pc:picChg>
        <pc:picChg chg="add mod">
          <ac:chgData name="Divya Karuna" userId="367900e0-2546-4206-a905-1a72de16aa64" providerId="ADAL" clId="{BCCF4E86-8BDF-4263-B68C-6FC1F3AA48DE}" dt="2023-01-05T09:04:28.563" v="4054" actId="1076"/>
          <ac:picMkLst>
            <pc:docMk/>
            <pc:sldMk cId="1319761386" sldId="282"/>
            <ac:picMk id="8" creationId="{DC862C5C-4AF3-4DED-8E88-DFC5F5A5DF4E}"/>
          </ac:picMkLst>
        </pc:picChg>
        <pc:picChg chg="add mod">
          <ac:chgData name="Divya Karuna" userId="367900e0-2546-4206-a905-1a72de16aa64" providerId="ADAL" clId="{BCCF4E86-8BDF-4263-B68C-6FC1F3AA48DE}" dt="2023-01-05T09:07:48.391" v="4068" actId="14861"/>
          <ac:picMkLst>
            <pc:docMk/>
            <pc:sldMk cId="1319761386" sldId="282"/>
            <ac:picMk id="11" creationId="{2E8CB609-1570-4CD1-9358-8B28AD28F3B1}"/>
          </ac:picMkLst>
        </pc:picChg>
        <pc:picChg chg="add del mod">
          <ac:chgData name="Divya Karuna" userId="367900e0-2546-4206-a905-1a72de16aa64" providerId="ADAL" clId="{BCCF4E86-8BDF-4263-B68C-6FC1F3AA48DE}" dt="2023-01-05T08:58:47.531" v="4008" actId="1076"/>
          <ac:picMkLst>
            <pc:docMk/>
            <pc:sldMk cId="1319761386" sldId="282"/>
            <ac:picMk id="12" creationId="{4A5E6CF5-3793-4349-B85D-DF0DD9505F00}"/>
          </ac:picMkLst>
        </pc:picChg>
        <pc:picChg chg="del mod">
          <ac:chgData name="Divya Karuna" userId="367900e0-2546-4206-a905-1a72de16aa64" providerId="ADAL" clId="{BCCF4E86-8BDF-4263-B68C-6FC1F3AA48DE}" dt="2023-01-05T09:07:21.756" v="4065" actId="478"/>
          <ac:picMkLst>
            <pc:docMk/>
            <pc:sldMk cId="1319761386" sldId="282"/>
            <ac:picMk id="18" creationId="{2904B814-3E79-4B6E-987A-9CC75920CD6F}"/>
          </ac:picMkLst>
        </pc:picChg>
        <pc:picChg chg="add mod">
          <ac:chgData name="Divya Karuna" userId="367900e0-2546-4206-a905-1a72de16aa64" providerId="ADAL" clId="{BCCF4E86-8BDF-4263-B68C-6FC1F3AA48DE}" dt="2023-01-05T09:08:22.164" v="4072" actId="14861"/>
          <ac:picMkLst>
            <pc:docMk/>
            <pc:sldMk cId="1319761386" sldId="282"/>
            <ac:picMk id="20" creationId="{3FA12090-3BF8-4721-B9E2-513712F2D837}"/>
          </ac:picMkLst>
        </pc:picChg>
        <pc:picChg chg="add del">
          <ac:chgData name="Divya Karuna" userId="367900e0-2546-4206-a905-1a72de16aa64" providerId="ADAL" clId="{BCCF4E86-8BDF-4263-B68C-6FC1F3AA48DE}" dt="2023-01-05T08:58:50.276" v="4009" actId="478"/>
          <ac:picMkLst>
            <pc:docMk/>
            <pc:sldMk cId="1319761386" sldId="282"/>
            <ac:picMk id="27" creationId="{F1FA8918-7554-4722-A580-75D282517284}"/>
          </ac:picMkLst>
        </pc:picChg>
        <pc:picChg chg="del">
          <ac:chgData name="Divya Karuna" userId="367900e0-2546-4206-a905-1a72de16aa64" providerId="ADAL" clId="{BCCF4E86-8BDF-4263-B68C-6FC1F3AA48DE}" dt="2023-01-05T09:00:31.538" v="4018" actId="478"/>
          <ac:picMkLst>
            <pc:docMk/>
            <pc:sldMk cId="1319761386" sldId="282"/>
            <ac:picMk id="29" creationId="{D3CAB779-71DF-4E8F-90B2-9D76E7A8F90B}"/>
          </ac:picMkLst>
        </pc:picChg>
        <pc:picChg chg="add del">
          <ac:chgData name="Divya Karuna" userId="367900e0-2546-4206-a905-1a72de16aa64" providerId="ADAL" clId="{BCCF4E86-8BDF-4263-B68C-6FC1F3AA48DE}" dt="2023-01-05T08:58:50.797" v="4010" actId="478"/>
          <ac:picMkLst>
            <pc:docMk/>
            <pc:sldMk cId="1319761386" sldId="282"/>
            <ac:picMk id="34" creationId="{9D60BF36-596E-4069-8B94-4D404BDA4C6A}"/>
          </ac:picMkLst>
        </pc:picChg>
        <pc:cxnChg chg="add mod">
          <ac:chgData name="Divya Karuna" userId="367900e0-2546-4206-a905-1a72de16aa64" providerId="ADAL" clId="{BCCF4E86-8BDF-4263-B68C-6FC1F3AA48DE}" dt="2023-01-05T09:04:36.977" v="4056" actId="1582"/>
          <ac:cxnSpMkLst>
            <pc:docMk/>
            <pc:sldMk cId="1319761386" sldId="282"/>
            <ac:cxnSpMk id="15" creationId="{0FCCD6F3-94DB-4E6C-90CD-7A447709F3F6}"/>
          </ac:cxnSpMkLst>
        </pc:cxnChg>
        <pc:cxnChg chg="add mod">
          <ac:chgData name="Divya Karuna" userId="367900e0-2546-4206-a905-1a72de16aa64" providerId="ADAL" clId="{BCCF4E86-8BDF-4263-B68C-6FC1F3AA48DE}" dt="2023-01-05T09:04:01.502" v="4050" actId="14100"/>
          <ac:cxnSpMkLst>
            <pc:docMk/>
            <pc:sldMk cId="1319761386" sldId="282"/>
            <ac:cxnSpMk id="28" creationId="{CB02A7C4-5036-4627-9764-AD4ED76B899F}"/>
          </ac:cxnSpMkLst>
        </pc:cxnChg>
        <pc:cxnChg chg="del">
          <ac:chgData name="Divya Karuna" userId="367900e0-2546-4206-a905-1a72de16aa64" providerId="ADAL" clId="{BCCF4E86-8BDF-4263-B68C-6FC1F3AA48DE}" dt="2023-01-05T09:00:32.384" v="4019" actId="478"/>
          <ac:cxnSpMkLst>
            <pc:docMk/>
            <pc:sldMk cId="1319761386" sldId="282"/>
            <ac:cxnSpMk id="31" creationId="{4F160C27-FD60-4C31-99FF-DA8599AA120D}"/>
          </ac:cxnSpMkLst>
        </pc:cxnChg>
      </pc:sldChg>
      <pc:sldChg chg="addSp delSp modSp add mod ord">
        <pc:chgData name="Divya Karuna" userId="367900e0-2546-4206-a905-1a72de16aa64" providerId="ADAL" clId="{BCCF4E86-8BDF-4263-B68C-6FC1F3AA48DE}" dt="2023-01-05T09:11:23.372" v="4096" actId="14100"/>
        <pc:sldMkLst>
          <pc:docMk/>
          <pc:sldMk cId="3053737198" sldId="283"/>
        </pc:sldMkLst>
        <pc:spChg chg="add del mod">
          <ac:chgData name="Divya Karuna" userId="367900e0-2546-4206-a905-1a72de16aa64" providerId="ADAL" clId="{BCCF4E86-8BDF-4263-B68C-6FC1F3AA48DE}" dt="2023-01-05T09:10:11.949" v="4083" actId="478"/>
          <ac:spMkLst>
            <pc:docMk/>
            <pc:sldMk cId="3053737198" sldId="283"/>
            <ac:spMk id="3" creationId="{3D4443C1-782B-4427-A0C9-3144D2E6EE4F}"/>
          </ac:spMkLst>
        </pc:spChg>
        <pc:spChg chg="add mod">
          <ac:chgData name="Divya Karuna" userId="367900e0-2546-4206-a905-1a72de16aa64" providerId="ADAL" clId="{BCCF4E86-8BDF-4263-B68C-6FC1F3AA48DE}" dt="2023-01-05T09:10:12.761" v="4084"/>
          <ac:spMkLst>
            <pc:docMk/>
            <pc:sldMk cId="3053737198" sldId="283"/>
            <ac:spMk id="11" creationId="{50141777-6548-42CD-9F33-5D4768F965D1}"/>
          </ac:spMkLst>
        </pc:spChg>
        <pc:spChg chg="del">
          <ac:chgData name="Divya Karuna" userId="367900e0-2546-4206-a905-1a72de16aa64" providerId="ADAL" clId="{BCCF4E86-8BDF-4263-B68C-6FC1F3AA48DE}" dt="2023-01-05T09:10:08.195" v="4082" actId="478"/>
          <ac:spMkLst>
            <pc:docMk/>
            <pc:sldMk cId="3053737198" sldId="283"/>
            <ac:spMk id="18" creationId="{7BAC0DE5-A49A-4D59-8084-4936322156EB}"/>
          </ac:spMkLst>
        </pc:spChg>
        <pc:picChg chg="add mod">
          <ac:chgData name="Divya Karuna" userId="367900e0-2546-4206-a905-1a72de16aa64" providerId="ADAL" clId="{BCCF4E86-8BDF-4263-B68C-6FC1F3AA48DE}" dt="2023-01-05T09:10:37.986" v="4090" actId="14861"/>
          <ac:picMkLst>
            <pc:docMk/>
            <pc:sldMk cId="3053737198" sldId="283"/>
            <ac:picMk id="6" creationId="{0411E80E-A301-4F85-BA6C-364B47C7459A}"/>
          </ac:picMkLst>
        </pc:picChg>
        <pc:picChg chg="add mod">
          <ac:chgData name="Divya Karuna" userId="367900e0-2546-4206-a905-1a72de16aa64" providerId="ADAL" clId="{BCCF4E86-8BDF-4263-B68C-6FC1F3AA48DE}" dt="2023-01-05T09:11:23.372" v="4096" actId="14100"/>
          <ac:picMkLst>
            <pc:docMk/>
            <pc:sldMk cId="3053737198" sldId="283"/>
            <ac:picMk id="8" creationId="{B1CBDDF3-234C-4843-B9D6-0899BB155547}"/>
          </ac:picMkLst>
        </pc:picChg>
        <pc:picChg chg="del">
          <ac:chgData name="Divya Karuna" userId="367900e0-2546-4206-a905-1a72de16aa64" providerId="ADAL" clId="{BCCF4E86-8BDF-4263-B68C-6FC1F3AA48DE}" dt="2023-01-05T09:10:15.397" v="4085" actId="478"/>
          <ac:picMkLst>
            <pc:docMk/>
            <pc:sldMk cId="3053737198" sldId="283"/>
            <ac:picMk id="20" creationId="{89E520AA-55D2-4119-A657-35A11922AC43}"/>
          </ac:picMkLst>
        </pc:picChg>
        <pc:picChg chg="del">
          <ac:chgData name="Divya Karuna" userId="367900e0-2546-4206-a905-1a72de16aa64" providerId="ADAL" clId="{BCCF4E86-8BDF-4263-B68C-6FC1F3AA48DE}" dt="2023-01-05T09:10:16.492" v="4086" actId="478"/>
          <ac:picMkLst>
            <pc:docMk/>
            <pc:sldMk cId="3053737198" sldId="283"/>
            <ac:picMk id="22" creationId="{E6E877C9-B870-41CA-ACC6-EF562FAD2D07}"/>
          </ac:picMkLst>
        </pc:picChg>
      </pc:sldChg>
      <pc:sldChg chg="addSp delSp modSp add mod">
        <pc:chgData name="Divya Karuna" userId="367900e0-2546-4206-a905-1a72de16aa64" providerId="ADAL" clId="{BCCF4E86-8BDF-4263-B68C-6FC1F3AA48DE}" dt="2023-01-05T09:17:17.985" v="4178" actId="1076"/>
        <pc:sldMkLst>
          <pc:docMk/>
          <pc:sldMk cId="985191177" sldId="284"/>
        </pc:sldMkLst>
        <pc:spChg chg="add del">
          <ac:chgData name="Divya Karuna" userId="367900e0-2546-4206-a905-1a72de16aa64" providerId="ADAL" clId="{BCCF4E86-8BDF-4263-B68C-6FC1F3AA48DE}" dt="2023-01-05T09:14:06.313" v="4148" actId="478"/>
          <ac:spMkLst>
            <pc:docMk/>
            <pc:sldMk cId="985191177" sldId="284"/>
            <ac:spMk id="5" creationId="{6DBD3FBB-29EB-4886-80FE-EF2291FB48E7}"/>
          </ac:spMkLst>
        </pc:spChg>
        <pc:spChg chg="mod">
          <ac:chgData name="Divya Karuna" userId="367900e0-2546-4206-a905-1a72de16aa64" providerId="ADAL" clId="{BCCF4E86-8BDF-4263-B68C-6FC1F3AA48DE}" dt="2023-01-05T09:17:17.985" v="4178" actId="1076"/>
          <ac:spMkLst>
            <pc:docMk/>
            <pc:sldMk cId="985191177" sldId="284"/>
            <ac:spMk id="11" creationId="{50141777-6548-42CD-9F33-5D4768F965D1}"/>
          </ac:spMkLst>
        </pc:spChg>
        <pc:spChg chg="del">
          <ac:chgData name="Divya Karuna" userId="367900e0-2546-4206-a905-1a72de16aa64" providerId="ADAL" clId="{BCCF4E86-8BDF-4263-B68C-6FC1F3AA48DE}" dt="2023-01-05T09:12:48.730" v="4136" actId="478"/>
          <ac:spMkLst>
            <pc:docMk/>
            <pc:sldMk cId="985191177" sldId="284"/>
            <ac:spMk id="14" creationId="{150E6D6D-E408-47AE-96AA-AAA9DC74D862}"/>
          </ac:spMkLst>
        </pc:spChg>
        <pc:spChg chg="del">
          <ac:chgData name="Divya Karuna" userId="367900e0-2546-4206-a905-1a72de16aa64" providerId="ADAL" clId="{BCCF4E86-8BDF-4263-B68C-6FC1F3AA48DE}" dt="2023-01-05T09:12:46.768" v="4135" actId="478"/>
          <ac:spMkLst>
            <pc:docMk/>
            <pc:sldMk cId="985191177" sldId="284"/>
            <ac:spMk id="15" creationId="{F8750661-2484-4C4D-AD8E-1080A9DB0184}"/>
          </ac:spMkLst>
        </pc:spChg>
        <pc:spChg chg="add mod">
          <ac:chgData name="Divya Karuna" userId="367900e0-2546-4206-a905-1a72de16aa64" providerId="ADAL" clId="{BCCF4E86-8BDF-4263-B68C-6FC1F3AA48DE}" dt="2023-01-05T09:16:19.070" v="4166" actId="1076"/>
          <ac:spMkLst>
            <pc:docMk/>
            <pc:sldMk cId="985191177" sldId="284"/>
            <ac:spMk id="16" creationId="{C04274EA-803D-4F18-9DEF-5FAC1B790177}"/>
          </ac:spMkLst>
        </pc:spChg>
        <pc:spChg chg="add mod">
          <ac:chgData name="Divya Karuna" userId="367900e0-2546-4206-a905-1a72de16aa64" providerId="ADAL" clId="{BCCF4E86-8BDF-4263-B68C-6FC1F3AA48DE}" dt="2023-01-05T09:16:21.405" v="4167" actId="1076"/>
          <ac:spMkLst>
            <pc:docMk/>
            <pc:sldMk cId="985191177" sldId="284"/>
            <ac:spMk id="17" creationId="{B09D188B-967D-4778-89BC-2391A35EE03F}"/>
          </ac:spMkLst>
        </pc:spChg>
        <pc:spChg chg="add mod">
          <ac:chgData name="Divya Karuna" userId="367900e0-2546-4206-a905-1a72de16aa64" providerId="ADAL" clId="{BCCF4E86-8BDF-4263-B68C-6FC1F3AA48DE}" dt="2023-01-05T09:16:31.842" v="4169" actId="1076"/>
          <ac:spMkLst>
            <pc:docMk/>
            <pc:sldMk cId="985191177" sldId="284"/>
            <ac:spMk id="18" creationId="{F29F8B89-91E2-4F80-A4E1-2391913DC6A1}"/>
          </ac:spMkLst>
        </pc:spChg>
        <pc:spChg chg="add mod">
          <ac:chgData name="Divya Karuna" userId="367900e0-2546-4206-a905-1a72de16aa64" providerId="ADAL" clId="{BCCF4E86-8BDF-4263-B68C-6FC1F3AA48DE}" dt="2023-01-05T09:17:11.723" v="4177" actId="1076"/>
          <ac:spMkLst>
            <pc:docMk/>
            <pc:sldMk cId="985191177" sldId="284"/>
            <ac:spMk id="19" creationId="{54FA5CB7-5F46-4513-BD8C-108539737BC9}"/>
          </ac:spMkLst>
        </pc:spChg>
        <pc:picChg chg="add mod">
          <ac:chgData name="Divya Karuna" userId="367900e0-2546-4206-a905-1a72de16aa64" providerId="ADAL" clId="{BCCF4E86-8BDF-4263-B68C-6FC1F3AA48DE}" dt="2023-01-05T09:15:44.067" v="4159" actId="1076"/>
          <ac:picMkLst>
            <pc:docMk/>
            <pc:sldMk cId="985191177" sldId="284"/>
            <ac:picMk id="3" creationId="{0A9BFA1E-284B-4A52-B59C-A603A617B083}"/>
          </ac:picMkLst>
        </pc:picChg>
        <pc:picChg chg="del">
          <ac:chgData name="Divya Karuna" userId="367900e0-2546-4206-a905-1a72de16aa64" providerId="ADAL" clId="{BCCF4E86-8BDF-4263-B68C-6FC1F3AA48DE}" dt="2023-01-05T09:12:44.567" v="4133" actId="478"/>
          <ac:picMkLst>
            <pc:docMk/>
            <pc:sldMk cId="985191177" sldId="284"/>
            <ac:picMk id="6" creationId="{0411E80E-A301-4F85-BA6C-364B47C7459A}"/>
          </ac:picMkLst>
        </pc:picChg>
        <pc:picChg chg="del">
          <ac:chgData name="Divya Karuna" userId="367900e0-2546-4206-a905-1a72de16aa64" providerId="ADAL" clId="{BCCF4E86-8BDF-4263-B68C-6FC1F3AA48DE}" dt="2023-01-05T09:12:45.117" v="4134" actId="478"/>
          <ac:picMkLst>
            <pc:docMk/>
            <pc:sldMk cId="985191177" sldId="284"/>
            <ac:picMk id="8" creationId="{B1CBDDF3-234C-4843-B9D6-0899BB155547}"/>
          </ac:picMkLst>
        </pc:picChg>
        <pc:cxnChg chg="add del">
          <ac:chgData name="Divya Karuna" userId="367900e0-2546-4206-a905-1a72de16aa64" providerId="ADAL" clId="{BCCF4E86-8BDF-4263-B68C-6FC1F3AA48DE}" dt="2023-01-05T09:14:37.144" v="4150" actId="478"/>
          <ac:cxnSpMkLst>
            <pc:docMk/>
            <pc:sldMk cId="985191177" sldId="284"/>
            <ac:cxnSpMk id="10" creationId="{A839A64F-C94B-4B57-8FA8-4F4F73B7398E}"/>
          </ac:cxnSpMkLst>
        </pc:cxnChg>
      </pc:sldChg>
      <pc:sldChg chg="addSp delSp modSp add mod setBg">
        <pc:chgData name="Divya Karuna" userId="367900e0-2546-4206-a905-1a72de16aa64" providerId="ADAL" clId="{BCCF4E86-8BDF-4263-B68C-6FC1F3AA48DE}" dt="2023-01-05T09:28:41.865" v="4285" actId="14861"/>
        <pc:sldMkLst>
          <pc:docMk/>
          <pc:sldMk cId="2476015028" sldId="285"/>
        </pc:sldMkLst>
        <pc:spChg chg="add del mod">
          <ac:chgData name="Divya Karuna" userId="367900e0-2546-4206-a905-1a72de16aa64" providerId="ADAL" clId="{BCCF4E86-8BDF-4263-B68C-6FC1F3AA48DE}" dt="2023-01-05T09:23:58.370" v="4274" actId="478"/>
          <ac:spMkLst>
            <pc:docMk/>
            <pc:sldMk cId="2476015028" sldId="285"/>
            <ac:spMk id="2" creationId="{C73A7424-52A4-4C84-AFF2-9CD2F97742CF}"/>
          </ac:spMkLst>
        </pc:spChg>
        <pc:spChg chg="mod ord">
          <ac:chgData name="Divya Karuna" userId="367900e0-2546-4206-a905-1a72de16aa64" providerId="ADAL" clId="{BCCF4E86-8BDF-4263-B68C-6FC1F3AA48DE}" dt="2023-01-05T09:24:43.610" v="4280" actId="26606"/>
          <ac:spMkLst>
            <pc:docMk/>
            <pc:sldMk cId="2476015028" sldId="285"/>
            <ac:spMk id="4" creationId="{1A15E36A-6DC8-448B-89B9-1BF4AD10ABC1}"/>
          </ac:spMkLst>
        </pc:spChg>
        <pc:spChg chg="add mod ord">
          <ac:chgData name="Divya Karuna" userId="367900e0-2546-4206-a905-1a72de16aa64" providerId="ADAL" clId="{BCCF4E86-8BDF-4263-B68C-6FC1F3AA48DE}" dt="2023-01-05T09:28:35.618" v="4284" actId="208"/>
          <ac:spMkLst>
            <pc:docMk/>
            <pc:sldMk cId="2476015028" sldId="285"/>
            <ac:spMk id="10" creationId="{0BE0FD9D-DE05-4B4B-9798-1E8EB8E47947}"/>
          </ac:spMkLst>
        </pc:spChg>
        <pc:spChg chg="mod">
          <ac:chgData name="Divya Karuna" userId="367900e0-2546-4206-a905-1a72de16aa64" providerId="ADAL" clId="{BCCF4E86-8BDF-4263-B68C-6FC1F3AA48DE}" dt="2023-01-05T09:24:43.610" v="4280" actId="26606"/>
          <ac:spMkLst>
            <pc:docMk/>
            <pc:sldMk cId="2476015028" sldId="285"/>
            <ac:spMk id="11" creationId="{50141777-6548-42CD-9F33-5D4768F965D1}"/>
          </ac:spMkLst>
        </pc:spChg>
        <pc:spChg chg="add del">
          <ac:chgData name="Divya Karuna" userId="367900e0-2546-4206-a905-1a72de16aa64" providerId="ADAL" clId="{BCCF4E86-8BDF-4263-B68C-6FC1F3AA48DE}" dt="2023-01-05T09:24:43.610" v="4280" actId="26606"/>
          <ac:spMkLst>
            <pc:docMk/>
            <pc:sldMk cId="2476015028" sldId="285"/>
            <ac:spMk id="13" creationId="{84ECDE7A-6944-466D-8FFE-149A29BA6BAE}"/>
          </ac:spMkLst>
        </pc:spChg>
        <pc:spChg chg="add del">
          <ac:chgData name="Divya Karuna" userId="367900e0-2546-4206-a905-1a72de16aa64" providerId="ADAL" clId="{BCCF4E86-8BDF-4263-B68C-6FC1F3AA48DE}" dt="2023-01-05T09:24:43.610" v="4280" actId="26606"/>
          <ac:spMkLst>
            <pc:docMk/>
            <pc:sldMk cId="2476015028" sldId="285"/>
            <ac:spMk id="14" creationId="{B3420082-9415-44EC-802E-C77D71D59C57}"/>
          </ac:spMkLst>
        </pc:spChg>
        <pc:spChg chg="del mod">
          <ac:chgData name="Divya Karuna" userId="367900e0-2546-4206-a905-1a72de16aa64" providerId="ADAL" clId="{BCCF4E86-8BDF-4263-B68C-6FC1F3AA48DE}" dt="2023-01-05T09:17:41.058" v="4188" actId="478"/>
          <ac:spMkLst>
            <pc:docMk/>
            <pc:sldMk cId="2476015028" sldId="285"/>
            <ac:spMk id="16" creationId="{C04274EA-803D-4F18-9DEF-5FAC1B790177}"/>
          </ac:spMkLst>
        </pc:spChg>
        <pc:spChg chg="del">
          <ac:chgData name="Divya Karuna" userId="367900e0-2546-4206-a905-1a72de16aa64" providerId="ADAL" clId="{BCCF4E86-8BDF-4263-B68C-6FC1F3AA48DE}" dt="2023-01-05T09:17:43.297" v="4190" actId="478"/>
          <ac:spMkLst>
            <pc:docMk/>
            <pc:sldMk cId="2476015028" sldId="285"/>
            <ac:spMk id="17" creationId="{B09D188B-967D-4778-89BC-2391A35EE03F}"/>
          </ac:spMkLst>
        </pc:spChg>
        <pc:spChg chg="del">
          <ac:chgData name="Divya Karuna" userId="367900e0-2546-4206-a905-1a72de16aa64" providerId="ADAL" clId="{BCCF4E86-8BDF-4263-B68C-6FC1F3AA48DE}" dt="2023-01-05T09:17:45.632" v="4192" actId="478"/>
          <ac:spMkLst>
            <pc:docMk/>
            <pc:sldMk cId="2476015028" sldId="285"/>
            <ac:spMk id="18" creationId="{F29F8B89-91E2-4F80-A4E1-2391913DC6A1}"/>
          </ac:spMkLst>
        </pc:spChg>
        <pc:spChg chg="del mod">
          <ac:chgData name="Divya Karuna" userId="367900e0-2546-4206-a905-1a72de16aa64" providerId="ADAL" clId="{BCCF4E86-8BDF-4263-B68C-6FC1F3AA48DE}" dt="2023-01-05T09:17:47.118" v="4193" actId="478"/>
          <ac:spMkLst>
            <pc:docMk/>
            <pc:sldMk cId="2476015028" sldId="285"/>
            <ac:spMk id="19" creationId="{54FA5CB7-5F46-4513-BD8C-108539737BC9}"/>
          </ac:spMkLst>
        </pc:spChg>
        <pc:spChg chg="add del">
          <ac:chgData name="Divya Karuna" userId="367900e0-2546-4206-a905-1a72de16aa64" providerId="ADAL" clId="{BCCF4E86-8BDF-4263-B68C-6FC1F3AA48DE}" dt="2023-01-05T09:24:43.610" v="4280" actId="26606"/>
          <ac:spMkLst>
            <pc:docMk/>
            <pc:sldMk cId="2476015028" sldId="285"/>
            <ac:spMk id="20" creationId="{55A52C45-1FCB-4636-A80F-2849B8226C01}"/>
          </ac:spMkLst>
        </pc:spChg>
        <pc:spChg chg="add del">
          <ac:chgData name="Divya Karuna" userId="367900e0-2546-4206-a905-1a72de16aa64" providerId="ADAL" clId="{BCCF4E86-8BDF-4263-B68C-6FC1F3AA48DE}" dt="2023-01-05T09:24:43.610" v="4280" actId="26606"/>
          <ac:spMkLst>
            <pc:docMk/>
            <pc:sldMk cId="2476015028" sldId="285"/>
            <ac:spMk id="22" creationId="{768EB4DD-3704-43AD-92B3-C4E0C6EA92CB}"/>
          </ac:spMkLst>
        </pc:spChg>
        <pc:picChg chg="del">
          <ac:chgData name="Divya Karuna" userId="367900e0-2546-4206-a905-1a72de16aa64" providerId="ADAL" clId="{BCCF4E86-8BDF-4263-B68C-6FC1F3AA48DE}" dt="2023-01-05T09:17:41.653" v="4189" actId="478"/>
          <ac:picMkLst>
            <pc:docMk/>
            <pc:sldMk cId="2476015028" sldId="285"/>
            <ac:picMk id="3" creationId="{0A9BFA1E-284B-4A52-B59C-A603A617B083}"/>
          </ac:picMkLst>
        </pc:picChg>
        <pc:picChg chg="add mod">
          <ac:chgData name="Divya Karuna" userId="367900e0-2546-4206-a905-1a72de16aa64" providerId="ADAL" clId="{BCCF4E86-8BDF-4263-B68C-6FC1F3AA48DE}" dt="2023-01-05T09:28:41.865" v="4285" actId="14861"/>
          <ac:picMkLst>
            <pc:docMk/>
            <pc:sldMk cId="2476015028" sldId="285"/>
            <ac:picMk id="6" creationId="{01AA85A3-FC6F-4A39-832F-098D2866C874}"/>
          </ac:picMkLst>
        </pc:picChg>
        <pc:picChg chg="ord">
          <ac:chgData name="Divya Karuna" userId="367900e0-2546-4206-a905-1a72de16aa64" providerId="ADAL" clId="{BCCF4E86-8BDF-4263-B68C-6FC1F3AA48DE}" dt="2023-01-05T09:24:43.610" v="4280" actId="26606"/>
          <ac:picMkLst>
            <pc:docMk/>
            <pc:sldMk cId="2476015028" sldId="285"/>
            <ac:picMk id="9" creationId="{54B02001-BDF0-4FD9-84DC-4C5F3877F878}"/>
          </ac:picMkLst>
        </pc:picChg>
      </pc:sldChg>
      <pc:sldChg chg="addSp delSp modSp new mod">
        <pc:chgData name="Divya Karuna" userId="367900e0-2546-4206-a905-1a72de16aa64" providerId="ADAL" clId="{BCCF4E86-8BDF-4263-B68C-6FC1F3AA48DE}" dt="2023-01-05T10:02:06.827" v="4651" actId="6549"/>
        <pc:sldMkLst>
          <pc:docMk/>
          <pc:sldMk cId="1846581648" sldId="286"/>
        </pc:sldMkLst>
        <pc:spChg chg="add del mod">
          <ac:chgData name="Divya Karuna" userId="367900e0-2546-4206-a905-1a72de16aa64" providerId="ADAL" clId="{BCCF4E86-8BDF-4263-B68C-6FC1F3AA48DE}" dt="2023-01-05T09:33:22.639" v="4329" actId="478"/>
          <ac:spMkLst>
            <pc:docMk/>
            <pc:sldMk cId="1846581648" sldId="286"/>
            <ac:spMk id="3" creationId="{F417A633-58FD-4788-87C4-F2F34ADC6219}"/>
          </ac:spMkLst>
        </pc:spChg>
        <pc:spChg chg="add mod">
          <ac:chgData name="Divya Karuna" userId="367900e0-2546-4206-a905-1a72de16aa64" providerId="ADAL" clId="{BCCF4E86-8BDF-4263-B68C-6FC1F3AA48DE}" dt="2023-01-05T10:02:06.827" v="4651" actId="6549"/>
          <ac:spMkLst>
            <pc:docMk/>
            <pc:sldMk cId="1846581648" sldId="286"/>
            <ac:spMk id="4" creationId="{8A4C76C4-52DB-474D-A070-30BE10ECBA94}"/>
          </ac:spMkLst>
        </pc:spChg>
      </pc:sldChg>
      <pc:sldChg chg="add">
        <pc:chgData name="Divya Karuna" userId="367900e0-2546-4206-a905-1a72de16aa64" providerId="ADAL" clId="{BCCF4E86-8BDF-4263-B68C-6FC1F3AA48DE}" dt="2023-01-05T09:33:16.478" v="4326" actId="2890"/>
        <pc:sldMkLst>
          <pc:docMk/>
          <pc:sldMk cId="587461675" sldId="287"/>
        </pc:sldMkLst>
      </pc:sldChg>
      <pc:sldChg chg="add ord">
        <pc:chgData name="Divya Karuna" userId="367900e0-2546-4206-a905-1a72de16aa64" providerId="ADAL" clId="{BCCF4E86-8BDF-4263-B68C-6FC1F3AA48DE}" dt="2023-01-05T09:52:37.315" v="4488"/>
        <pc:sldMkLst>
          <pc:docMk/>
          <pc:sldMk cId="1856684940" sldId="288"/>
        </pc:sldMkLst>
      </pc:sldChg>
      <pc:sldChg chg="addSp modSp add mod ord">
        <pc:chgData name="Divya Karuna" userId="367900e0-2546-4206-a905-1a72de16aa64" providerId="ADAL" clId="{BCCF4E86-8BDF-4263-B68C-6FC1F3AA48DE}" dt="2023-01-05T10:01:52.222" v="4650" actId="14100"/>
        <pc:sldMkLst>
          <pc:docMk/>
          <pc:sldMk cId="2650487662" sldId="289"/>
        </pc:sldMkLst>
        <pc:spChg chg="mod">
          <ac:chgData name="Divya Karuna" userId="367900e0-2546-4206-a905-1a72de16aa64" providerId="ADAL" clId="{BCCF4E86-8BDF-4263-B68C-6FC1F3AA48DE}" dt="2023-01-05T10:01:52.222" v="4650" actId="14100"/>
          <ac:spMkLst>
            <pc:docMk/>
            <pc:sldMk cId="2650487662" sldId="289"/>
            <ac:spMk id="4" creationId="{8A4C76C4-52DB-474D-A070-30BE10ECBA94}"/>
          </ac:spMkLst>
        </pc:spChg>
        <pc:spChg chg="add mod">
          <ac:chgData name="Divya Karuna" userId="367900e0-2546-4206-a905-1a72de16aa64" providerId="ADAL" clId="{BCCF4E86-8BDF-4263-B68C-6FC1F3AA48DE}" dt="2023-01-05T10:01:05.033" v="4645" actId="1076"/>
          <ac:spMkLst>
            <pc:docMk/>
            <pc:sldMk cId="2650487662" sldId="289"/>
            <ac:spMk id="5" creationId="{14A51A4B-83A5-4F1B-B4D9-B02FE93F4CF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DAEC7-7E96-490F-9F6B-4B42BEDA269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1AAE8CC-4924-48DD-A4D4-354889CB0F84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Industrial risk</a:t>
          </a:r>
        </a:p>
      </dgm:t>
    </dgm:pt>
    <dgm:pt modelId="{6E92D8B3-2BF9-481E-8E82-CFDA5BD088F8}" type="parTrans" cxnId="{D380B92D-D95B-4646-BD42-B383A838F823}">
      <dgm:prSet/>
      <dgm:spPr/>
      <dgm:t>
        <a:bodyPr/>
        <a:lstStyle/>
        <a:p>
          <a:endParaRPr lang="en-US"/>
        </a:p>
      </dgm:t>
    </dgm:pt>
    <dgm:pt modelId="{DE0A6104-D6EF-4AF7-A133-F706D221B0C9}" type="sibTrans" cxnId="{D380B92D-D95B-4646-BD42-B383A838F823}">
      <dgm:prSet/>
      <dgm:spPr/>
      <dgm:t>
        <a:bodyPr/>
        <a:lstStyle/>
        <a:p>
          <a:endParaRPr lang="en-US"/>
        </a:p>
      </dgm:t>
    </dgm:pt>
    <dgm:pt modelId="{37BB0DAF-0ECE-4AF8-810D-450A9DF51CC3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Management risk</a:t>
          </a:r>
        </a:p>
      </dgm:t>
    </dgm:pt>
    <dgm:pt modelId="{01D413FB-C4C3-4F1D-B49A-A1AA834FDE27}" type="parTrans" cxnId="{513EF4F4-78BA-4BE1-95FE-0799B91248AE}">
      <dgm:prSet/>
      <dgm:spPr/>
      <dgm:t>
        <a:bodyPr/>
        <a:lstStyle/>
        <a:p>
          <a:endParaRPr lang="en-US"/>
        </a:p>
      </dgm:t>
    </dgm:pt>
    <dgm:pt modelId="{638CBB55-70C1-4387-B9AC-CF8D7D2FADB8}" type="sibTrans" cxnId="{513EF4F4-78BA-4BE1-95FE-0799B91248AE}">
      <dgm:prSet/>
      <dgm:spPr/>
      <dgm:t>
        <a:bodyPr/>
        <a:lstStyle/>
        <a:p>
          <a:endParaRPr lang="en-US"/>
        </a:p>
      </dgm:t>
    </dgm:pt>
    <dgm:pt modelId="{0CF96523-CDA7-42F2-9C5F-00CE2BBB0135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Financial flexibility</a:t>
          </a:r>
        </a:p>
      </dgm:t>
    </dgm:pt>
    <dgm:pt modelId="{4D5851E7-0F2D-4B24-8077-5B8D157BCFA7}" type="parTrans" cxnId="{EE9370B7-688D-4C86-9FD1-00622BEC550B}">
      <dgm:prSet/>
      <dgm:spPr/>
      <dgm:t>
        <a:bodyPr/>
        <a:lstStyle/>
        <a:p>
          <a:endParaRPr lang="en-US"/>
        </a:p>
      </dgm:t>
    </dgm:pt>
    <dgm:pt modelId="{CA7CCA45-D0B0-45A8-AA1D-32D029366E3B}" type="sibTrans" cxnId="{EE9370B7-688D-4C86-9FD1-00622BEC550B}">
      <dgm:prSet/>
      <dgm:spPr/>
      <dgm:t>
        <a:bodyPr/>
        <a:lstStyle/>
        <a:p>
          <a:endParaRPr lang="en-US"/>
        </a:p>
      </dgm:t>
    </dgm:pt>
    <dgm:pt modelId="{26AD6435-5590-4ACD-945E-C5903087B1A4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Credibility</a:t>
          </a:r>
        </a:p>
      </dgm:t>
    </dgm:pt>
    <dgm:pt modelId="{4BADFEAA-F985-46AF-A1F8-F17163C08DCD}" type="parTrans" cxnId="{29CDD34B-E33C-4FFF-B7F1-450E50ADA772}">
      <dgm:prSet/>
      <dgm:spPr/>
      <dgm:t>
        <a:bodyPr/>
        <a:lstStyle/>
        <a:p>
          <a:endParaRPr lang="en-US"/>
        </a:p>
      </dgm:t>
    </dgm:pt>
    <dgm:pt modelId="{CC065EBE-1675-4844-9E44-176851C11575}" type="sibTrans" cxnId="{29CDD34B-E33C-4FFF-B7F1-450E50ADA772}">
      <dgm:prSet/>
      <dgm:spPr/>
      <dgm:t>
        <a:bodyPr/>
        <a:lstStyle/>
        <a:p>
          <a:endParaRPr lang="en-US"/>
        </a:p>
      </dgm:t>
    </dgm:pt>
    <dgm:pt modelId="{E8D3BCFA-335A-4EDE-89AC-2F2FF9818799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Competitiveness</a:t>
          </a:r>
        </a:p>
      </dgm:t>
    </dgm:pt>
    <dgm:pt modelId="{521EB639-F858-4ECD-9CD4-45DD36A66FB6}" type="parTrans" cxnId="{D35E52E6-D830-4649-8B71-0815AA18DC2B}">
      <dgm:prSet/>
      <dgm:spPr/>
      <dgm:t>
        <a:bodyPr/>
        <a:lstStyle/>
        <a:p>
          <a:endParaRPr lang="en-US"/>
        </a:p>
      </dgm:t>
    </dgm:pt>
    <dgm:pt modelId="{67E55521-E268-4FC8-80C3-B23995E33027}" type="sibTrans" cxnId="{D35E52E6-D830-4649-8B71-0815AA18DC2B}">
      <dgm:prSet/>
      <dgm:spPr/>
      <dgm:t>
        <a:bodyPr/>
        <a:lstStyle/>
        <a:p>
          <a:endParaRPr lang="en-US"/>
        </a:p>
      </dgm:t>
    </dgm:pt>
    <dgm:pt modelId="{C1325660-C933-49C9-A874-5A6DE67702C1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Operating risk</a:t>
          </a:r>
        </a:p>
      </dgm:t>
    </dgm:pt>
    <dgm:pt modelId="{27DE04FC-7E1A-4B22-86FD-EEA550726170}" type="parTrans" cxnId="{71E6D773-50F9-4D7A-B97F-106C4ED8D51C}">
      <dgm:prSet/>
      <dgm:spPr/>
      <dgm:t>
        <a:bodyPr/>
        <a:lstStyle/>
        <a:p>
          <a:endParaRPr lang="en-US"/>
        </a:p>
      </dgm:t>
    </dgm:pt>
    <dgm:pt modelId="{0AB0C8AC-FAFA-45CD-9F78-AFEFA8FC0A4A}" type="sibTrans" cxnId="{71E6D773-50F9-4D7A-B97F-106C4ED8D51C}">
      <dgm:prSet/>
      <dgm:spPr/>
      <dgm:t>
        <a:bodyPr/>
        <a:lstStyle/>
        <a:p>
          <a:endParaRPr lang="en-US"/>
        </a:p>
      </dgm:t>
    </dgm:pt>
    <dgm:pt modelId="{C93454E3-72E9-4BEB-B8AD-906948633349}">
      <dgm:prSet phldrT="[Text]" custT="1"/>
      <dgm:spPr/>
      <dgm:t>
        <a:bodyPr/>
        <a:lstStyle/>
        <a:p>
          <a:r>
            <a: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Class</a:t>
          </a:r>
        </a:p>
      </dgm:t>
    </dgm:pt>
    <dgm:pt modelId="{33047E4B-AB92-4959-993A-B0DD21E7E18A}" type="parTrans" cxnId="{0DEEEC5A-90A6-44F3-BE70-797745497A83}">
      <dgm:prSet/>
      <dgm:spPr/>
      <dgm:t>
        <a:bodyPr/>
        <a:lstStyle/>
        <a:p>
          <a:endParaRPr lang="en-US"/>
        </a:p>
      </dgm:t>
    </dgm:pt>
    <dgm:pt modelId="{DB49F306-4638-41E5-93F3-2DAD2DD00B25}" type="sibTrans" cxnId="{0DEEEC5A-90A6-44F3-BE70-797745497A83}">
      <dgm:prSet/>
      <dgm:spPr/>
      <dgm:t>
        <a:bodyPr/>
        <a:lstStyle/>
        <a:p>
          <a:endParaRPr lang="en-US"/>
        </a:p>
      </dgm:t>
    </dgm:pt>
    <dgm:pt modelId="{3F3B363F-196E-497D-BC05-7C091279FD43}" type="pres">
      <dgm:prSet presAssocID="{C00DAEC7-7E96-490F-9F6B-4B42BEDA269D}" presName="Name0" presStyleCnt="0">
        <dgm:presLayoutVars>
          <dgm:dir/>
          <dgm:resizeHandles val="exact"/>
        </dgm:presLayoutVars>
      </dgm:prSet>
      <dgm:spPr/>
    </dgm:pt>
    <dgm:pt modelId="{8B587617-7650-4A5D-A952-0C04CDD83659}" type="pres">
      <dgm:prSet presAssocID="{C00DAEC7-7E96-490F-9F6B-4B42BEDA269D}" presName="arrow" presStyleLbl="bgShp" presStyleIdx="0" presStyleCnt="1"/>
      <dgm:spPr/>
    </dgm:pt>
    <dgm:pt modelId="{35D2F50B-6395-4580-87A7-A6A4D0A8F8CD}" type="pres">
      <dgm:prSet presAssocID="{C00DAEC7-7E96-490F-9F6B-4B42BEDA269D}" presName="points" presStyleCnt="0"/>
      <dgm:spPr/>
    </dgm:pt>
    <dgm:pt modelId="{C0741EE1-40D7-462A-8CF3-5BA3A16AF76E}" type="pres">
      <dgm:prSet presAssocID="{51AAE8CC-4924-48DD-A4D4-354889CB0F84}" presName="compositeA" presStyleCnt="0"/>
      <dgm:spPr/>
    </dgm:pt>
    <dgm:pt modelId="{3A441F9B-1E48-4C8C-89B1-6117323EBE23}" type="pres">
      <dgm:prSet presAssocID="{51AAE8CC-4924-48DD-A4D4-354889CB0F84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502DD-86E4-491C-B7DE-BE96165AF76F}" type="pres">
      <dgm:prSet presAssocID="{51AAE8CC-4924-48DD-A4D4-354889CB0F84}" presName="circleA" presStyleLbl="node1" presStyleIdx="0" presStyleCnt="7"/>
      <dgm:spPr/>
    </dgm:pt>
    <dgm:pt modelId="{0F3E78A3-D92D-44C5-BBFF-BD45247CC14A}" type="pres">
      <dgm:prSet presAssocID="{51AAE8CC-4924-48DD-A4D4-354889CB0F84}" presName="spaceA" presStyleCnt="0"/>
      <dgm:spPr/>
    </dgm:pt>
    <dgm:pt modelId="{30244C11-5378-4A00-A712-C0C514A38C64}" type="pres">
      <dgm:prSet presAssocID="{DE0A6104-D6EF-4AF7-A133-F706D221B0C9}" presName="space" presStyleCnt="0"/>
      <dgm:spPr/>
    </dgm:pt>
    <dgm:pt modelId="{AF150666-708C-4590-BDC8-2FE5A421C061}" type="pres">
      <dgm:prSet presAssocID="{37BB0DAF-0ECE-4AF8-810D-450A9DF51CC3}" presName="compositeB" presStyleCnt="0"/>
      <dgm:spPr/>
    </dgm:pt>
    <dgm:pt modelId="{736C7782-F84D-4F1C-B145-4F48639C2A28}" type="pres">
      <dgm:prSet presAssocID="{37BB0DAF-0ECE-4AF8-810D-450A9DF51CC3}" presName="textB" presStyleLbl="revTx" presStyleIdx="1" presStyleCnt="7" custScaleX="147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F4568-C414-43E4-AFF0-4D41FBD2C40A}" type="pres">
      <dgm:prSet presAssocID="{37BB0DAF-0ECE-4AF8-810D-450A9DF51CC3}" presName="circleB" presStyleLbl="node1" presStyleIdx="1" presStyleCnt="7"/>
      <dgm:spPr/>
    </dgm:pt>
    <dgm:pt modelId="{DA25E998-6BDF-4CA7-8EFE-E8A30D0988E9}" type="pres">
      <dgm:prSet presAssocID="{37BB0DAF-0ECE-4AF8-810D-450A9DF51CC3}" presName="spaceB" presStyleCnt="0"/>
      <dgm:spPr/>
    </dgm:pt>
    <dgm:pt modelId="{13FA0168-DF3D-4B7C-BF2D-0C0BD12FEC17}" type="pres">
      <dgm:prSet presAssocID="{638CBB55-70C1-4387-B9AC-CF8D7D2FADB8}" presName="space" presStyleCnt="0"/>
      <dgm:spPr/>
    </dgm:pt>
    <dgm:pt modelId="{B231504C-ABED-446E-816E-6AF8D8D0895F}" type="pres">
      <dgm:prSet presAssocID="{0CF96523-CDA7-42F2-9C5F-00CE2BBB0135}" presName="compositeA" presStyleCnt="0"/>
      <dgm:spPr/>
    </dgm:pt>
    <dgm:pt modelId="{6EDDF45B-BEF1-404E-9A6B-45951E663DE1}" type="pres">
      <dgm:prSet presAssocID="{0CF96523-CDA7-42F2-9C5F-00CE2BBB0135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31580-4365-433E-A579-7FCD76B45278}" type="pres">
      <dgm:prSet presAssocID="{0CF96523-CDA7-42F2-9C5F-00CE2BBB0135}" presName="circleA" presStyleLbl="node1" presStyleIdx="2" presStyleCnt="7"/>
      <dgm:spPr/>
    </dgm:pt>
    <dgm:pt modelId="{B6F2E526-B9D3-4542-B696-4A83A058D52C}" type="pres">
      <dgm:prSet presAssocID="{0CF96523-CDA7-42F2-9C5F-00CE2BBB0135}" presName="spaceA" presStyleCnt="0"/>
      <dgm:spPr/>
    </dgm:pt>
    <dgm:pt modelId="{94653DF6-801D-459D-BE55-7BA0687654C1}" type="pres">
      <dgm:prSet presAssocID="{CA7CCA45-D0B0-45A8-AA1D-32D029366E3B}" presName="space" presStyleCnt="0"/>
      <dgm:spPr/>
    </dgm:pt>
    <dgm:pt modelId="{AA6A78DD-C769-4ED1-B1C2-0635729D1F37}" type="pres">
      <dgm:prSet presAssocID="{26AD6435-5590-4ACD-945E-C5903087B1A4}" presName="compositeB" presStyleCnt="0"/>
      <dgm:spPr/>
    </dgm:pt>
    <dgm:pt modelId="{858B0772-7674-4FBC-8C7B-69662C2FC1B6}" type="pres">
      <dgm:prSet presAssocID="{26AD6435-5590-4ACD-945E-C5903087B1A4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8B259-4DF9-4859-B3FD-BDCF568492C8}" type="pres">
      <dgm:prSet presAssocID="{26AD6435-5590-4ACD-945E-C5903087B1A4}" presName="circleB" presStyleLbl="node1" presStyleIdx="3" presStyleCnt="7"/>
      <dgm:spPr/>
    </dgm:pt>
    <dgm:pt modelId="{F4347065-3877-4B3F-AF97-1C35F1004EEE}" type="pres">
      <dgm:prSet presAssocID="{26AD6435-5590-4ACD-945E-C5903087B1A4}" presName="spaceB" presStyleCnt="0"/>
      <dgm:spPr/>
    </dgm:pt>
    <dgm:pt modelId="{9880BC3C-19E0-4FDF-BE00-351B1448AE74}" type="pres">
      <dgm:prSet presAssocID="{CC065EBE-1675-4844-9E44-176851C11575}" presName="space" presStyleCnt="0"/>
      <dgm:spPr/>
    </dgm:pt>
    <dgm:pt modelId="{B89DF36E-FF2C-4014-943B-0DC0832378A1}" type="pres">
      <dgm:prSet presAssocID="{E8D3BCFA-335A-4EDE-89AC-2F2FF9818799}" presName="compositeA" presStyleCnt="0"/>
      <dgm:spPr/>
    </dgm:pt>
    <dgm:pt modelId="{E3AF2558-E442-4A88-A047-0FECE2FB6547}" type="pres">
      <dgm:prSet presAssocID="{E8D3BCFA-335A-4EDE-89AC-2F2FF9818799}" presName="textA" presStyleLbl="revTx" presStyleIdx="4" presStyleCnt="7" custScaleX="1683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511E5-4CA1-4BAE-80AF-27251F329E96}" type="pres">
      <dgm:prSet presAssocID="{E8D3BCFA-335A-4EDE-89AC-2F2FF9818799}" presName="circleA" presStyleLbl="node1" presStyleIdx="4" presStyleCnt="7"/>
      <dgm:spPr/>
    </dgm:pt>
    <dgm:pt modelId="{657FBBFF-3CD5-4C13-B569-923DC7784A7D}" type="pres">
      <dgm:prSet presAssocID="{E8D3BCFA-335A-4EDE-89AC-2F2FF9818799}" presName="spaceA" presStyleCnt="0"/>
      <dgm:spPr/>
    </dgm:pt>
    <dgm:pt modelId="{1DCC8962-6E00-4487-811D-13AAB056D5B6}" type="pres">
      <dgm:prSet presAssocID="{67E55521-E268-4FC8-80C3-B23995E33027}" presName="space" presStyleCnt="0"/>
      <dgm:spPr/>
    </dgm:pt>
    <dgm:pt modelId="{CB1B3536-0AF7-43EB-9B61-1A535483C092}" type="pres">
      <dgm:prSet presAssocID="{C1325660-C933-49C9-A874-5A6DE67702C1}" presName="compositeB" presStyleCnt="0"/>
      <dgm:spPr/>
    </dgm:pt>
    <dgm:pt modelId="{B9CA919D-7B94-46C7-B11A-3946E9483D52}" type="pres">
      <dgm:prSet presAssocID="{C1325660-C933-49C9-A874-5A6DE67702C1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CF0C1-4C48-4580-9BB0-A5A6B7526685}" type="pres">
      <dgm:prSet presAssocID="{C1325660-C933-49C9-A874-5A6DE67702C1}" presName="circleB" presStyleLbl="node1" presStyleIdx="5" presStyleCnt="7"/>
      <dgm:spPr/>
    </dgm:pt>
    <dgm:pt modelId="{7DD1074E-7A75-4199-A9C7-E83715453DFE}" type="pres">
      <dgm:prSet presAssocID="{C1325660-C933-49C9-A874-5A6DE67702C1}" presName="spaceB" presStyleCnt="0"/>
      <dgm:spPr/>
    </dgm:pt>
    <dgm:pt modelId="{BCAF90EE-E5D5-46BF-A2D9-E52C83E6DAB7}" type="pres">
      <dgm:prSet presAssocID="{0AB0C8AC-FAFA-45CD-9F78-AFEFA8FC0A4A}" presName="space" presStyleCnt="0"/>
      <dgm:spPr/>
    </dgm:pt>
    <dgm:pt modelId="{8074CBFD-CDD0-4928-9302-C470E98A0F13}" type="pres">
      <dgm:prSet presAssocID="{C93454E3-72E9-4BEB-B8AD-906948633349}" presName="compositeA" presStyleCnt="0"/>
      <dgm:spPr/>
    </dgm:pt>
    <dgm:pt modelId="{1205EC5E-CF8C-4E6B-AA4C-78B25A06C3E1}" type="pres">
      <dgm:prSet presAssocID="{C93454E3-72E9-4BEB-B8AD-906948633349}" presName="textA" presStyleLbl="revTx" presStyleIdx="6" presStyleCnt="7" custLinFactNeighborY="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8303-96BB-4215-B0B6-60CA2A585BBD}" type="pres">
      <dgm:prSet presAssocID="{C93454E3-72E9-4BEB-B8AD-906948633349}" presName="circleA" presStyleLbl="node1" presStyleIdx="6" presStyleCnt="7"/>
      <dgm:spPr/>
    </dgm:pt>
    <dgm:pt modelId="{302374F9-1D0F-4C05-964A-46AACE6C4FD6}" type="pres">
      <dgm:prSet presAssocID="{C93454E3-72E9-4BEB-B8AD-906948633349}" presName="spaceA" presStyleCnt="0"/>
      <dgm:spPr/>
    </dgm:pt>
  </dgm:ptLst>
  <dgm:cxnLst>
    <dgm:cxn modelId="{513EF4F4-78BA-4BE1-95FE-0799B91248AE}" srcId="{C00DAEC7-7E96-490F-9F6B-4B42BEDA269D}" destId="{37BB0DAF-0ECE-4AF8-810D-450A9DF51CC3}" srcOrd="1" destOrd="0" parTransId="{01D413FB-C4C3-4F1D-B49A-A1AA834FDE27}" sibTransId="{638CBB55-70C1-4387-B9AC-CF8D7D2FADB8}"/>
    <dgm:cxn modelId="{29CDD34B-E33C-4FFF-B7F1-450E50ADA772}" srcId="{C00DAEC7-7E96-490F-9F6B-4B42BEDA269D}" destId="{26AD6435-5590-4ACD-945E-C5903087B1A4}" srcOrd="3" destOrd="0" parTransId="{4BADFEAA-F985-46AF-A1F8-F17163C08DCD}" sibTransId="{CC065EBE-1675-4844-9E44-176851C11575}"/>
    <dgm:cxn modelId="{EE9370B7-688D-4C86-9FD1-00622BEC550B}" srcId="{C00DAEC7-7E96-490F-9F6B-4B42BEDA269D}" destId="{0CF96523-CDA7-42F2-9C5F-00CE2BBB0135}" srcOrd="2" destOrd="0" parTransId="{4D5851E7-0F2D-4B24-8077-5B8D157BCFA7}" sibTransId="{CA7CCA45-D0B0-45A8-AA1D-32D029366E3B}"/>
    <dgm:cxn modelId="{09ED92EA-B1F9-4212-8041-D0FA85821324}" type="presOf" srcId="{C1325660-C933-49C9-A874-5A6DE67702C1}" destId="{B9CA919D-7B94-46C7-B11A-3946E9483D52}" srcOrd="0" destOrd="0" presId="urn:microsoft.com/office/officeart/2005/8/layout/hProcess11"/>
    <dgm:cxn modelId="{0B9D827C-ED8C-4C36-A6AA-F8DBB1D48785}" type="presOf" srcId="{C93454E3-72E9-4BEB-B8AD-906948633349}" destId="{1205EC5E-CF8C-4E6B-AA4C-78B25A06C3E1}" srcOrd="0" destOrd="0" presId="urn:microsoft.com/office/officeart/2005/8/layout/hProcess11"/>
    <dgm:cxn modelId="{61F8AA66-9F58-49A9-B8A1-BEDF698F27E1}" type="presOf" srcId="{51AAE8CC-4924-48DD-A4D4-354889CB0F84}" destId="{3A441F9B-1E48-4C8C-89B1-6117323EBE23}" srcOrd="0" destOrd="0" presId="urn:microsoft.com/office/officeart/2005/8/layout/hProcess11"/>
    <dgm:cxn modelId="{1D95163D-1E14-4425-AD17-87FD788B871E}" type="presOf" srcId="{0CF96523-CDA7-42F2-9C5F-00CE2BBB0135}" destId="{6EDDF45B-BEF1-404E-9A6B-45951E663DE1}" srcOrd="0" destOrd="0" presId="urn:microsoft.com/office/officeart/2005/8/layout/hProcess11"/>
    <dgm:cxn modelId="{D35E52E6-D830-4649-8B71-0815AA18DC2B}" srcId="{C00DAEC7-7E96-490F-9F6B-4B42BEDA269D}" destId="{E8D3BCFA-335A-4EDE-89AC-2F2FF9818799}" srcOrd="4" destOrd="0" parTransId="{521EB639-F858-4ECD-9CD4-45DD36A66FB6}" sibTransId="{67E55521-E268-4FC8-80C3-B23995E33027}"/>
    <dgm:cxn modelId="{D380B92D-D95B-4646-BD42-B383A838F823}" srcId="{C00DAEC7-7E96-490F-9F6B-4B42BEDA269D}" destId="{51AAE8CC-4924-48DD-A4D4-354889CB0F84}" srcOrd="0" destOrd="0" parTransId="{6E92D8B3-2BF9-481E-8E82-CFDA5BD088F8}" sibTransId="{DE0A6104-D6EF-4AF7-A133-F706D221B0C9}"/>
    <dgm:cxn modelId="{4E1294BD-8DB7-4433-8E23-33B7EF061654}" type="presOf" srcId="{26AD6435-5590-4ACD-945E-C5903087B1A4}" destId="{858B0772-7674-4FBC-8C7B-69662C2FC1B6}" srcOrd="0" destOrd="0" presId="urn:microsoft.com/office/officeart/2005/8/layout/hProcess11"/>
    <dgm:cxn modelId="{71E6D773-50F9-4D7A-B97F-106C4ED8D51C}" srcId="{C00DAEC7-7E96-490F-9F6B-4B42BEDA269D}" destId="{C1325660-C933-49C9-A874-5A6DE67702C1}" srcOrd="5" destOrd="0" parTransId="{27DE04FC-7E1A-4B22-86FD-EEA550726170}" sibTransId="{0AB0C8AC-FAFA-45CD-9F78-AFEFA8FC0A4A}"/>
    <dgm:cxn modelId="{BB3D8B18-5975-45EE-8956-EA02DAB1C2DA}" type="presOf" srcId="{C00DAEC7-7E96-490F-9F6B-4B42BEDA269D}" destId="{3F3B363F-196E-497D-BC05-7C091279FD43}" srcOrd="0" destOrd="0" presId="urn:microsoft.com/office/officeart/2005/8/layout/hProcess11"/>
    <dgm:cxn modelId="{0DEEEC5A-90A6-44F3-BE70-797745497A83}" srcId="{C00DAEC7-7E96-490F-9F6B-4B42BEDA269D}" destId="{C93454E3-72E9-4BEB-B8AD-906948633349}" srcOrd="6" destOrd="0" parTransId="{33047E4B-AB92-4959-993A-B0DD21E7E18A}" sibTransId="{DB49F306-4638-41E5-93F3-2DAD2DD00B25}"/>
    <dgm:cxn modelId="{CF4DA387-6202-4653-A51D-9C37589CA7DE}" type="presOf" srcId="{E8D3BCFA-335A-4EDE-89AC-2F2FF9818799}" destId="{E3AF2558-E442-4A88-A047-0FECE2FB6547}" srcOrd="0" destOrd="0" presId="urn:microsoft.com/office/officeart/2005/8/layout/hProcess11"/>
    <dgm:cxn modelId="{FC697A39-557B-4F3F-9B5D-1DDFED936697}" type="presOf" srcId="{37BB0DAF-0ECE-4AF8-810D-450A9DF51CC3}" destId="{736C7782-F84D-4F1C-B145-4F48639C2A28}" srcOrd="0" destOrd="0" presId="urn:microsoft.com/office/officeart/2005/8/layout/hProcess11"/>
    <dgm:cxn modelId="{91F66F85-107E-4439-9D16-929E90E9E14C}" type="presParOf" srcId="{3F3B363F-196E-497D-BC05-7C091279FD43}" destId="{8B587617-7650-4A5D-A952-0C04CDD83659}" srcOrd="0" destOrd="0" presId="urn:microsoft.com/office/officeart/2005/8/layout/hProcess11"/>
    <dgm:cxn modelId="{56F01D37-B614-4D17-92AF-7C9AA9568EAD}" type="presParOf" srcId="{3F3B363F-196E-497D-BC05-7C091279FD43}" destId="{35D2F50B-6395-4580-87A7-A6A4D0A8F8CD}" srcOrd="1" destOrd="0" presId="urn:microsoft.com/office/officeart/2005/8/layout/hProcess11"/>
    <dgm:cxn modelId="{70F5B920-8F46-4A1D-A711-55A1E131CBEC}" type="presParOf" srcId="{35D2F50B-6395-4580-87A7-A6A4D0A8F8CD}" destId="{C0741EE1-40D7-462A-8CF3-5BA3A16AF76E}" srcOrd="0" destOrd="0" presId="urn:microsoft.com/office/officeart/2005/8/layout/hProcess11"/>
    <dgm:cxn modelId="{FF367325-84D5-449C-880D-5ACA7D7B848C}" type="presParOf" srcId="{C0741EE1-40D7-462A-8CF3-5BA3A16AF76E}" destId="{3A441F9B-1E48-4C8C-89B1-6117323EBE23}" srcOrd="0" destOrd="0" presId="urn:microsoft.com/office/officeart/2005/8/layout/hProcess11"/>
    <dgm:cxn modelId="{54AC6B13-42EB-4CD2-A43E-A27A6A15B7B9}" type="presParOf" srcId="{C0741EE1-40D7-462A-8CF3-5BA3A16AF76E}" destId="{ACE502DD-86E4-491C-B7DE-BE96165AF76F}" srcOrd="1" destOrd="0" presId="urn:microsoft.com/office/officeart/2005/8/layout/hProcess11"/>
    <dgm:cxn modelId="{735F5153-9FAA-4431-9447-19CBE0076A79}" type="presParOf" srcId="{C0741EE1-40D7-462A-8CF3-5BA3A16AF76E}" destId="{0F3E78A3-D92D-44C5-BBFF-BD45247CC14A}" srcOrd="2" destOrd="0" presId="urn:microsoft.com/office/officeart/2005/8/layout/hProcess11"/>
    <dgm:cxn modelId="{09FC07F0-5196-453C-BFC5-A8AC61B8E393}" type="presParOf" srcId="{35D2F50B-6395-4580-87A7-A6A4D0A8F8CD}" destId="{30244C11-5378-4A00-A712-C0C514A38C64}" srcOrd="1" destOrd="0" presId="urn:microsoft.com/office/officeart/2005/8/layout/hProcess11"/>
    <dgm:cxn modelId="{73277A76-90CD-49B6-8F2D-9DD4963F8696}" type="presParOf" srcId="{35D2F50B-6395-4580-87A7-A6A4D0A8F8CD}" destId="{AF150666-708C-4590-BDC8-2FE5A421C061}" srcOrd="2" destOrd="0" presId="urn:microsoft.com/office/officeart/2005/8/layout/hProcess11"/>
    <dgm:cxn modelId="{083DC031-7F13-4068-9869-DD98E11ED2F8}" type="presParOf" srcId="{AF150666-708C-4590-BDC8-2FE5A421C061}" destId="{736C7782-F84D-4F1C-B145-4F48639C2A28}" srcOrd="0" destOrd="0" presId="urn:microsoft.com/office/officeart/2005/8/layout/hProcess11"/>
    <dgm:cxn modelId="{335CEA69-6025-4238-AFE0-BC51A771ABFC}" type="presParOf" srcId="{AF150666-708C-4590-BDC8-2FE5A421C061}" destId="{514F4568-C414-43E4-AFF0-4D41FBD2C40A}" srcOrd="1" destOrd="0" presId="urn:microsoft.com/office/officeart/2005/8/layout/hProcess11"/>
    <dgm:cxn modelId="{D650E66B-B7E1-48A0-B8CA-D2FEF3846DC5}" type="presParOf" srcId="{AF150666-708C-4590-BDC8-2FE5A421C061}" destId="{DA25E998-6BDF-4CA7-8EFE-E8A30D0988E9}" srcOrd="2" destOrd="0" presId="urn:microsoft.com/office/officeart/2005/8/layout/hProcess11"/>
    <dgm:cxn modelId="{8925447F-BFB2-4452-BD9F-B1D3436481A4}" type="presParOf" srcId="{35D2F50B-6395-4580-87A7-A6A4D0A8F8CD}" destId="{13FA0168-DF3D-4B7C-BF2D-0C0BD12FEC17}" srcOrd="3" destOrd="0" presId="urn:microsoft.com/office/officeart/2005/8/layout/hProcess11"/>
    <dgm:cxn modelId="{8D496345-D5C1-4AED-B75B-21B9A63E4E53}" type="presParOf" srcId="{35D2F50B-6395-4580-87A7-A6A4D0A8F8CD}" destId="{B231504C-ABED-446E-816E-6AF8D8D0895F}" srcOrd="4" destOrd="0" presId="urn:microsoft.com/office/officeart/2005/8/layout/hProcess11"/>
    <dgm:cxn modelId="{0B3A18EF-87E3-4A77-8602-4A279B608B7E}" type="presParOf" srcId="{B231504C-ABED-446E-816E-6AF8D8D0895F}" destId="{6EDDF45B-BEF1-404E-9A6B-45951E663DE1}" srcOrd="0" destOrd="0" presId="urn:microsoft.com/office/officeart/2005/8/layout/hProcess11"/>
    <dgm:cxn modelId="{11F5ECE9-AA0D-4F57-83E3-B39BDBC52F8F}" type="presParOf" srcId="{B231504C-ABED-446E-816E-6AF8D8D0895F}" destId="{BE431580-4365-433E-A579-7FCD76B45278}" srcOrd="1" destOrd="0" presId="urn:microsoft.com/office/officeart/2005/8/layout/hProcess11"/>
    <dgm:cxn modelId="{F2D539CB-EA60-4E84-9710-01E5A48A3CC6}" type="presParOf" srcId="{B231504C-ABED-446E-816E-6AF8D8D0895F}" destId="{B6F2E526-B9D3-4542-B696-4A83A058D52C}" srcOrd="2" destOrd="0" presId="urn:microsoft.com/office/officeart/2005/8/layout/hProcess11"/>
    <dgm:cxn modelId="{5D671343-6D2E-4FAB-A0D4-F9469B1CD17F}" type="presParOf" srcId="{35D2F50B-6395-4580-87A7-A6A4D0A8F8CD}" destId="{94653DF6-801D-459D-BE55-7BA0687654C1}" srcOrd="5" destOrd="0" presId="urn:microsoft.com/office/officeart/2005/8/layout/hProcess11"/>
    <dgm:cxn modelId="{9BEA81CD-6CCD-4538-84DE-C16EE280C3EE}" type="presParOf" srcId="{35D2F50B-6395-4580-87A7-A6A4D0A8F8CD}" destId="{AA6A78DD-C769-4ED1-B1C2-0635729D1F37}" srcOrd="6" destOrd="0" presId="urn:microsoft.com/office/officeart/2005/8/layout/hProcess11"/>
    <dgm:cxn modelId="{9788F97A-DCFF-4800-B3D1-46FA1048F54C}" type="presParOf" srcId="{AA6A78DD-C769-4ED1-B1C2-0635729D1F37}" destId="{858B0772-7674-4FBC-8C7B-69662C2FC1B6}" srcOrd="0" destOrd="0" presId="urn:microsoft.com/office/officeart/2005/8/layout/hProcess11"/>
    <dgm:cxn modelId="{FAEEE688-C6E0-401F-8E4C-4C3765911454}" type="presParOf" srcId="{AA6A78DD-C769-4ED1-B1C2-0635729D1F37}" destId="{B7B8B259-4DF9-4859-B3FD-BDCF568492C8}" srcOrd="1" destOrd="0" presId="urn:microsoft.com/office/officeart/2005/8/layout/hProcess11"/>
    <dgm:cxn modelId="{606B6520-D246-44CA-809F-835B54CC52B1}" type="presParOf" srcId="{AA6A78DD-C769-4ED1-B1C2-0635729D1F37}" destId="{F4347065-3877-4B3F-AF97-1C35F1004EEE}" srcOrd="2" destOrd="0" presId="urn:microsoft.com/office/officeart/2005/8/layout/hProcess11"/>
    <dgm:cxn modelId="{F7316CDC-5B0A-448E-AA0F-7B58D6F6DDD1}" type="presParOf" srcId="{35D2F50B-6395-4580-87A7-A6A4D0A8F8CD}" destId="{9880BC3C-19E0-4FDF-BE00-351B1448AE74}" srcOrd="7" destOrd="0" presId="urn:microsoft.com/office/officeart/2005/8/layout/hProcess11"/>
    <dgm:cxn modelId="{DE361265-B15A-4FED-9130-0B3E02FC41D9}" type="presParOf" srcId="{35D2F50B-6395-4580-87A7-A6A4D0A8F8CD}" destId="{B89DF36E-FF2C-4014-943B-0DC0832378A1}" srcOrd="8" destOrd="0" presId="urn:microsoft.com/office/officeart/2005/8/layout/hProcess11"/>
    <dgm:cxn modelId="{98CB8A8A-C0F4-4D47-BCDD-BF0C2F7AD4F1}" type="presParOf" srcId="{B89DF36E-FF2C-4014-943B-0DC0832378A1}" destId="{E3AF2558-E442-4A88-A047-0FECE2FB6547}" srcOrd="0" destOrd="0" presId="urn:microsoft.com/office/officeart/2005/8/layout/hProcess11"/>
    <dgm:cxn modelId="{3541AC9F-A652-4002-BF03-A8E9DDE338AF}" type="presParOf" srcId="{B89DF36E-FF2C-4014-943B-0DC0832378A1}" destId="{E30511E5-4CA1-4BAE-80AF-27251F329E96}" srcOrd="1" destOrd="0" presId="urn:microsoft.com/office/officeart/2005/8/layout/hProcess11"/>
    <dgm:cxn modelId="{B548C167-9E71-4A00-A1A3-C70C6093D263}" type="presParOf" srcId="{B89DF36E-FF2C-4014-943B-0DC0832378A1}" destId="{657FBBFF-3CD5-4C13-B569-923DC7784A7D}" srcOrd="2" destOrd="0" presId="urn:microsoft.com/office/officeart/2005/8/layout/hProcess11"/>
    <dgm:cxn modelId="{B873B8E2-EC20-4DAE-A0BE-7D47E847E68B}" type="presParOf" srcId="{35D2F50B-6395-4580-87A7-A6A4D0A8F8CD}" destId="{1DCC8962-6E00-4487-811D-13AAB056D5B6}" srcOrd="9" destOrd="0" presId="urn:microsoft.com/office/officeart/2005/8/layout/hProcess11"/>
    <dgm:cxn modelId="{830BF1BE-21D6-40B2-9023-36ECCA4B0D41}" type="presParOf" srcId="{35D2F50B-6395-4580-87A7-A6A4D0A8F8CD}" destId="{CB1B3536-0AF7-43EB-9B61-1A535483C092}" srcOrd="10" destOrd="0" presId="urn:microsoft.com/office/officeart/2005/8/layout/hProcess11"/>
    <dgm:cxn modelId="{258CD335-DB1B-4BBE-A3F4-A28F8F5F2786}" type="presParOf" srcId="{CB1B3536-0AF7-43EB-9B61-1A535483C092}" destId="{B9CA919D-7B94-46C7-B11A-3946E9483D52}" srcOrd="0" destOrd="0" presId="urn:microsoft.com/office/officeart/2005/8/layout/hProcess11"/>
    <dgm:cxn modelId="{AD171644-6059-40B3-92D0-4C7E550984F0}" type="presParOf" srcId="{CB1B3536-0AF7-43EB-9B61-1A535483C092}" destId="{721CF0C1-4C48-4580-9BB0-A5A6B7526685}" srcOrd="1" destOrd="0" presId="urn:microsoft.com/office/officeart/2005/8/layout/hProcess11"/>
    <dgm:cxn modelId="{AA5182C2-DCC6-491B-A757-7E04108E82C8}" type="presParOf" srcId="{CB1B3536-0AF7-43EB-9B61-1A535483C092}" destId="{7DD1074E-7A75-4199-A9C7-E83715453DFE}" srcOrd="2" destOrd="0" presId="urn:microsoft.com/office/officeart/2005/8/layout/hProcess11"/>
    <dgm:cxn modelId="{9F467283-AB40-4F96-807D-9169C4B34E02}" type="presParOf" srcId="{35D2F50B-6395-4580-87A7-A6A4D0A8F8CD}" destId="{BCAF90EE-E5D5-46BF-A2D9-E52C83E6DAB7}" srcOrd="11" destOrd="0" presId="urn:microsoft.com/office/officeart/2005/8/layout/hProcess11"/>
    <dgm:cxn modelId="{4B1F9E47-5ED5-4273-90F4-7BDB42ECBBD1}" type="presParOf" srcId="{35D2F50B-6395-4580-87A7-A6A4D0A8F8CD}" destId="{8074CBFD-CDD0-4928-9302-C470E98A0F13}" srcOrd="12" destOrd="0" presId="urn:microsoft.com/office/officeart/2005/8/layout/hProcess11"/>
    <dgm:cxn modelId="{67E62331-52A5-4392-90C7-615BCCF71694}" type="presParOf" srcId="{8074CBFD-CDD0-4928-9302-C470E98A0F13}" destId="{1205EC5E-CF8C-4E6B-AA4C-78B25A06C3E1}" srcOrd="0" destOrd="0" presId="urn:microsoft.com/office/officeart/2005/8/layout/hProcess11"/>
    <dgm:cxn modelId="{B2AF87E4-52E9-4A5F-87FB-FC02950EB580}" type="presParOf" srcId="{8074CBFD-CDD0-4928-9302-C470E98A0F13}" destId="{0E538303-96BB-4215-B0B6-60CA2A585BBD}" srcOrd="1" destOrd="0" presId="urn:microsoft.com/office/officeart/2005/8/layout/hProcess11"/>
    <dgm:cxn modelId="{ECDE5BDD-FE9C-45FB-B889-A0691390EE9D}" type="presParOf" srcId="{8074CBFD-CDD0-4928-9302-C470E98A0F13}" destId="{302374F9-1D0F-4C05-964A-46AACE6C4FD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7617-7650-4A5D-A952-0C04CDD83659}">
      <dsp:nvSpPr>
        <dsp:cNvPr id="0" name=""/>
        <dsp:cNvSpPr/>
      </dsp:nvSpPr>
      <dsp:spPr>
        <a:xfrm>
          <a:off x="0" y="780022"/>
          <a:ext cx="10764891" cy="10400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41F9B-1E48-4C8C-89B1-6117323EBE23}">
      <dsp:nvSpPr>
        <dsp:cNvPr id="0" name=""/>
        <dsp:cNvSpPr/>
      </dsp:nvSpPr>
      <dsp:spPr>
        <a:xfrm>
          <a:off x="1070" y="0"/>
          <a:ext cx="1144820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Industrial risk</a:t>
          </a:r>
        </a:p>
      </dsp:txBody>
      <dsp:txXfrm>
        <a:off x="1070" y="0"/>
        <a:ext cx="1144820" cy="1040030"/>
      </dsp:txXfrm>
    </dsp:sp>
    <dsp:sp modelId="{ACE502DD-86E4-491C-B7DE-BE96165AF76F}">
      <dsp:nvSpPr>
        <dsp:cNvPr id="0" name=""/>
        <dsp:cNvSpPr/>
      </dsp:nvSpPr>
      <dsp:spPr>
        <a:xfrm>
          <a:off x="443477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C7782-F84D-4F1C-B145-4F48639C2A28}">
      <dsp:nvSpPr>
        <dsp:cNvPr id="0" name=""/>
        <dsp:cNvSpPr/>
      </dsp:nvSpPr>
      <dsp:spPr>
        <a:xfrm>
          <a:off x="1203132" y="1560045"/>
          <a:ext cx="1691152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Management risk</a:t>
          </a:r>
        </a:p>
      </dsp:txBody>
      <dsp:txXfrm>
        <a:off x="1203132" y="1560045"/>
        <a:ext cx="1691152" cy="1040030"/>
      </dsp:txXfrm>
    </dsp:sp>
    <dsp:sp modelId="{514F4568-C414-43E4-AFF0-4D41FBD2C40A}">
      <dsp:nvSpPr>
        <dsp:cNvPr id="0" name=""/>
        <dsp:cNvSpPr/>
      </dsp:nvSpPr>
      <dsp:spPr>
        <a:xfrm>
          <a:off x="1918704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F45B-BEF1-404E-9A6B-45951E663DE1}">
      <dsp:nvSpPr>
        <dsp:cNvPr id="0" name=""/>
        <dsp:cNvSpPr/>
      </dsp:nvSpPr>
      <dsp:spPr>
        <a:xfrm>
          <a:off x="2951525" y="0"/>
          <a:ext cx="1144820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Financial flexibility</a:t>
          </a:r>
        </a:p>
      </dsp:txBody>
      <dsp:txXfrm>
        <a:off x="2951525" y="0"/>
        <a:ext cx="1144820" cy="1040030"/>
      </dsp:txXfrm>
    </dsp:sp>
    <dsp:sp modelId="{BE431580-4365-433E-A579-7FCD76B45278}">
      <dsp:nvSpPr>
        <dsp:cNvPr id="0" name=""/>
        <dsp:cNvSpPr/>
      </dsp:nvSpPr>
      <dsp:spPr>
        <a:xfrm>
          <a:off x="3393932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B0772-7674-4FBC-8C7B-69662C2FC1B6}">
      <dsp:nvSpPr>
        <dsp:cNvPr id="0" name=""/>
        <dsp:cNvSpPr/>
      </dsp:nvSpPr>
      <dsp:spPr>
        <a:xfrm>
          <a:off x="4153587" y="1560045"/>
          <a:ext cx="1144820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Credibility</a:t>
          </a:r>
        </a:p>
      </dsp:txBody>
      <dsp:txXfrm>
        <a:off x="4153587" y="1560045"/>
        <a:ext cx="1144820" cy="1040030"/>
      </dsp:txXfrm>
    </dsp:sp>
    <dsp:sp modelId="{B7B8B259-4DF9-4859-B3FD-BDCF568492C8}">
      <dsp:nvSpPr>
        <dsp:cNvPr id="0" name=""/>
        <dsp:cNvSpPr/>
      </dsp:nvSpPr>
      <dsp:spPr>
        <a:xfrm>
          <a:off x="4595994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F2558-E442-4A88-A047-0FECE2FB6547}">
      <dsp:nvSpPr>
        <dsp:cNvPr id="0" name=""/>
        <dsp:cNvSpPr/>
      </dsp:nvSpPr>
      <dsp:spPr>
        <a:xfrm>
          <a:off x="5355649" y="0"/>
          <a:ext cx="1927557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Competitiveness</a:t>
          </a:r>
        </a:p>
      </dsp:txBody>
      <dsp:txXfrm>
        <a:off x="5355649" y="0"/>
        <a:ext cx="1927557" cy="1040030"/>
      </dsp:txXfrm>
    </dsp:sp>
    <dsp:sp modelId="{E30511E5-4CA1-4BAE-80AF-27251F329E96}">
      <dsp:nvSpPr>
        <dsp:cNvPr id="0" name=""/>
        <dsp:cNvSpPr/>
      </dsp:nvSpPr>
      <dsp:spPr>
        <a:xfrm>
          <a:off x="6189424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A919D-7B94-46C7-B11A-3946E9483D52}">
      <dsp:nvSpPr>
        <dsp:cNvPr id="0" name=""/>
        <dsp:cNvSpPr/>
      </dsp:nvSpPr>
      <dsp:spPr>
        <a:xfrm>
          <a:off x="7340448" y="1560045"/>
          <a:ext cx="1144820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Operating risk</a:t>
          </a:r>
        </a:p>
      </dsp:txBody>
      <dsp:txXfrm>
        <a:off x="7340448" y="1560045"/>
        <a:ext cx="1144820" cy="1040030"/>
      </dsp:txXfrm>
    </dsp:sp>
    <dsp:sp modelId="{721CF0C1-4C48-4580-9BB0-A5A6B7526685}">
      <dsp:nvSpPr>
        <dsp:cNvPr id="0" name=""/>
        <dsp:cNvSpPr/>
      </dsp:nvSpPr>
      <dsp:spPr>
        <a:xfrm>
          <a:off x="7782855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EC5E-CF8C-4E6B-AA4C-78B25A06C3E1}">
      <dsp:nvSpPr>
        <dsp:cNvPr id="0" name=""/>
        <dsp:cNvSpPr/>
      </dsp:nvSpPr>
      <dsp:spPr>
        <a:xfrm>
          <a:off x="8542510" y="1487"/>
          <a:ext cx="1144820" cy="104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Class</a:t>
          </a:r>
        </a:p>
      </dsp:txBody>
      <dsp:txXfrm>
        <a:off x="8542510" y="1487"/>
        <a:ext cx="1144820" cy="1040030"/>
      </dsp:txXfrm>
    </dsp:sp>
    <dsp:sp modelId="{0E538303-96BB-4215-B0B6-60CA2A585BBD}">
      <dsp:nvSpPr>
        <dsp:cNvPr id="0" name=""/>
        <dsp:cNvSpPr/>
      </dsp:nvSpPr>
      <dsp:spPr>
        <a:xfrm>
          <a:off x="8984917" y="1170033"/>
          <a:ext cx="260007" cy="260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67A42-8CD6-43C2-A397-275D1BA4451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C6B5C-68BF-47F9-A163-25A8AA56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D4A62C-5C92-4A2D-9646-B250E4F7C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5007E6-5DB1-49F8-9640-7880FB8B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87AA18-75BD-4182-B589-BA60D48A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F9B7-20AC-463B-B23A-4F168B8C954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CA1466-26CB-4C0D-B2C6-9566E980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DB007-471D-4CD3-AAEE-93C0C206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FB3E7-19D6-447F-AD4A-93B8AE56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F49AB3-00A7-4D36-9F53-57F36A6E9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A2252D-63DA-4B9D-A5C1-D90F7BB6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1DD3-59BB-4F95-9707-456864F0EEFD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E2D78A-4C05-405E-902E-8A8084FA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FAA69-19B8-490D-8E23-20EE9773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FEE449-249B-4E98-B519-BF8767A38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B34E09-96A0-498B-9239-CD76F243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EF0116-CEBD-4666-943F-17B68707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DB9B-F494-4127-B273-B63FB4C32C5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07A2F0-7FB1-4E4F-9844-CC33ACC0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5C718A-DAAD-484F-8A67-F453E396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1045B-0992-4303-8372-17D8E4C9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4FDC3-47D4-45A8-A294-66496969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FBADFC-70E2-43FF-B660-0A110718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4C4C-5787-4CDC-B587-1C6869E106F2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B2AB5C-F985-49E1-B51D-CB8090DE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2C133-A036-4571-95D0-8760577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FFD2E-1FC3-46A8-A1B8-566377DA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9AA7FA-B4DF-4906-A76A-AEF9F386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689A8-5870-4FAC-AD86-04F0E2D1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7A51-CC35-4D6D-B190-57F46ED0217D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D414A4-8D64-4C03-BEC9-6C331861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BFD215-A3FB-40DC-8B54-18138E5F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B5B81-7345-4512-81CA-AE3F0159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705A01-BB18-41BA-8FA3-6A3E88756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33FCEA-9E7A-4BD6-9FE5-2E1F7E228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9ED8F3-D711-4A03-8517-ED2C2303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DCF3-8E4A-4407-B297-1E04B9AD82C6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5E4FA-5C86-4200-8425-208372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835BE7-76D6-4AF4-B24E-7B6A0A8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EBBD8-86AE-4FF2-B66C-4E31E5B8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FD208C-523C-4A0E-8154-949D7109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44B45-BB34-454E-B502-BDFA5338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DE73F7-F9D7-47A8-8CC8-8F786255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CCED93F-7DF2-49AF-8F77-F6386C5A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1845DA-1474-4CB6-A14C-69F935E1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875-29C8-4CC7-ADD7-95911C831DBA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39418A-6F52-427E-923F-660228BA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8B48FD-3DB2-4CF7-AFAA-005997D6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08CA1-456D-468E-8BBE-8557EBD5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1DF93A-660B-42C8-BE87-37A323A8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F48-C416-4FA9-8EF0-686B41EC07D9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37552C-7D4E-435A-9325-227236E7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E80791-5122-445E-B8EC-F47A4057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D4AA1D-6D0F-4018-8608-16FEC721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B032-090B-487F-AA9B-494F52CF6960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72E355-1BCB-40D4-B02A-978348D7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F7E268-49EF-41D7-863B-BE1CB8C7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2A976-FE2A-4323-9F6B-C194648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8A25C2-DC14-4C5C-887C-0C36ECC0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D9D15A-D463-4B9D-87C8-47933C92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DBC54C-E666-46F3-A95C-21A395A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CA5-0153-4022-B8E0-EA1B37868A74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030A32-E7D0-4F1E-94EA-664CEAC6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9A637C-1C9E-4B13-9857-8321446A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5C41B-F73E-4F07-9D89-69FF60A7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7C367EB-E6B5-42AA-BD09-A608107D5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6E48E1-6A60-4436-8BE2-6D1E1841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EA4ACE-16B5-4C1B-9874-5537EAA5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0B2E-8B52-4C44-8B1E-DF2FE800C7CC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3B4BF7-36C0-4483-8665-122F1FA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1CBE7A-65AE-4A6D-B0D2-F445A86C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C8A495-50EA-4CEA-9B21-CD9767E0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096117-46D2-46E9-8AEE-F04DC7E9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13A69-AEC8-4101-B565-940F8897C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0E26-2881-4B0F-BFE8-7AE5B575F0B1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9EEEBF-539C-4181-8DC0-0744453D8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D4D53-8A70-4786-BDCD-5E9EADF33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DAA5-FAF1-46BF-9F1A-96BF8EC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8" name="Rectangle 1100">
            <a:extLst>
              <a:ext uri="{FF2B5EF4-FFF2-40B4-BE49-F238E27FC236}">
                <a16:creationId xmlns:a16="http://schemas.microsoft.com/office/drawing/2014/main" xmlns="" id="{5A59F003-E00A-43F9-91DC-CC54E3B874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xmlns="" id="{D74A4382-E3AD-430A-9A1F-DFA3E0E77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4900E26D-DD83-422B-A0D2-7774908E4940}"/>
              </a:ext>
            </a:extLst>
          </p:cNvPr>
          <p:cNvSpPr txBox="1">
            <a:spLocks/>
          </p:cNvSpPr>
          <p:nvPr/>
        </p:nvSpPr>
        <p:spPr>
          <a:xfrm>
            <a:off x="1760330" y="1041400"/>
            <a:ext cx="99718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Bankruptcy Prediction </a:t>
            </a:r>
          </a:p>
        </p:txBody>
      </p:sp>
      <p:sp>
        <p:nvSpPr>
          <p:cNvPr id="1105" name="Rectangle: Rounded Corners 1104">
            <a:extLst>
              <a:ext uri="{FF2B5EF4-FFF2-40B4-BE49-F238E27FC236}">
                <a16:creationId xmlns:a16="http://schemas.microsoft.com/office/drawing/2014/main" xmlns="" id="{79F40191-0F44-4FD1-82CC-ACB507C14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F860E6-E4CB-4178-8D1A-10F6DE3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992" y="3374360"/>
            <a:ext cx="9298247" cy="1100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Group 5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BB112C8-B535-482F-8BCE-F988FB77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8431"/>
    </mc:Choice>
    <mc:Fallback xmlns="">
      <p:transition spd="slow" advTm="18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AC20B-B3DC-9FCB-8939-4D942AF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Business objective</a:t>
            </a:r>
            <a:endParaRPr lang="x-none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D485CA-EFF4-6266-9B67-D57D2936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713"/>
            <a:ext cx="10515600" cy="4971250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a classification project, since the variable to predict is binary (bankruptcy or non-bankruptcy). The goal here is to model the probability that a business goes bankrupt from different features.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file contains 7 features about 250 companies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set includes the following variables</a:t>
            </a:r>
            <a:r>
              <a:rPr lang="en-US" sz="1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industrial risk: 0=low risk, 0.5=medium risk, 1=high risk.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management risk: 0=low risk, 0.5=medium risk, 1=high risk.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financial flexibility: 0=low flexibility, 0.5=medium flexibility, 1=high flexibility.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credibility: 0=low credibility, 0.5=medium credibility, 1=high credibility.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competitiveness: 0=low competitiveness, 0.5=medium competitiveness, 1=high competitiveness.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operating risk: 0=low risk, 0.5=medium risk, 1=high risk.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class: bankruptcy, non-bankruptcy (target variable).</a:t>
            </a:r>
          </a:p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B0ACAF-4252-939F-34E5-888CF173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45"/>
    </mc:Choice>
    <mc:Fallback xmlns="">
      <p:transition spd="slow" advTm="3074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3537D30-4273-4EEA-8B0C-1D7B7F635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547230" y="1615832"/>
            <a:ext cx="10386879" cy="4890498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  <a:effectLst>
            <a:softEdge rad="11250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305B0219-7E29-4026-842D-CE24CA2F9D1E}"/>
              </a:ext>
            </a:extLst>
          </p:cNvPr>
          <p:cNvSpPr txBox="1">
            <a:spLocks/>
          </p:cNvSpPr>
          <p:nvPr/>
        </p:nvSpPr>
        <p:spPr>
          <a:xfrm>
            <a:off x="773265" y="-644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solidFill>
                  <a:srgbClr val="29588C"/>
                </a:solidFill>
                <a:latin typeface="Arial" pitchFamily="34" charset="0"/>
                <a:ea typeface="+mn-ea"/>
                <a:cs typeface="Arial" pitchFamily="34" charset="0"/>
              </a:rPr>
              <a:t>Project Workflow</a:t>
            </a:r>
            <a:endParaRPr lang="en-US" sz="3600" u="sn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EDACF9-3FB0-4B22-A19E-DDF91432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"/>
    </mc:Choice>
    <mc:Fallback xmlns="">
      <p:transition spd="slow" advTm="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D07DE-3805-4817-8661-83F30FB6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09" y="245858"/>
            <a:ext cx="9299713" cy="837348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Analysis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15E36A-6DC8-448B-89B9-1BF4AD1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4</a:t>
            </a:fld>
            <a:endParaRPr lang="en-US"/>
          </a:p>
        </p:txBody>
      </p:sp>
      <p:pic>
        <p:nvPicPr>
          <p:cNvPr id="9" name="Google Shape;336;p2">
            <a:extLst>
              <a:ext uri="{FF2B5EF4-FFF2-40B4-BE49-F238E27FC236}">
                <a16:creationId xmlns:a16="http://schemas.microsoft.com/office/drawing/2014/main" xmlns="" id="{54B02001-BDF0-4FD9-84DC-4C5F3877F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98642" y="245858"/>
            <a:ext cx="1554475" cy="65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7EB56CD-470E-41EB-8337-5F2F9245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6" y="3447991"/>
            <a:ext cx="4591254" cy="31791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453D246-630E-4731-A29D-5098AF6B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65" y="3447990"/>
            <a:ext cx="5869207" cy="30402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xmlns="" id="{530315B2-C0BB-438B-A948-7F1D3C64F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028257"/>
              </p:ext>
            </p:extLst>
          </p:nvPr>
        </p:nvGraphicFramePr>
        <p:xfrm>
          <a:off x="588909" y="1271933"/>
          <a:ext cx="10764891" cy="260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A467C1A-A75C-45AD-848E-365F96A7FEC0}"/>
              </a:ext>
            </a:extLst>
          </p:cNvPr>
          <p:cNvSpPr txBox="1"/>
          <p:nvPr/>
        </p:nvSpPr>
        <p:spPr>
          <a:xfrm>
            <a:off x="650290" y="1266768"/>
            <a:ext cx="6094674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u="sng" dirty="0">
                <a:solidFill>
                  <a:srgbClr val="002776"/>
                </a:solidFill>
                <a:latin typeface="Arial"/>
                <a:cs typeface="Arial"/>
              </a:rPr>
              <a:t>The Data set includes the following variables:</a:t>
            </a:r>
          </a:p>
        </p:txBody>
      </p:sp>
    </p:spTree>
    <p:extLst>
      <p:ext uri="{BB962C8B-B14F-4D97-AF65-F5344CB8AC3E}">
        <p14:creationId xmlns:p14="http://schemas.microsoft.com/office/powerpoint/2010/main" val="36962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"/>
    </mc:Choice>
    <mc:Fallback xmlns="">
      <p:transition spd="slow" advTm="10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D07DE-3805-4817-8661-83F30FB6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Inferences from Data Set</a:t>
            </a:r>
            <a:endParaRPr lang="en-US" sz="400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79822CBF-4C58-F3A3-DC6E-B7F2E478E99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B21A24E0-6ECD-1A0D-DCFD-94BE165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014" y="2282687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There are 250 records in the dataset, of which 147 are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The data file contains seven features: six input variables and one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Arial" panose="020B0604020202020204" pitchFamily="34" charset="0"/>
                <a:cs typeface="Arial" panose="020B0604020202020204" pitchFamily="34" charset="0"/>
              </a:rPr>
              <a:t>There are no null values in the Datafile.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x-non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15E36A-6DC8-448B-89B9-1BF4AD1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07B4F6-C8AF-4BC5-A37D-09923E22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35" y="987425"/>
            <a:ext cx="6263377" cy="48736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9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"/>
    </mc:Choice>
    <mc:Fallback xmlns="">
      <p:transition spd="slow" advTm="75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D07DE-3805-4817-8661-83F30FB6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010" y="0"/>
            <a:ext cx="9063533" cy="191433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Visualization -</a:t>
            </a:r>
            <a:r>
              <a:rPr lang="en-US" sz="4000" u="sng" dirty="0">
                <a:solidFill>
                  <a:srgbClr val="002776"/>
                </a:solidFill>
                <a:latin typeface="Arial"/>
                <a:cs typeface="Arial"/>
              </a:rPr>
              <a:t>Univariate Analysis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15E36A-6DC8-448B-89B9-1BF4AD1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106988A-B4E6-4CDF-BDB2-94E2C96A8DE4}"/>
              </a:ext>
            </a:extLst>
          </p:cNvPr>
          <p:cNvSpPr txBox="1">
            <a:spLocks/>
          </p:cNvSpPr>
          <p:nvPr/>
        </p:nvSpPr>
        <p:spPr>
          <a:xfrm>
            <a:off x="97370" y="1037586"/>
            <a:ext cx="3040932" cy="837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Target data Distribution</a:t>
            </a:r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Helvetica Neue"/>
              </a:rPr>
            </a:br>
            <a:endParaRPr lang="en-US" sz="4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1B46929-A38D-499A-8F77-956B61C0B330}"/>
              </a:ext>
            </a:extLst>
          </p:cNvPr>
          <p:cNvSpPr txBox="1">
            <a:spLocks/>
          </p:cNvSpPr>
          <p:nvPr/>
        </p:nvSpPr>
        <p:spPr>
          <a:xfrm>
            <a:off x="7544955" y="966991"/>
            <a:ext cx="4058136" cy="837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5C10F2EB-7220-46D2-9BA1-28A49497D6E7}"/>
              </a:ext>
            </a:extLst>
          </p:cNvPr>
          <p:cNvSpPr txBox="1">
            <a:spLocks/>
          </p:cNvSpPr>
          <p:nvPr/>
        </p:nvSpPr>
        <p:spPr>
          <a:xfrm>
            <a:off x="4385390" y="966991"/>
            <a:ext cx="4058136" cy="837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sub-plots for </a:t>
            </a:r>
            <a:r>
              <a:rPr lang="en-US" sz="1900" b="1" u="sng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independent </a:t>
            </a:r>
            <a:r>
              <a:rPr lang="en-US" sz="1900" b="1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Helvetica Neue"/>
              </a:rPr>
            </a:b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55CE19-737C-D6A9-C30E-3C924B81B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4" y="1688124"/>
            <a:ext cx="3036089" cy="2620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3C7A2B-32CC-B6CB-3CEC-6785322C2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301" y="1485062"/>
            <a:ext cx="2459670" cy="18928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D2E291A-6311-D042-8A67-2D9E70FC7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183" y="1437550"/>
            <a:ext cx="2655677" cy="18647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4C42863-8D51-E805-5677-2DFD5401D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072" y="1377888"/>
            <a:ext cx="2901099" cy="19467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96C9BB9-B48A-E565-35EF-85805F003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301" y="3431975"/>
            <a:ext cx="2504346" cy="19778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3219F05-C0D6-617E-E041-30887A68B2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4463" y="3429000"/>
            <a:ext cx="2779063" cy="1934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F52B122-C36D-F4A1-6FD0-E22C2A4F6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5342" y="3353982"/>
            <a:ext cx="2901099" cy="1992597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756841" y="54748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"/>
    </mc:Choice>
    <mc:Fallback xmlns="">
      <p:transition spd="slow" advTm="996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2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D07DE-3805-4817-8661-83F30FB6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099" y="111587"/>
            <a:ext cx="9299713" cy="837348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Visualization -Multivariate</a:t>
            </a:r>
            <a:r>
              <a:rPr lang="en-US" sz="4000" u="sng" dirty="0">
                <a:solidFill>
                  <a:srgbClr val="002776"/>
                </a:solidFill>
                <a:latin typeface="Arial"/>
                <a:cs typeface="Arial"/>
              </a:rPr>
              <a:t> Analysis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15E36A-6DC8-448B-89B9-1BF4AD1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7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A33BDABF-B745-439E-8577-30201F4C69EB}"/>
              </a:ext>
            </a:extLst>
          </p:cNvPr>
          <p:cNvSpPr txBox="1">
            <a:spLocks/>
          </p:cNvSpPr>
          <p:nvPr/>
        </p:nvSpPr>
        <p:spPr>
          <a:xfrm>
            <a:off x="4732231" y="538263"/>
            <a:ext cx="2301661" cy="89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u="sng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Helvetica Neue"/>
              </a:rPr>
            </a:b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BA734-D3A9-4F67-BE8B-9C508EE194BD}"/>
              </a:ext>
            </a:extLst>
          </p:cNvPr>
          <p:cNvSpPr txBox="1"/>
          <p:nvPr/>
        </p:nvSpPr>
        <p:spPr>
          <a:xfrm>
            <a:off x="185530" y="5798145"/>
            <a:ext cx="118209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financial flexibility, competitiveness and credibility </a:t>
            </a:r>
            <a:r>
              <a:rPr lang="en-US" b="1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strongly correlated with the target variable(class)</a:t>
            </a:r>
          </a:p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D6E263DD-A951-432C-8600-19AB3A560207}"/>
              </a:ext>
            </a:extLst>
          </p:cNvPr>
          <p:cNvSpPr txBox="1">
            <a:spLocks/>
          </p:cNvSpPr>
          <p:nvPr/>
        </p:nvSpPr>
        <p:spPr>
          <a:xfrm>
            <a:off x="6308939" y="538263"/>
            <a:ext cx="2301661" cy="89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492C2D-0A2D-E84D-EED7-AEC886B3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38" y="1050988"/>
            <a:ext cx="6497996" cy="46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"/>
    </mc:Choice>
    <mc:Fallback xmlns="">
      <p:transition spd="slow" advTm="80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888DF-FF4A-A32F-1B13-97EB1C27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58" y="365125"/>
            <a:ext cx="10803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6700" b="1" u="sng" dirty="0" smtClean="0">
                <a:solidFill>
                  <a:srgbClr val="002060"/>
                </a:solidFill>
              </a:rPr>
              <a:t>Model Building</a:t>
            </a:r>
            <a:r>
              <a:rPr lang="en-US" dirty="0"/>
              <a:t/>
            </a:r>
            <a:br>
              <a:rPr lang="en-US" dirty="0"/>
            </a:br>
            <a:r>
              <a:rPr lang="en-US" b="1" u="sng" dirty="0" smtClean="0">
                <a:solidFill>
                  <a:schemeClr val="bg1"/>
                </a:solidFill>
                <a:sym typeface="Arial"/>
              </a:rPr>
              <a:t>del </a:t>
            </a:r>
            <a:r>
              <a:rPr lang="en-US" b="1" u="sng" dirty="0">
                <a:solidFill>
                  <a:schemeClr val="bg1"/>
                </a:solidFill>
                <a:sym typeface="Arial"/>
              </a:rPr>
              <a:t>Building </a:t>
            </a: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B9D6AE2-EEF2-48C6-2568-1702F9D3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6839AA-E723-7AAB-387B-8F250A3F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8" y="1343278"/>
            <a:ext cx="11126548" cy="46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"/>
    </mc:Choice>
    <mc:Fallback xmlns="">
      <p:transition spd="slow" advTm="108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4A27BBA-2E20-400D-BBB6-238726E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DAA5-FAF1-46BF-9F1A-96BF8EC22C81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E6DD333-404E-315D-41FD-EBCEEF07B402}"/>
              </a:ext>
            </a:extLst>
          </p:cNvPr>
          <p:cNvSpPr txBox="1">
            <a:spLocks/>
          </p:cNvSpPr>
          <p:nvPr/>
        </p:nvSpPr>
        <p:spPr>
          <a:xfrm>
            <a:off x="428878" y="311473"/>
            <a:ext cx="11555425" cy="125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 smtClean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74" y="951517"/>
            <a:ext cx="9691308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5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8"/>
    </mc:Choice>
    <mc:Fallback xmlns="">
      <p:transition spd="slow" advTm="740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</TotalTime>
  <Words>173</Words>
  <Application>Microsoft Office PowerPoint</Application>
  <PresentationFormat>Custom</PresentationFormat>
  <Paragraphs>50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Business objective</vt:lpstr>
      <vt:lpstr>PowerPoint Presentation</vt:lpstr>
      <vt:lpstr>Data Set Analysis</vt:lpstr>
      <vt:lpstr>Inferences from Data Set</vt:lpstr>
      <vt:lpstr>Visualization -Univariate Analysis </vt:lpstr>
      <vt:lpstr>Visualization -Multivariate Analysis </vt:lpstr>
      <vt:lpstr>  Model Building del Building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Karuna</dc:creator>
  <cp:lastModifiedBy>user</cp:lastModifiedBy>
  <cp:revision>46</cp:revision>
  <dcterms:created xsi:type="dcterms:W3CDTF">2023-01-03T09:35:12Z</dcterms:created>
  <dcterms:modified xsi:type="dcterms:W3CDTF">2023-03-14T17:35:02Z</dcterms:modified>
</cp:coreProperties>
</file>