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998438-F3C6-43E5-AC6C-F1A747174719}">
          <p14:sldIdLst>
            <p14:sldId id="256"/>
            <p14:sldId id="257"/>
            <p14:sldId id="258"/>
            <p14:sldId id="259"/>
          </p14:sldIdLst>
        </p14:section>
        <p14:section name="Untitled Section" id="{E93360E5-D5F2-4C25-B8C9-0FFB3025C749}">
          <p14:sldIdLst>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366225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27486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434898-59E9-46FF-9482-9286A2AEFD29}"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719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028018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434898-59E9-46FF-9482-9286A2AEFD29}"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60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3551021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3501877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23007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406574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269778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396096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95973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09979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34825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52675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73E61-F310-4115-9837-AD22277D16D2}"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434898-59E9-46FF-9482-9286A2AEFD29}" type="slidenum">
              <a:rPr lang="en-IN" smtClean="0"/>
              <a:t>‹#›</a:t>
            </a:fld>
            <a:endParaRPr lang="en-IN" dirty="0"/>
          </a:p>
        </p:txBody>
      </p:sp>
    </p:spTree>
    <p:extLst>
      <p:ext uri="{BB962C8B-B14F-4D97-AF65-F5344CB8AC3E}">
        <p14:creationId xmlns:p14="http://schemas.microsoft.com/office/powerpoint/2010/main" val="163931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673E61-F310-4115-9837-AD22277D16D2}" type="datetimeFigureOut">
              <a:rPr lang="en-IN" smtClean="0"/>
              <a:t>11-10-2023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5434898-59E9-46FF-9482-9286A2AEFD29}" type="slidenum">
              <a:rPr lang="en-IN" smtClean="0"/>
              <a:t>‹#›</a:t>
            </a:fld>
            <a:endParaRPr lang="en-IN" dirty="0"/>
          </a:p>
        </p:txBody>
      </p:sp>
    </p:spTree>
    <p:extLst>
      <p:ext uri="{BB962C8B-B14F-4D97-AF65-F5344CB8AC3E}">
        <p14:creationId xmlns:p14="http://schemas.microsoft.com/office/powerpoint/2010/main" val="105270646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6492-3A8E-490D-CA8A-D312227C54C1}"/>
              </a:ext>
            </a:extLst>
          </p:cNvPr>
          <p:cNvSpPr>
            <a:spLocks noGrp="1"/>
          </p:cNvSpPr>
          <p:nvPr>
            <p:ph type="ctrTitle"/>
          </p:nvPr>
        </p:nvSpPr>
        <p:spPr>
          <a:xfrm>
            <a:off x="2223247" y="681317"/>
            <a:ext cx="9417462" cy="1667436"/>
          </a:xfrm>
        </p:spPr>
        <p:txBody>
          <a:bodyPr/>
          <a:lstStyle/>
          <a:p>
            <a:r>
              <a:rPr lang="en-US" dirty="0">
                <a:latin typeface="+mn-lt"/>
                <a:cs typeface="Times New Roman" panose="02020603050405020304" pitchFamily="18" charset="0"/>
              </a:rPr>
              <a:t>     </a:t>
            </a:r>
            <a:r>
              <a:rPr lang="en-US" sz="6000" i="1" dirty="0">
                <a:latin typeface="Baskerville Old Face" panose="02020602080505020303" pitchFamily="18" charset="0"/>
                <a:cs typeface="Times New Roman" panose="02020603050405020304" pitchFamily="18" charset="0"/>
              </a:rPr>
              <a:t>AIR</a:t>
            </a:r>
            <a:r>
              <a:rPr lang="en-US" sz="6000" i="1" dirty="0">
                <a:latin typeface="Baskerville Old Face" panose="02020602080505020303" pitchFamily="18" charset="0"/>
              </a:rPr>
              <a:t> </a:t>
            </a:r>
            <a:r>
              <a:rPr lang="en-US" sz="6000" i="1" dirty="0">
                <a:latin typeface="Baskerville Old Face" panose="02020602080505020303" pitchFamily="18" charset="0"/>
                <a:cs typeface="Times New Roman" panose="02020603050405020304" pitchFamily="18" charset="0"/>
              </a:rPr>
              <a:t>CANVAS</a:t>
            </a:r>
            <a:endParaRPr lang="en-IN" sz="6000" i="1" dirty="0">
              <a:latin typeface="Baskerville Old Face" panose="0202060208050502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E67B3A-3283-3343-CDE2-B012A8603B46}"/>
              </a:ext>
            </a:extLst>
          </p:cNvPr>
          <p:cNvSpPr>
            <a:spLocks noGrp="1"/>
          </p:cNvSpPr>
          <p:nvPr>
            <p:ph type="subTitle" idx="1"/>
          </p:nvPr>
        </p:nvSpPr>
        <p:spPr>
          <a:xfrm>
            <a:off x="6320118" y="2976282"/>
            <a:ext cx="4805082" cy="2520797"/>
          </a:xfrm>
        </p:spPr>
        <p:txBody>
          <a:bodyPr>
            <a:normAutofit/>
          </a:bodyPr>
          <a:lstStyle/>
          <a:p>
            <a:r>
              <a:rPr lang="en-US" b="1" dirty="0"/>
              <a:t>TEAM DETAILS</a:t>
            </a:r>
            <a:endParaRPr lang="en-IN" b="1" dirty="0"/>
          </a:p>
          <a:p>
            <a:pPr algn="l"/>
            <a:r>
              <a:rPr lang="en-US" dirty="0"/>
              <a:t>S.MEGHNA PARVATHI : 21J41A66J4</a:t>
            </a:r>
          </a:p>
          <a:p>
            <a:pPr algn="l"/>
            <a:r>
              <a:rPr lang="en-US" dirty="0"/>
              <a:t>M.VARSHA REDDY : 21J41A66G8</a:t>
            </a:r>
          </a:p>
          <a:p>
            <a:pPr algn="l"/>
            <a:r>
              <a:rPr lang="en-US" dirty="0"/>
              <a:t>P.THARUN : 21J41A66J0</a:t>
            </a:r>
          </a:p>
          <a:p>
            <a:pPr algn="l"/>
            <a:r>
              <a:rPr lang="en-US" dirty="0"/>
              <a:t>S.SAAKETH : 21J41A66J6</a:t>
            </a:r>
          </a:p>
          <a:p>
            <a:pPr algn="l"/>
            <a:r>
              <a:rPr lang="en-US" dirty="0"/>
              <a:t>B.OM SWAROOP : 21J41A66D7</a:t>
            </a:r>
          </a:p>
        </p:txBody>
      </p:sp>
    </p:spTree>
    <p:extLst>
      <p:ext uri="{BB962C8B-B14F-4D97-AF65-F5344CB8AC3E}">
        <p14:creationId xmlns:p14="http://schemas.microsoft.com/office/powerpoint/2010/main" val="360782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3A1B-71FD-5632-107A-87F4D7F23E49}"/>
              </a:ext>
            </a:extLst>
          </p:cNvPr>
          <p:cNvSpPr>
            <a:spLocks noGrp="1"/>
          </p:cNvSpPr>
          <p:nvPr>
            <p:ph type="title"/>
          </p:nvPr>
        </p:nvSpPr>
        <p:spPr/>
        <p:txBody>
          <a:bodyPr>
            <a:normAutofit/>
          </a:bodyPr>
          <a:lstStyle/>
          <a:p>
            <a:r>
              <a:rPr lang="en-US" sz="3600" dirty="0">
                <a:latin typeface="+mn-lt"/>
              </a:rPr>
              <a:t>WHY AIR CANVAS ? </a:t>
            </a:r>
            <a:endParaRPr lang="en-IN" sz="3600" dirty="0">
              <a:latin typeface="+mn-lt"/>
            </a:endParaRPr>
          </a:p>
        </p:txBody>
      </p:sp>
      <p:sp>
        <p:nvSpPr>
          <p:cNvPr id="5" name="Text Placeholder 4">
            <a:extLst>
              <a:ext uri="{FF2B5EF4-FFF2-40B4-BE49-F238E27FC236}">
                <a16:creationId xmlns:a16="http://schemas.microsoft.com/office/drawing/2014/main" id="{E0DB2398-2F26-C870-5F11-EDC5DD5570DE}"/>
              </a:ext>
            </a:extLst>
          </p:cNvPr>
          <p:cNvSpPr>
            <a:spLocks noGrp="1"/>
          </p:cNvSpPr>
          <p:nvPr>
            <p:ph idx="1"/>
          </p:nvPr>
        </p:nvSpPr>
        <p:spPr/>
        <p:txBody>
          <a:bodyPr>
            <a:normAutofit/>
          </a:bodyPr>
          <a:lstStyle/>
          <a:p>
            <a:pPr marL="285750" indent="-285750" algn="just">
              <a:lnSpc>
                <a:spcPct val="150000"/>
              </a:lnSpc>
              <a:buFont typeface="Arial" panose="020B0604020202020204" pitchFamily="34" charset="0"/>
              <a:buChar char="•"/>
            </a:pPr>
            <a:r>
              <a:rPr lang="en-US" sz="2000" dirty="0">
                <a:solidFill>
                  <a:srgbClr val="000000"/>
                </a:solidFill>
                <a:effectLst/>
              </a:rPr>
              <a:t>Air canvas help to draw on a screen by just waiving your finger. </a:t>
            </a:r>
            <a:endParaRPr lang="en-US" sz="2000" dirty="0"/>
          </a:p>
          <a:p>
            <a:pPr marL="285750" indent="-285750" algn="just">
              <a:lnSpc>
                <a:spcPct val="150000"/>
              </a:lnSpc>
              <a:buFont typeface="Arial" panose="020B0604020202020204" pitchFamily="34" charset="0"/>
              <a:buChar char="•"/>
            </a:pPr>
            <a:r>
              <a:rPr lang="en-US" sz="2000" dirty="0">
                <a:solidFill>
                  <a:srgbClr val="000000"/>
                </a:solidFill>
                <a:effectLst/>
              </a:rPr>
              <a:t>The preferred language is python due to exhaustive libraries. </a:t>
            </a:r>
            <a:endParaRPr lang="en-US" sz="2000" dirty="0"/>
          </a:p>
          <a:p>
            <a:pPr marL="285750" indent="-285750" algn="just">
              <a:lnSpc>
                <a:spcPct val="150000"/>
              </a:lnSpc>
              <a:buFont typeface="Arial" panose="020B0604020202020204" pitchFamily="34" charset="0"/>
              <a:buChar char="•"/>
            </a:pPr>
            <a:r>
              <a:rPr lang="en-US" sz="2000" dirty="0">
                <a:solidFill>
                  <a:srgbClr val="000000"/>
                </a:solidFill>
                <a:effectLst/>
              </a:rPr>
              <a:t> We use some machine learning algorithms to build source code.</a:t>
            </a:r>
          </a:p>
        </p:txBody>
      </p:sp>
      <p:pic>
        <p:nvPicPr>
          <p:cNvPr id="4" name="Picture 3">
            <a:extLst>
              <a:ext uri="{FF2B5EF4-FFF2-40B4-BE49-F238E27FC236}">
                <a16:creationId xmlns:a16="http://schemas.microsoft.com/office/drawing/2014/main" id="{5EB58A05-78E8-7F36-9AAD-FB72F7A5E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415" y="4240307"/>
            <a:ext cx="5496893" cy="2220098"/>
          </a:xfrm>
          <a:prstGeom prst="rect">
            <a:avLst/>
          </a:prstGeom>
        </p:spPr>
      </p:pic>
    </p:spTree>
    <p:extLst>
      <p:ext uri="{BB962C8B-B14F-4D97-AF65-F5344CB8AC3E}">
        <p14:creationId xmlns:p14="http://schemas.microsoft.com/office/powerpoint/2010/main" val="210364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280-22D2-D5BA-E403-09838EED9B1D}"/>
              </a:ext>
            </a:extLst>
          </p:cNvPr>
          <p:cNvSpPr>
            <a:spLocks noGrp="1"/>
          </p:cNvSpPr>
          <p:nvPr>
            <p:ph type="title"/>
          </p:nvPr>
        </p:nvSpPr>
        <p:spPr>
          <a:xfrm>
            <a:off x="2196352" y="1000628"/>
            <a:ext cx="8788307" cy="1132972"/>
          </a:xfrm>
        </p:spPr>
        <p:txBody>
          <a:bodyPr/>
          <a:lstStyle/>
          <a:p>
            <a:r>
              <a:rPr lang="en-US" dirty="0">
                <a:latin typeface="+mn-lt"/>
              </a:rPr>
              <a:t>ABSTRACT</a:t>
            </a:r>
            <a:endParaRPr lang="en-IN" dirty="0">
              <a:latin typeface="+mn-lt"/>
            </a:endParaRPr>
          </a:p>
        </p:txBody>
      </p:sp>
      <p:sp>
        <p:nvSpPr>
          <p:cNvPr id="3" name="Content Placeholder 2">
            <a:extLst>
              <a:ext uri="{FF2B5EF4-FFF2-40B4-BE49-F238E27FC236}">
                <a16:creationId xmlns:a16="http://schemas.microsoft.com/office/drawing/2014/main" id="{A1659BD8-3E2D-986E-DCF5-4171EF3BFFF6}"/>
              </a:ext>
            </a:extLst>
          </p:cNvPr>
          <p:cNvSpPr>
            <a:spLocks noGrp="1"/>
          </p:cNvSpPr>
          <p:nvPr>
            <p:ph idx="1"/>
          </p:nvPr>
        </p:nvSpPr>
        <p:spPr/>
        <p:txBody>
          <a:bodyPr>
            <a:normAutofit fontScale="92500" lnSpcReduction="20000"/>
          </a:bodyPr>
          <a:lstStyle/>
          <a:p>
            <a:pPr marL="0" indent="0" algn="just">
              <a:lnSpc>
                <a:spcPct val="100000"/>
              </a:lnSpc>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Air Canvas is a hands-free digital drawing canvas that utilizes Picamera, and OpenCV to recognize and map hand gestures onto a screen. Writing in air has been one of the most fascinating and challenging research in field of image processing and pattern recognition. This project is a report of occasional gestures. It will use computer vision to trace the path of the finger. The project takes advantage of gap and focuses on developing a motion to-text converter that can potentially serve as software for intelligent wearable devices for writing from the air. The idea for Air Canvas was a result of our interest in digital drawing and smart photo recognition software. The idea for Air Canvas was a result of our interest in digital drawing and smart photo recognition software. Air Canvas is mainly used as a powerful means of communication for the deaf, which means implementing this project can help in many ways. For example An effective communication method that reduces mobile and laptop usage by eliminating the need to write. It also helps people with hearing impairments to communicate well. The project takes advantage of this gap and focuses on developing a motion - totext converter that can potentially serve as software for intelligent wearable devices for writing from the air.</a:t>
            </a:r>
          </a:p>
          <a:p>
            <a:pPr marL="0" indent="0" algn="just">
              <a:lnSpc>
                <a:spcPct val="100000"/>
              </a:lnSpc>
              <a:buNone/>
            </a:pPr>
            <a:r>
              <a:rPr lang="en-IN" sz="1800" b="1" dirty="0">
                <a:solidFill>
                  <a:srgbClr val="000000"/>
                </a:solidFill>
                <a:effectLst/>
                <a:latin typeface="Times New Roman" panose="02020603050405020304" pitchFamily="18" charset="0"/>
                <a:cs typeface="Times New Roman" panose="02020603050405020304" pitchFamily="18" charset="0"/>
              </a:rPr>
              <a:t>Keywords: </a:t>
            </a:r>
            <a:endParaRPr lang="en-IN" sz="1800" dirty="0">
              <a:latin typeface="Times New Roman" panose="02020603050405020304" pitchFamily="18" charset="0"/>
              <a:cs typeface="Times New Roman" panose="02020603050405020304" pitchFamily="18" charset="0"/>
            </a:endParaRPr>
          </a:p>
          <a:p>
            <a:pPr algn="just"/>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Picamera , Opencv, Fascinating ,Gestures ,Intelligent.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168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DFCE-2097-ED61-8CFD-54B536DD5ECE}"/>
              </a:ext>
            </a:extLst>
          </p:cNvPr>
          <p:cNvSpPr>
            <a:spLocks noGrp="1"/>
          </p:cNvSpPr>
          <p:nvPr>
            <p:ph type="title"/>
          </p:nvPr>
        </p:nvSpPr>
        <p:spPr>
          <a:xfrm>
            <a:off x="2796988" y="1108204"/>
            <a:ext cx="8707624" cy="675772"/>
          </a:xfrm>
        </p:spPr>
        <p:txBody>
          <a:bodyPr/>
          <a:lstStyle/>
          <a:p>
            <a:r>
              <a:rPr lang="en-US" dirty="0">
                <a:latin typeface="+mn-lt"/>
              </a:rPr>
              <a:t>OBJECTIVE AND SCOPE:</a:t>
            </a:r>
            <a:endParaRPr lang="en-IN" dirty="0">
              <a:latin typeface="+mn-lt"/>
            </a:endParaRPr>
          </a:p>
        </p:txBody>
      </p:sp>
      <p:sp>
        <p:nvSpPr>
          <p:cNvPr id="3" name="Content Placeholder 2">
            <a:extLst>
              <a:ext uri="{FF2B5EF4-FFF2-40B4-BE49-F238E27FC236}">
                <a16:creationId xmlns:a16="http://schemas.microsoft.com/office/drawing/2014/main" id="{4F171508-5539-ACA6-A83F-CF77D1006DFE}"/>
              </a:ext>
            </a:extLst>
          </p:cNvPr>
          <p:cNvSpPr>
            <a:spLocks noGrp="1"/>
          </p:cNvSpPr>
          <p:nvPr>
            <p:ph idx="1"/>
          </p:nvPr>
        </p:nvSpPr>
        <p:spPr/>
        <p:txBody>
          <a:bodyPr>
            <a:normAutofit fontScale="92500" lnSpcReduction="10000"/>
          </a:bodyPr>
          <a:lstStyle/>
          <a:p>
            <a:pPr algn="just">
              <a:lnSpc>
                <a:spcPct val="150000"/>
              </a:lnSpc>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powerful means of communication for the deaf, which means implementing this project can help in many ways. </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effective communication method that reduces mobile and laptop usage by eliminating the need to write. </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also helps people with hearing impairments to communicate well. </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project takes advantage of this gap and focuses on developing a motion-to-text converter that can potentially serve as software for intelligent wearable devices for writing from the air.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233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DBD81-B24F-3023-A13E-B7F268008AA7}"/>
              </a:ext>
            </a:extLst>
          </p:cNvPr>
          <p:cNvSpPr>
            <a:spLocks noGrp="1"/>
          </p:cNvSpPr>
          <p:nvPr>
            <p:ph type="title"/>
          </p:nvPr>
        </p:nvSpPr>
        <p:spPr/>
        <p:txBody>
          <a:bodyPr>
            <a:normAutofit/>
          </a:bodyPr>
          <a:lstStyle/>
          <a:p>
            <a:r>
              <a:rPr lang="en-US" dirty="0">
                <a:latin typeface="+mn-lt"/>
              </a:rPr>
              <a:t>HARDWARE AND SOFTWARE REQUIREMENTS</a:t>
            </a:r>
            <a:endParaRPr lang="en-IN" dirty="0">
              <a:latin typeface="+mn-lt"/>
            </a:endParaRPr>
          </a:p>
        </p:txBody>
      </p:sp>
      <p:sp>
        <p:nvSpPr>
          <p:cNvPr id="5" name="Content Placeholder 4">
            <a:extLst>
              <a:ext uri="{FF2B5EF4-FFF2-40B4-BE49-F238E27FC236}">
                <a16:creationId xmlns:a16="http://schemas.microsoft.com/office/drawing/2014/main" id="{98B22C34-8978-D38E-A6A8-CAA0A0DBBC66}"/>
              </a:ext>
            </a:extLst>
          </p:cNvPr>
          <p:cNvSpPr>
            <a:spLocks noGrp="1"/>
          </p:cNvSpPr>
          <p:nvPr>
            <p:ph sz="half" idx="1"/>
          </p:nvPr>
        </p:nvSpPr>
        <p:spPr/>
        <p:txBody>
          <a:bodyPr>
            <a:normAutofit/>
          </a:bodyPr>
          <a:lstStyle/>
          <a:p>
            <a:pPr marL="0" indent="0" algn="just">
              <a:lnSpc>
                <a:spcPct val="150000"/>
              </a:lnSpc>
              <a:buNone/>
            </a:pPr>
            <a:r>
              <a:rPr lang="en-IN" sz="2000" b="1" dirty="0">
                <a:solidFill>
                  <a:srgbClr val="000000"/>
                </a:solidFill>
                <a:effectLst/>
              </a:rPr>
              <a:t>HARDWARE</a:t>
            </a:r>
            <a:r>
              <a:rPr lang="en-IN" sz="2000" dirty="0">
                <a:solidFill>
                  <a:srgbClr val="000000"/>
                </a:solidFill>
                <a:effectLst/>
              </a:rPr>
              <a:t>:</a:t>
            </a:r>
          </a:p>
          <a:p>
            <a:pPr algn="just">
              <a:lnSpc>
                <a:spcPct val="150000"/>
              </a:lnSpc>
            </a:pPr>
            <a:r>
              <a:rPr lang="en-IN" sz="2000" dirty="0">
                <a:solidFill>
                  <a:srgbClr val="000000"/>
                </a:solidFill>
                <a:effectLst/>
              </a:rPr>
              <a:t>Processer(i5 or i7) </a:t>
            </a:r>
            <a:endParaRPr lang="en-IN" sz="2000" dirty="0"/>
          </a:p>
          <a:p>
            <a:pPr algn="just">
              <a:lnSpc>
                <a:spcPct val="150000"/>
              </a:lnSpc>
            </a:pPr>
            <a:r>
              <a:rPr lang="en-IN" sz="2000" dirty="0">
                <a:solidFill>
                  <a:srgbClr val="000000"/>
                </a:solidFill>
                <a:effectLst/>
              </a:rPr>
              <a:t>Monitor(PC) </a:t>
            </a:r>
            <a:endParaRPr lang="en-IN" sz="2000" dirty="0"/>
          </a:p>
          <a:p>
            <a:pPr algn="just">
              <a:lnSpc>
                <a:spcPct val="150000"/>
              </a:lnSpc>
            </a:pPr>
            <a:r>
              <a:rPr lang="en-IN" sz="2000" dirty="0">
                <a:solidFill>
                  <a:srgbClr val="000000"/>
                </a:solidFill>
                <a:effectLst/>
              </a:rPr>
              <a:t>Webcam</a:t>
            </a:r>
            <a:endParaRPr lang="en-IN" sz="2000" dirty="0"/>
          </a:p>
          <a:p>
            <a:pPr algn="just">
              <a:lnSpc>
                <a:spcPct val="150000"/>
              </a:lnSpc>
            </a:pPr>
            <a:r>
              <a:rPr lang="en-IN" sz="2000" dirty="0">
                <a:solidFill>
                  <a:srgbClr val="000000"/>
                </a:solidFill>
                <a:effectLst/>
              </a:rPr>
              <a:t>Libraries are </a:t>
            </a:r>
            <a:r>
              <a:rPr lang="en-IN" sz="2000" dirty="0" err="1">
                <a:solidFill>
                  <a:srgbClr val="000000"/>
                </a:solidFill>
                <a:effectLst/>
              </a:rPr>
              <a:t>Numpy</a:t>
            </a:r>
            <a:r>
              <a:rPr lang="en-IN" sz="2000" dirty="0">
                <a:solidFill>
                  <a:srgbClr val="000000"/>
                </a:solidFill>
                <a:effectLst/>
              </a:rPr>
              <a:t> </a:t>
            </a:r>
          </a:p>
          <a:p>
            <a:pPr algn="just">
              <a:lnSpc>
                <a:spcPct val="150000"/>
              </a:lnSpc>
            </a:pPr>
            <a:r>
              <a:rPr lang="en-IN" sz="2000" dirty="0">
                <a:solidFill>
                  <a:srgbClr val="000000"/>
                </a:solidFill>
                <a:effectLst/>
              </a:rPr>
              <a:t>Open cv, Media pipe </a:t>
            </a:r>
            <a:endParaRPr lang="en-IN" sz="2000" dirty="0"/>
          </a:p>
        </p:txBody>
      </p:sp>
      <p:sp>
        <p:nvSpPr>
          <p:cNvPr id="6" name="Content Placeholder 5">
            <a:extLst>
              <a:ext uri="{FF2B5EF4-FFF2-40B4-BE49-F238E27FC236}">
                <a16:creationId xmlns:a16="http://schemas.microsoft.com/office/drawing/2014/main" id="{6C02336C-4820-1A2D-25D8-C8BA26084796}"/>
              </a:ext>
            </a:extLst>
          </p:cNvPr>
          <p:cNvSpPr>
            <a:spLocks noGrp="1"/>
          </p:cNvSpPr>
          <p:nvPr>
            <p:ph sz="half" idx="2"/>
          </p:nvPr>
        </p:nvSpPr>
        <p:spPr/>
        <p:txBody>
          <a:bodyPr/>
          <a:lstStyle/>
          <a:p>
            <a:pPr marL="0" indent="0" algn="just">
              <a:lnSpc>
                <a:spcPct val="150000"/>
              </a:lnSpc>
              <a:buNone/>
            </a:pPr>
            <a:r>
              <a:rPr lang="en-IN" sz="2000" b="1" dirty="0">
                <a:solidFill>
                  <a:srgbClr val="000000"/>
                </a:solidFill>
                <a:effectLst/>
              </a:rPr>
              <a:t>SOFTWARE</a:t>
            </a:r>
            <a:r>
              <a:rPr lang="en-IN" sz="2000" dirty="0">
                <a:solidFill>
                  <a:srgbClr val="000000"/>
                </a:solidFill>
                <a:effectLst/>
              </a:rPr>
              <a:t>:</a:t>
            </a:r>
          </a:p>
          <a:p>
            <a:pPr algn="just">
              <a:lnSpc>
                <a:spcPct val="150000"/>
              </a:lnSpc>
            </a:pPr>
            <a:r>
              <a:rPr lang="en-IN" sz="2000" dirty="0">
                <a:solidFill>
                  <a:srgbClr val="000000"/>
                </a:solidFill>
                <a:effectLst/>
              </a:rPr>
              <a:t>OS(Windows 7,8,10,11 Any OS) </a:t>
            </a:r>
            <a:endParaRPr lang="en-IN" sz="2000" dirty="0"/>
          </a:p>
          <a:p>
            <a:pPr algn="just">
              <a:lnSpc>
                <a:spcPct val="150000"/>
              </a:lnSpc>
            </a:pPr>
            <a:r>
              <a:rPr lang="en-IN" sz="2000" dirty="0">
                <a:solidFill>
                  <a:srgbClr val="000000"/>
                </a:solidFill>
                <a:effectLst/>
              </a:rPr>
              <a:t>Python3 </a:t>
            </a:r>
            <a:endParaRPr lang="en-IN" sz="2000" dirty="0"/>
          </a:p>
          <a:p>
            <a:pPr algn="just">
              <a:lnSpc>
                <a:spcPct val="150000"/>
              </a:lnSpc>
            </a:pPr>
            <a:r>
              <a:rPr lang="en-IN" sz="2000" dirty="0">
                <a:solidFill>
                  <a:srgbClr val="000000"/>
                </a:solidFill>
                <a:effectLst/>
              </a:rPr>
              <a:t>Vscode</a:t>
            </a:r>
            <a:endParaRPr lang="en-IN" sz="2000" dirty="0"/>
          </a:p>
          <a:p>
            <a:endParaRPr lang="en-IN" dirty="0"/>
          </a:p>
        </p:txBody>
      </p:sp>
    </p:spTree>
    <p:extLst>
      <p:ext uri="{BB962C8B-B14F-4D97-AF65-F5344CB8AC3E}">
        <p14:creationId xmlns:p14="http://schemas.microsoft.com/office/powerpoint/2010/main" val="206077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D8144-EAF8-1B6D-3DDD-637E6B5F5208}"/>
              </a:ext>
            </a:extLst>
          </p:cNvPr>
          <p:cNvSpPr>
            <a:spLocks noGrp="1"/>
          </p:cNvSpPr>
          <p:nvPr>
            <p:ph type="title"/>
          </p:nvPr>
        </p:nvSpPr>
        <p:spPr>
          <a:xfrm>
            <a:off x="838200" y="2544417"/>
            <a:ext cx="10515600" cy="1979875"/>
          </a:xfrm>
        </p:spPr>
        <p:txBody>
          <a:bodyPr>
            <a:normAutofit/>
          </a:bodyPr>
          <a:lstStyle/>
          <a:p>
            <a:pPr algn="ctr"/>
            <a:r>
              <a:rPr lang="en-US" sz="9600" dirty="0">
                <a:latin typeface="+mn-lt"/>
              </a:rPr>
              <a:t>THANK YOU</a:t>
            </a:r>
            <a:endParaRPr lang="en-IN" sz="9600" dirty="0">
              <a:latin typeface="+mn-lt"/>
            </a:endParaRPr>
          </a:p>
        </p:txBody>
      </p:sp>
    </p:spTree>
    <p:extLst>
      <p:ext uri="{BB962C8B-B14F-4D97-AF65-F5344CB8AC3E}">
        <p14:creationId xmlns:p14="http://schemas.microsoft.com/office/powerpoint/2010/main" val="5317436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TotalTime>
  <Words>432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Baskerville Old Face</vt:lpstr>
      <vt:lpstr>Calibri</vt:lpstr>
      <vt:lpstr>Century Gothic</vt:lpstr>
      <vt:lpstr>Times New Roman</vt:lpstr>
      <vt:lpstr>Wingdings 3</vt:lpstr>
      <vt:lpstr>Wisp</vt:lpstr>
      <vt:lpstr>     AIR CANVAS</vt:lpstr>
      <vt:lpstr>WHY AIR CANVAS ? </vt:lpstr>
      <vt:lpstr>ABSTRACT</vt:lpstr>
      <vt:lpstr>OBJECTIVE AND SCOPE:</vt:lpstr>
      <vt:lpstr>HARDWARE AND 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CANVAS</dc:title>
  <dc:creator>20N31A0503</dc:creator>
  <cp:lastModifiedBy>saaketh soma</cp:lastModifiedBy>
  <cp:revision>4</cp:revision>
  <dcterms:created xsi:type="dcterms:W3CDTF">2023-08-18T14:11:47Z</dcterms:created>
  <dcterms:modified xsi:type="dcterms:W3CDTF">2023-10-11T09:35:47Z</dcterms:modified>
</cp:coreProperties>
</file>