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/>
              <a:t>S</a:t>
            </a:r>
            <a:r>
              <a:rPr dirty="0" sz="2400" lang="en-US"/>
              <a:t>TUDENT NAME	</a:t>
            </a:r>
            <a:r>
              <a:rPr dirty="0" sz="2400" lang="en-IN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prashanth </a:t>
            </a:r>
            <a:endParaRPr dirty="0" sz="2400" lang="en-US"/>
          </a:p>
          <a:p>
            <a:r>
              <a:rPr dirty="0" sz="2400" lang="en-US"/>
              <a:t>REGISTER NO		:</a:t>
            </a:r>
            <a:r>
              <a:rPr dirty="0" sz="2400" lang="en-IN"/>
              <a:t>4222008</a:t>
            </a:r>
            <a:r>
              <a:rPr dirty="0" sz="2400" lang="en-US"/>
              <a:t>5</a:t>
            </a:r>
            <a:r>
              <a:rPr dirty="0" sz="2400" lang="en-US"/>
              <a:t>7</a:t>
            </a:r>
            <a:r>
              <a:rPr dirty="0" sz="2400" lang="en-US"/>
              <a:t>			</a:t>
            </a:r>
            <a:endParaRPr altLang="en-US" lang="zh-CN"/>
          </a:p>
          <a:p>
            <a:r>
              <a:rPr dirty="0" sz="2400" lang="en-US"/>
              <a:t>DEPARTMENT		:</a:t>
            </a:r>
            <a:r>
              <a:rPr dirty="0" sz="2400" lang="en-US" err="1"/>
              <a:t>B.Com</a:t>
            </a:r>
            <a:r>
              <a:rPr dirty="0" sz="2400" lang="en-US"/>
              <a:t> (</a:t>
            </a:r>
            <a:r>
              <a:rPr dirty="0" sz="2400" lang="en-IN"/>
              <a:t>ISM) </a:t>
            </a:r>
            <a:endParaRPr dirty="0" sz="2400" lang="en-US"/>
          </a:p>
          <a:p>
            <a:r>
              <a:rPr dirty="0" sz="2400" lang="en-US"/>
              <a:t>COLLEGE		:</a:t>
            </a:r>
            <a:r>
              <a:rPr dirty="0" sz="2400" lang="en-IN"/>
              <a:t>J.H.A. </a:t>
            </a:r>
            <a:r>
              <a:rPr dirty="0" sz="2400" lang="en-IN" err="1"/>
              <a:t>Agarsen</a:t>
            </a:r>
            <a:r>
              <a:rPr dirty="0" sz="2400" lang="en-IN"/>
              <a:t> College</a:t>
            </a:r>
            <a:r>
              <a:rPr dirty="0" sz="2400" lang="en-US"/>
              <a:t>				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503130"/>
            <a:ext cx="3854528" cy="1613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deepthisree4002@gmail.com</cp:lastModifiedBy>
  <dcterms:created xsi:type="dcterms:W3CDTF">2024-03-29T04:07:22Z</dcterms:created>
  <dcterms:modified xsi:type="dcterms:W3CDTF">2024-09-03T04:49:30Z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6ffbad7d71504310bc87f366a69d53f0</vt:lpwstr>
  </property>
</Properties>
</file>