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307" r:id="rId3"/>
    <p:sldId id="306" r:id="rId4"/>
    <p:sldId id="305" r:id="rId5"/>
    <p:sldId id="260" r:id="rId6"/>
    <p:sldId id="304" r:id="rId7"/>
    <p:sldId id="300" r:id="rId8"/>
    <p:sldId id="308" r:id="rId9"/>
    <p:sldId id="309" r:id="rId10"/>
    <p:sldId id="310" r:id="rId11"/>
    <p:sldId id="311" r:id="rId12"/>
    <p:sldId id="261" r:id="rId13"/>
    <p:sldId id="262" r:id="rId14"/>
    <p:sldId id="312" r:id="rId15"/>
    <p:sldId id="313" r:id="rId16"/>
    <p:sldId id="314" r:id="rId17"/>
    <p:sldId id="315" r:id="rId18"/>
    <p:sldId id="316" r:id="rId19"/>
    <p:sldId id="319" r:id="rId20"/>
    <p:sldId id="318" r:id="rId21"/>
    <p:sldId id="320" r:id="rId22"/>
    <p:sldId id="321" r:id="rId23"/>
    <p:sldId id="322" r:id="rId24"/>
    <p:sldId id="323" r:id="rId25"/>
    <p:sldId id="324"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5F063-B89B-4DEA-AB04-D6C66EF084B5}" v="6" dt="2024-04-22T09:09:36.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reddy" userId="adf541651ceb1bde" providerId="LiveId" clId="{1435F063-B89B-4DEA-AB04-D6C66EF084B5}"/>
    <pc:docChg chg="custSel addSld delSld modSld sldOrd">
      <pc:chgData name="Tharun reddy" userId="adf541651ceb1bde" providerId="LiveId" clId="{1435F063-B89B-4DEA-AB04-D6C66EF084B5}" dt="2024-04-22T09:22:46.081" v="318" actId="20577"/>
      <pc:docMkLst>
        <pc:docMk/>
      </pc:docMkLst>
      <pc:sldChg chg="modSp add mod">
        <pc:chgData name="Tharun reddy" userId="adf541651ceb1bde" providerId="LiveId" clId="{1435F063-B89B-4DEA-AB04-D6C66EF084B5}" dt="2024-04-22T09:18:40.815" v="270" actId="20577"/>
        <pc:sldMkLst>
          <pc:docMk/>
          <pc:sldMk cId="4049603691" sldId="257"/>
        </pc:sldMkLst>
        <pc:spChg chg="mod">
          <ac:chgData name="Tharun reddy" userId="adf541651ceb1bde" providerId="LiveId" clId="{1435F063-B89B-4DEA-AB04-D6C66EF084B5}" dt="2024-04-22T09:18:40.815" v="270" actId="20577"/>
          <ac:spMkLst>
            <pc:docMk/>
            <pc:sldMk cId="4049603691" sldId="257"/>
            <ac:spMk id="5" creationId="{59A3F300-D65A-6147-4E1D-D7186F35BAB2}"/>
          </ac:spMkLst>
        </pc:spChg>
      </pc:sldChg>
      <pc:sldChg chg="modSp mod">
        <pc:chgData name="Tharun reddy" userId="adf541651ceb1bde" providerId="LiveId" clId="{1435F063-B89B-4DEA-AB04-D6C66EF084B5}" dt="2024-04-22T09:22:09.347" v="315" actId="27636"/>
        <pc:sldMkLst>
          <pc:docMk/>
          <pc:sldMk cId="1736690343" sldId="260"/>
        </pc:sldMkLst>
        <pc:spChg chg="mod">
          <ac:chgData name="Tharun reddy" userId="adf541651ceb1bde" providerId="LiveId" clId="{1435F063-B89B-4DEA-AB04-D6C66EF084B5}" dt="2024-04-22T09:22:09.347" v="315" actId="27636"/>
          <ac:spMkLst>
            <pc:docMk/>
            <pc:sldMk cId="1736690343" sldId="260"/>
            <ac:spMk id="2" creationId="{C2A0ED3B-A9E3-3D1F-171C-509B3376D47A}"/>
          </ac:spMkLst>
        </pc:spChg>
      </pc:sldChg>
      <pc:sldChg chg="add">
        <pc:chgData name="Tharun reddy" userId="adf541651ceb1bde" providerId="LiveId" clId="{1435F063-B89B-4DEA-AB04-D6C66EF084B5}" dt="2024-04-22T06:50:51.225" v="19"/>
        <pc:sldMkLst>
          <pc:docMk/>
          <pc:sldMk cId="1757025459" sldId="261"/>
        </pc:sldMkLst>
      </pc:sldChg>
      <pc:sldChg chg="modSp add mod">
        <pc:chgData name="Tharun reddy" userId="adf541651ceb1bde" providerId="LiveId" clId="{1435F063-B89B-4DEA-AB04-D6C66EF084B5}" dt="2024-04-22T06:52:11.308" v="25" actId="1076"/>
        <pc:sldMkLst>
          <pc:docMk/>
          <pc:sldMk cId="2026368156" sldId="262"/>
        </pc:sldMkLst>
        <pc:spChg chg="mod">
          <ac:chgData name="Tharun reddy" userId="adf541651ceb1bde" providerId="LiveId" clId="{1435F063-B89B-4DEA-AB04-D6C66EF084B5}" dt="2024-04-22T06:52:11.308" v="25" actId="1076"/>
          <ac:spMkLst>
            <pc:docMk/>
            <pc:sldMk cId="2026368156" sldId="262"/>
            <ac:spMk id="2" creationId="{B7B1D714-57F0-CAE3-B24F-89E3D530AED6}"/>
          </ac:spMkLst>
        </pc:spChg>
      </pc:sldChg>
      <pc:sldChg chg="add">
        <pc:chgData name="Tharun reddy" userId="adf541651ceb1bde" providerId="LiveId" clId="{1435F063-B89B-4DEA-AB04-D6C66EF084B5}" dt="2024-04-22T07:28:53.657" v="258"/>
        <pc:sldMkLst>
          <pc:docMk/>
          <pc:sldMk cId="1676778212" sldId="279"/>
        </pc:sldMkLst>
      </pc:sldChg>
      <pc:sldChg chg="modSp del mod">
        <pc:chgData name="Tharun reddy" userId="adf541651ceb1bde" providerId="LiveId" clId="{1435F063-B89B-4DEA-AB04-D6C66EF084B5}" dt="2024-04-22T09:20:18.568" v="290" actId="2696"/>
        <pc:sldMkLst>
          <pc:docMk/>
          <pc:sldMk cId="1841140353" sldId="299"/>
        </pc:sldMkLst>
        <pc:spChg chg="mod">
          <ac:chgData name="Tharun reddy" userId="adf541651ceb1bde" providerId="LiveId" clId="{1435F063-B89B-4DEA-AB04-D6C66EF084B5}" dt="2024-04-22T09:19:26.104" v="277" actId="255"/>
          <ac:spMkLst>
            <pc:docMk/>
            <pc:sldMk cId="1841140353" sldId="299"/>
            <ac:spMk id="2" creationId="{6B5685C8-851E-F3A6-C8B6-E3A92E5E9C0D}"/>
          </ac:spMkLst>
        </pc:spChg>
      </pc:sldChg>
      <pc:sldChg chg="modSp mod">
        <pc:chgData name="Tharun reddy" userId="adf541651ceb1bde" providerId="LiveId" clId="{1435F063-B89B-4DEA-AB04-D6C66EF084B5}" dt="2024-04-22T09:20:06.025" v="289" actId="20577"/>
        <pc:sldMkLst>
          <pc:docMk/>
          <pc:sldMk cId="3027767330" sldId="300"/>
        </pc:sldMkLst>
        <pc:spChg chg="mod">
          <ac:chgData name="Tharun reddy" userId="adf541651ceb1bde" providerId="LiveId" clId="{1435F063-B89B-4DEA-AB04-D6C66EF084B5}" dt="2024-04-22T09:20:06.025" v="289" actId="20577"/>
          <ac:spMkLst>
            <pc:docMk/>
            <pc:sldMk cId="3027767330" sldId="300"/>
            <ac:spMk id="2" creationId="{15EAEF6C-798A-F07F-F3DA-18473163FA22}"/>
          </ac:spMkLst>
        </pc:spChg>
      </pc:sldChg>
      <pc:sldChg chg="modSp del mod">
        <pc:chgData name="Tharun reddy" userId="adf541651ceb1bde" providerId="LiveId" clId="{1435F063-B89B-4DEA-AB04-D6C66EF084B5}" dt="2024-04-22T09:21:28.448" v="302" actId="2696"/>
        <pc:sldMkLst>
          <pc:docMk/>
          <pc:sldMk cId="1539451763" sldId="303"/>
        </pc:sldMkLst>
        <pc:spChg chg="mod">
          <ac:chgData name="Tharun reddy" userId="adf541651ceb1bde" providerId="LiveId" clId="{1435F063-B89B-4DEA-AB04-D6C66EF084B5}" dt="2024-04-22T09:21:03.210" v="294" actId="20577"/>
          <ac:spMkLst>
            <pc:docMk/>
            <pc:sldMk cId="1539451763" sldId="303"/>
            <ac:spMk id="2" creationId="{D42A02A8-51DB-A97A-F0C3-0A579E5F2FC9}"/>
          </ac:spMkLst>
        </pc:spChg>
      </pc:sldChg>
      <pc:sldChg chg="modSp mod">
        <pc:chgData name="Tharun reddy" userId="adf541651ceb1bde" providerId="LiveId" clId="{1435F063-B89B-4DEA-AB04-D6C66EF084B5}" dt="2024-04-22T09:21:23.968" v="301" actId="20577"/>
        <pc:sldMkLst>
          <pc:docMk/>
          <pc:sldMk cId="2352537921" sldId="304"/>
        </pc:sldMkLst>
        <pc:spChg chg="mod">
          <ac:chgData name="Tharun reddy" userId="adf541651ceb1bde" providerId="LiveId" clId="{1435F063-B89B-4DEA-AB04-D6C66EF084B5}" dt="2024-04-22T09:21:23.968" v="301" actId="20577"/>
          <ac:spMkLst>
            <pc:docMk/>
            <pc:sldMk cId="2352537921" sldId="304"/>
            <ac:spMk id="2" creationId="{27CEFE5D-8FD9-EF91-C363-4AEC8C7ACD80}"/>
          </ac:spMkLst>
        </pc:spChg>
      </pc:sldChg>
      <pc:sldChg chg="modSp mod">
        <pc:chgData name="Tharun reddy" userId="adf541651ceb1bde" providerId="LiveId" clId="{1435F063-B89B-4DEA-AB04-D6C66EF084B5}" dt="2024-04-22T09:21:58.962" v="313" actId="27636"/>
        <pc:sldMkLst>
          <pc:docMk/>
          <pc:sldMk cId="3960011986" sldId="305"/>
        </pc:sldMkLst>
        <pc:spChg chg="mod">
          <ac:chgData name="Tharun reddy" userId="adf541651ceb1bde" providerId="LiveId" clId="{1435F063-B89B-4DEA-AB04-D6C66EF084B5}" dt="2024-04-22T09:21:58.962" v="313" actId="27636"/>
          <ac:spMkLst>
            <pc:docMk/>
            <pc:sldMk cId="3960011986" sldId="305"/>
            <ac:spMk id="2" creationId="{4D26E0E6-0E57-3136-C389-6F1A5E46B7CB}"/>
          </ac:spMkLst>
        </pc:spChg>
      </pc:sldChg>
      <pc:sldChg chg="modSp mod">
        <pc:chgData name="Tharun reddy" userId="adf541651ceb1bde" providerId="LiveId" clId="{1435F063-B89B-4DEA-AB04-D6C66EF084B5}" dt="2024-04-22T09:22:22.689" v="316" actId="255"/>
        <pc:sldMkLst>
          <pc:docMk/>
          <pc:sldMk cId="2978547055" sldId="306"/>
        </pc:sldMkLst>
        <pc:spChg chg="mod">
          <ac:chgData name="Tharun reddy" userId="adf541651ceb1bde" providerId="LiveId" clId="{1435F063-B89B-4DEA-AB04-D6C66EF084B5}" dt="2024-04-22T09:22:22.689" v="316" actId="255"/>
          <ac:spMkLst>
            <pc:docMk/>
            <pc:sldMk cId="2978547055" sldId="306"/>
            <ac:spMk id="2" creationId="{5785DFCA-EEB0-1913-8467-5B87B91EDAC9}"/>
          </ac:spMkLst>
        </pc:spChg>
      </pc:sldChg>
      <pc:sldChg chg="modSp mod">
        <pc:chgData name="Tharun reddy" userId="adf541651ceb1bde" providerId="LiveId" clId="{1435F063-B89B-4DEA-AB04-D6C66EF084B5}" dt="2024-04-22T09:22:46.081" v="318" actId="20577"/>
        <pc:sldMkLst>
          <pc:docMk/>
          <pc:sldMk cId="1576397549" sldId="307"/>
        </pc:sldMkLst>
        <pc:spChg chg="mod">
          <ac:chgData name="Tharun reddy" userId="adf541651ceb1bde" providerId="LiveId" clId="{1435F063-B89B-4DEA-AB04-D6C66EF084B5}" dt="2024-04-22T09:22:46.081" v="318" actId="20577"/>
          <ac:spMkLst>
            <pc:docMk/>
            <pc:sldMk cId="1576397549" sldId="307"/>
            <ac:spMk id="2" creationId="{76A6A26D-767F-10FC-B747-03994AA87EE0}"/>
          </ac:spMkLst>
        </pc:spChg>
      </pc:sldChg>
      <pc:sldChg chg="modSp mod">
        <pc:chgData name="Tharun reddy" userId="adf541651ceb1bde" providerId="LiveId" clId="{1435F063-B89B-4DEA-AB04-D6C66EF084B5}" dt="2024-04-22T09:20:30.819" v="291" actId="20577"/>
        <pc:sldMkLst>
          <pc:docMk/>
          <pc:sldMk cId="970023129" sldId="308"/>
        </pc:sldMkLst>
        <pc:spChg chg="mod">
          <ac:chgData name="Tharun reddy" userId="adf541651ceb1bde" providerId="LiveId" clId="{1435F063-B89B-4DEA-AB04-D6C66EF084B5}" dt="2024-04-22T09:20:30.819" v="291" actId="20577"/>
          <ac:spMkLst>
            <pc:docMk/>
            <pc:sldMk cId="970023129" sldId="308"/>
            <ac:spMk id="2" creationId="{F1AFA320-4F40-46FB-63D3-4B2FCACB4384}"/>
          </ac:spMkLst>
        </pc:spChg>
      </pc:sldChg>
      <pc:sldChg chg="modSp new mod">
        <pc:chgData name="Tharun reddy" userId="adf541651ceb1bde" providerId="LiveId" clId="{1435F063-B89B-4DEA-AB04-D6C66EF084B5}" dt="2024-04-22T06:48:22.886" v="5" actId="113"/>
        <pc:sldMkLst>
          <pc:docMk/>
          <pc:sldMk cId="552205146" sldId="309"/>
        </pc:sldMkLst>
        <pc:spChg chg="mod">
          <ac:chgData name="Tharun reddy" userId="adf541651ceb1bde" providerId="LiveId" clId="{1435F063-B89B-4DEA-AB04-D6C66EF084B5}" dt="2024-04-22T06:48:22.886" v="5" actId="113"/>
          <ac:spMkLst>
            <pc:docMk/>
            <pc:sldMk cId="552205146" sldId="309"/>
            <ac:spMk id="2" creationId="{37BAD2DF-F799-5240-1EBD-C54BF15B4F92}"/>
          </ac:spMkLst>
        </pc:spChg>
      </pc:sldChg>
      <pc:sldChg chg="modSp new mod">
        <pc:chgData name="Tharun reddy" userId="adf541651ceb1bde" providerId="LiveId" clId="{1435F063-B89B-4DEA-AB04-D6C66EF084B5}" dt="2024-04-22T06:49:24.308" v="11" actId="113"/>
        <pc:sldMkLst>
          <pc:docMk/>
          <pc:sldMk cId="3906284780" sldId="310"/>
        </pc:sldMkLst>
        <pc:spChg chg="mod">
          <ac:chgData name="Tharun reddy" userId="adf541651ceb1bde" providerId="LiveId" clId="{1435F063-B89B-4DEA-AB04-D6C66EF084B5}" dt="2024-04-22T06:49:24.308" v="11" actId="113"/>
          <ac:spMkLst>
            <pc:docMk/>
            <pc:sldMk cId="3906284780" sldId="310"/>
            <ac:spMk id="2" creationId="{23F47E7F-261F-A4E0-D2E7-DDCDCD521F74}"/>
          </ac:spMkLst>
        </pc:spChg>
      </pc:sldChg>
      <pc:sldChg chg="modSp new mod">
        <pc:chgData name="Tharun reddy" userId="adf541651ceb1bde" providerId="LiveId" clId="{1435F063-B89B-4DEA-AB04-D6C66EF084B5}" dt="2024-04-22T06:50:01.116" v="17" actId="113"/>
        <pc:sldMkLst>
          <pc:docMk/>
          <pc:sldMk cId="753894531" sldId="311"/>
        </pc:sldMkLst>
        <pc:spChg chg="mod">
          <ac:chgData name="Tharun reddy" userId="adf541651ceb1bde" providerId="LiveId" clId="{1435F063-B89B-4DEA-AB04-D6C66EF084B5}" dt="2024-04-22T06:50:01.116" v="17" actId="113"/>
          <ac:spMkLst>
            <pc:docMk/>
            <pc:sldMk cId="753894531" sldId="311"/>
            <ac:spMk id="2" creationId="{C5DCA34A-BABD-8DA1-89AC-43547CDA9365}"/>
          </ac:spMkLst>
        </pc:spChg>
      </pc:sldChg>
      <pc:sldChg chg="modSp new mod ord">
        <pc:chgData name="Tharun reddy" userId="adf541651ceb1bde" providerId="LiveId" clId="{1435F063-B89B-4DEA-AB04-D6C66EF084B5}" dt="2024-04-22T07:00:28.461" v="108" actId="20577"/>
        <pc:sldMkLst>
          <pc:docMk/>
          <pc:sldMk cId="2291329088" sldId="312"/>
        </pc:sldMkLst>
        <pc:spChg chg="mod">
          <ac:chgData name="Tharun reddy" userId="adf541651ceb1bde" providerId="LiveId" clId="{1435F063-B89B-4DEA-AB04-D6C66EF084B5}" dt="2024-04-22T07:00:28.461" v="108" actId="20577"/>
          <ac:spMkLst>
            <pc:docMk/>
            <pc:sldMk cId="2291329088" sldId="312"/>
            <ac:spMk id="2" creationId="{80DF9974-C804-9625-210C-8FEBAB2BD968}"/>
          </ac:spMkLst>
        </pc:spChg>
      </pc:sldChg>
      <pc:sldChg chg="modSp new mod">
        <pc:chgData name="Tharun reddy" userId="adf541651ceb1bde" providerId="LiveId" clId="{1435F063-B89B-4DEA-AB04-D6C66EF084B5}" dt="2024-04-22T07:00:44.683" v="117" actId="20577"/>
        <pc:sldMkLst>
          <pc:docMk/>
          <pc:sldMk cId="3830516886" sldId="313"/>
        </pc:sldMkLst>
        <pc:spChg chg="mod">
          <ac:chgData name="Tharun reddy" userId="adf541651ceb1bde" providerId="LiveId" clId="{1435F063-B89B-4DEA-AB04-D6C66EF084B5}" dt="2024-04-22T07:00:44.683" v="117" actId="20577"/>
          <ac:spMkLst>
            <pc:docMk/>
            <pc:sldMk cId="3830516886" sldId="313"/>
            <ac:spMk id="2" creationId="{55070D01-EB13-A7EE-71A1-76E9524E6A8A}"/>
          </ac:spMkLst>
        </pc:spChg>
      </pc:sldChg>
      <pc:sldChg chg="modSp new mod">
        <pc:chgData name="Tharun reddy" userId="adf541651ceb1bde" providerId="LiveId" clId="{1435F063-B89B-4DEA-AB04-D6C66EF084B5}" dt="2024-04-22T07:01:03.065" v="124" actId="20577"/>
        <pc:sldMkLst>
          <pc:docMk/>
          <pc:sldMk cId="270918033" sldId="314"/>
        </pc:sldMkLst>
        <pc:spChg chg="mod">
          <ac:chgData name="Tharun reddy" userId="adf541651ceb1bde" providerId="LiveId" clId="{1435F063-B89B-4DEA-AB04-D6C66EF084B5}" dt="2024-04-22T07:01:03.065" v="124" actId="20577"/>
          <ac:spMkLst>
            <pc:docMk/>
            <pc:sldMk cId="270918033" sldId="314"/>
            <ac:spMk id="2" creationId="{01839BB5-54EE-E3A0-6FC3-E58B07A105A7}"/>
          </ac:spMkLst>
        </pc:spChg>
      </pc:sldChg>
      <pc:sldChg chg="modSp new mod">
        <pc:chgData name="Tharun reddy" userId="adf541651ceb1bde" providerId="LiveId" clId="{1435F063-B89B-4DEA-AB04-D6C66EF084B5}" dt="2024-04-22T07:01:23.175" v="137" actId="20577"/>
        <pc:sldMkLst>
          <pc:docMk/>
          <pc:sldMk cId="1907663854" sldId="315"/>
        </pc:sldMkLst>
        <pc:spChg chg="mod">
          <ac:chgData name="Tharun reddy" userId="adf541651ceb1bde" providerId="LiveId" clId="{1435F063-B89B-4DEA-AB04-D6C66EF084B5}" dt="2024-04-22T07:01:23.175" v="137" actId="20577"/>
          <ac:spMkLst>
            <pc:docMk/>
            <pc:sldMk cId="1907663854" sldId="315"/>
            <ac:spMk id="2" creationId="{1D42A550-1AB4-E09C-3717-CB480CE04974}"/>
          </ac:spMkLst>
        </pc:spChg>
      </pc:sldChg>
      <pc:sldChg chg="modSp new mod">
        <pc:chgData name="Tharun reddy" userId="adf541651ceb1bde" providerId="LiveId" clId="{1435F063-B89B-4DEA-AB04-D6C66EF084B5}" dt="2024-04-22T07:01:33.663" v="143" actId="20577"/>
        <pc:sldMkLst>
          <pc:docMk/>
          <pc:sldMk cId="1616828340" sldId="316"/>
        </pc:sldMkLst>
        <pc:spChg chg="mod">
          <ac:chgData name="Tharun reddy" userId="adf541651ceb1bde" providerId="LiveId" clId="{1435F063-B89B-4DEA-AB04-D6C66EF084B5}" dt="2024-04-22T07:01:33.663" v="143" actId="20577"/>
          <ac:spMkLst>
            <pc:docMk/>
            <pc:sldMk cId="1616828340" sldId="316"/>
            <ac:spMk id="2" creationId="{AA7643EE-B9AD-A65C-6FCA-76510AEFC820}"/>
          </ac:spMkLst>
        </pc:spChg>
      </pc:sldChg>
      <pc:sldChg chg="new del">
        <pc:chgData name="Tharun reddy" userId="adf541651ceb1bde" providerId="LiveId" clId="{1435F063-B89B-4DEA-AB04-D6C66EF084B5}" dt="2024-04-22T07:07:05.662" v="147" actId="2696"/>
        <pc:sldMkLst>
          <pc:docMk/>
          <pc:sldMk cId="3378003347" sldId="317"/>
        </pc:sldMkLst>
      </pc:sldChg>
      <pc:sldChg chg="modSp add mod">
        <pc:chgData name="Tharun reddy" userId="adf541651ceb1bde" providerId="LiveId" clId="{1435F063-B89B-4DEA-AB04-D6C66EF084B5}" dt="2024-04-22T07:09:23.561" v="183" actId="113"/>
        <pc:sldMkLst>
          <pc:docMk/>
          <pc:sldMk cId="348418752" sldId="318"/>
        </pc:sldMkLst>
        <pc:spChg chg="mod">
          <ac:chgData name="Tharun reddy" userId="adf541651ceb1bde" providerId="LiveId" clId="{1435F063-B89B-4DEA-AB04-D6C66EF084B5}" dt="2024-04-22T07:09:23.561" v="183" actId="113"/>
          <ac:spMkLst>
            <pc:docMk/>
            <pc:sldMk cId="348418752" sldId="318"/>
            <ac:spMk id="2" creationId="{852158E8-CF32-A3F5-1341-7F16B90007F6}"/>
          </ac:spMkLst>
        </pc:spChg>
      </pc:sldChg>
      <pc:sldChg chg="new del">
        <pc:chgData name="Tharun reddy" userId="adf541651ceb1bde" providerId="LiveId" clId="{1435F063-B89B-4DEA-AB04-D6C66EF084B5}" dt="2024-04-22T07:07:09.916" v="148" actId="2696"/>
        <pc:sldMkLst>
          <pc:docMk/>
          <pc:sldMk cId="1446918502" sldId="318"/>
        </pc:sldMkLst>
      </pc:sldChg>
      <pc:sldChg chg="modSp new mod ord">
        <pc:chgData name="Tharun reddy" userId="adf541651ceb1bde" providerId="LiveId" clId="{1435F063-B89B-4DEA-AB04-D6C66EF084B5}" dt="2024-04-22T07:12:41.665" v="231" actId="255"/>
        <pc:sldMkLst>
          <pc:docMk/>
          <pc:sldMk cId="3617809484" sldId="319"/>
        </pc:sldMkLst>
        <pc:spChg chg="mod">
          <ac:chgData name="Tharun reddy" userId="adf541651ceb1bde" providerId="LiveId" clId="{1435F063-B89B-4DEA-AB04-D6C66EF084B5}" dt="2024-04-22T07:12:41.665" v="231" actId="255"/>
          <ac:spMkLst>
            <pc:docMk/>
            <pc:sldMk cId="3617809484" sldId="319"/>
            <ac:spMk id="2" creationId="{B6730739-27B7-16A3-959F-48A4E88A3C2E}"/>
          </ac:spMkLst>
        </pc:spChg>
      </pc:sldChg>
      <pc:sldChg chg="modSp new mod">
        <pc:chgData name="Tharun reddy" userId="adf541651ceb1bde" providerId="LiveId" clId="{1435F063-B89B-4DEA-AB04-D6C66EF084B5}" dt="2024-04-22T07:10:37.380" v="200" actId="20577"/>
        <pc:sldMkLst>
          <pc:docMk/>
          <pc:sldMk cId="2043986034" sldId="320"/>
        </pc:sldMkLst>
        <pc:spChg chg="mod">
          <ac:chgData name="Tharun reddy" userId="adf541651ceb1bde" providerId="LiveId" clId="{1435F063-B89B-4DEA-AB04-D6C66EF084B5}" dt="2024-04-22T07:10:37.380" v="200" actId="20577"/>
          <ac:spMkLst>
            <pc:docMk/>
            <pc:sldMk cId="2043986034" sldId="320"/>
            <ac:spMk id="2" creationId="{1BCED2BB-F8F4-1BBD-954F-D46AD4276E06}"/>
          </ac:spMkLst>
        </pc:spChg>
      </pc:sldChg>
      <pc:sldChg chg="modSp new mod">
        <pc:chgData name="Tharun reddy" userId="adf541651ceb1bde" providerId="LiveId" clId="{1435F063-B89B-4DEA-AB04-D6C66EF084B5}" dt="2024-04-22T07:11:29.844" v="210" actId="20577"/>
        <pc:sldMkLst>
          <pc:docMk/>
          <pc:sldMk cId="155283234" sldId="321"/>
        </pc:sldMkLst>
        <pc:spChg chg="mod">
          <ac:chgData name="Tharun reddy" userId="adf541651ceb1bde" providerId="LiveId" clId="{1435F063-B89B-4DEA-AB04-D6C66EF084B5}" dt="2024-04-22T07:11:29.844" v="210" actId="20577"/>
          <ac:spMkLst>
            <pc:docMk/>
            <pc:sldMk cId="155283234" sldId="321"/>
            <ac:spMk id="2" creationId="{FC09F728-2578-FDAA-8495-49F7EA8CD3F0}"/>
          </ac:spMkLst>
        </pc:spChg>
      </pc:sldChg>
      <pc:sldChg chg="modSp new mod">
        <pc:chgData name="Tharun reddy" userId="adf541651ceb1bde" providerId="LiveId" clId="{1435F063-B89B-4DEA-AB04-D6C66EF084B5}" dt="2024-04-22T07:12:05.662" v="215" actId="113"/>
        <pc:sldMkLst>
          <pc:docMk/>
          <pc:sldMk cId="3012339374" sldId="322"/>
        </pc:sldMkLst>
        <pc:spChg chg="mod">
          <ac:chgData name="Tharun reddy" userId="adf541651ceb1bde" providerId="LiveId" clId="{1435F063-B89B-4DEA-AB04-D6C66EF084B5}" dt="2024-04-22T07:12:05.662" v="215" actId="113"/>
          <ac:spMkLst>
            <pc:docMk/>
            <pc:sldMk cId="3012339374" sldId="322"/>
            <ac:spMk id="2" creationId="{A79F28B6-C980-DDCE-A6D4-4871E0DDCB34}"/>
          </ac:spMkLst>
        </pc:spChg>
      </pc:sldChg>
      <pc:sldChg chg="modSp new mod">
        <pc:chgData name="Tharun reddy" userId="adf541651ceb1bde" providerId="LiveId" clId="{1435F063-B89B-4DEA-AB04-D6C66EF084B5}" dt="2024-04-22T07:27:44.893" v="248" actId="20577"/>
        <pc:sldMkLst>
          <pc:docMk/>
          <pc:sldMk cId="3700846712" sldId="323"/>
        </pc:sldMkLst>
        <pc:spChg chg="mod">
          <ac:chgData name="Tharun reddy" userId="adf541651ceb1bde" providerId="LiveId" clId="{1435F063-B89B-4DEA-AB04-D6C66EF084B5}" dt="2024-04-22T07:27:44.893" v="248" actId="20577"/>
          <ac:spMkLst>
            <pc:docMk/>
            <pc:sldMk cId="3700846712" sldId="323"/>
            <ac:spMk id="2" creationId="{8901EB3E-33B1-CC70-CE3D-8BFF9F2A562E}"/>
          </ac:spMkLst>
        </pc:spChg>
      </pc:sldChg>
      <pc:sldChg chg="modSp new mod">
        <pc:chgData name="Tharun reddy" userId="adf541651ceb1bde" providerId="LiveId" clId="{1435F063-B89B-4DEA-AB04-D6C66EF084B5}" dt="2024-04-22T07:28:30.354" v="256" actId="20577"/>
        <pc:sldMkLst>
          <pc:docMk/>
          <pc:sldMk cId="3880171856" sldId="324"/>
        </pc:sldMkLst>
        <pc:spChg chg="mod">
          <ac:chgData name="Tharun reddy" userId="adf541651ceb1bde" providerId="LiveId" clId="{1435F063-B89B-4DEA-AB04-D6C66EF084B5}" dt="2024-04-22T07:28:30.354" v="256" actId="20577"/>
          <ac:spMkLst>
            <pc:docMk/>
            <pc:sldMk cId="3880171856" sldId="324"/>
            <ac:spMk id="2" creationId="{1AB86FC0-5187-C63D-46CD-73B8FDD67908}"/>
          </ac:spMkLst>
        </pc:spChg>
      </pc:sldChg>
      <pc:sldChg chg="new del">
        <pc:chgData name="Tharun reddy" userId="adf541651ceb1bde" providerId="LiveId" clId="{1435F063-B89B-4DEA-AB04-D6C66EF084B5}" dt="2024-04-22T09:09:17.066" v="262" actId="2696"/>
        <pc:sldMkLst>
          <pc:docMk/>
          <pc:sldMk cId="1125627144" sldId="325"/>
        </pc:sldMkLst>
      </pc:sldChg>
      <pc:sldChg chg="new del">
        <pc:chgData name="Tharun reddy" userId="adf541651ceb1bde" providerId="LiveId" clId="{1435F063-B89B-4DEA-AB04-D6C66EF084B5}" dt="2024-04-22T07:28:57.219" v="259" actId="2696"/>
        <pc:sldMkLst>
          <pc:docMk/>
          <pc:sldMk cId="2736086672" sldId="325"/>
        </pc:sldMkLst>
      </pc:sldChg>
      <pc:sldChg chg="add del">
        <pc:chgData name="Tharun reddy" userId="adf541651ceb1bde" providerId="LiveId" clId="{1435F063-B89B-4DEA-AB04-D6C66EF084B5}" dt="2024-04-22T09:09:26.851" v="266" actId="2696"/>
        <pc:sldMkLst>
          <pc:docMk/>
          <pc:sldMk cId="3196139401" sldId="325"/>
        </pc:sldMkLst>
      </pc:sldChg>
      <pc:sldChg chg="new del ord">
        <pc:chgData name="Tharun reddy" userId="adf541651ceb1bde" providerId="LiveId" clId="{1435F063-B89B-4DEA-AB04-D6C66EF084B5}" dt="2024-04-22T09:09:39.738" v="268" actId="2696"/>
        <pc:sldMkLst>
          <pc:docMk/>
          <pc:sldMk cId="3982059815"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43854-42A8-4B0D-B01D-13673BB863F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E0A8F-D63F-4314-89AC-425C8D51B128}" type="slidenum">
              <a:rPr lang="en-IN" smtClean="0"/>
              <a:t>‹#›</a:t>
            </a:fld>
            <a:endParaRPr lang="en-IN"/>
          </a:p>
        </p:txBody>
      </p:sp>
    </p:spTree>
    <p:extLst>
      <p:ext uri="{BB962C8B-B14F-4D97-AF65-F5344CB8AC3E}">
        <p14:creationId xmlns:p14="http://schemas.microsoft.com/office/powerpoint/2010/main" val="226194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3866A5-5859-4AD4-831B-E373F620037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59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3866A5-5859-4AD4-831B-E373F620037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99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0D19-E054-C49C-52F7-27C308FF84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82463E-18D2-C179-5138-3A5B152A4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3D0CCA-32E0-5CDD-1AF3-D5F462417615}"/>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D8210EA5-0FDD-E728-1B8B-0CA548E13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F0DDD-9003-2790-992D-99F7A164DCC3}"/>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42268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D23C-DC0F-6622-4A3A-1BB307ADB0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2A56E-64B0-3378-D439-4E735C1AD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E7CBC-F8E4-4B1F-8379-300200C520FA}"/>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90848063-155C-0496-D359-880B9C571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70080-48C3-A18A-6038-0AB48703D5C8}"/>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41697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76F4A-CD5D-366D-86ED-F6A7FA1F4D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0DF40-6D68-11C4-0860-4E5EA053A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E3C0E9-2DBA-B2CA-6BEA-28D35BFD0928}"/>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7E62A153-809F-0E53-3899-2CAD4F1C6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70BCE-6C53-A99C-5481-6DE28337F0F2}"/>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867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2E7C-C871-9387-6B9E-797332120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C6456-9D84-8567-D7A4-65FC3F6BB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8E3D-D648-C51F-89A9-D8177573F2F6}"/>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F6047547-AA56-5775-A808-EFB7A00E16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C62A5-E39F-0CFE-C62A-E21D68E1B6C1}"/>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21731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E20C-A15D-9B64-1456-040745C48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C3BB29-2C1C-FFBB-B6AD-CDC9EAE87F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227B3-52E7-A6BD-D2A0-ECB7BA26BE33}"/>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ED92B63D-2E4E-21CB-A933-71B8FE2EB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73662-4443-1F7B-E245-DB03394C28E1}"/>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39571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5A90-4857-1F23-762A-ED645FB58F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F09E9-66F6-1686-97B3-5C9FCBD92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5F7F0D-02D7-3EDE-2861-ED18DCE8D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5FB19E-018D-02EB-E4EF-7B39F70C1D15}"/>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6" name="Footer Placeholder 5">
            <a:extLst>
              <a:ext uri="{FF2B5EF4-FFF2-40B4-BE49-F238E27FC236}">
                <a16:creationId xmlns:a16="http://schemas.microsoft.com/office/drawing/2014/main" id="{274C575C-AEFB-05FB-2A83-5A55AA55EB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88718-8C35-EAF4-3A7A-EAA2D9C12161}"/>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13024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541F-BE0F-9CD5-0225-38619DC440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29C8A7-7BAC-026F-6743-0A2A0E960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40016-DE0F-23BB-0986-91C0B8522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F440F7-8716-1FC4-2A90-09D46D298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87C2C-28E8-70C0-CA1C-0357C7BB6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C67E8B-2F31-4D56-1BC3-D56E64AA31E0}"/>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8" name="Footer Placeholder 7">
            <a:extLst>
              <a:ext uri="{FF2B5EF4-FFF2-40B4-BE49-F238E27FC236}">
                <a16:creationId xmlns:a16="http://schemas.microsoft.com/office/drawing/2014/main" id="{9CE43D0A-7B04-09D3-7797-5690E7CB3A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F8A8C0-5D7B-43C3-6AEE-C507D7EA87C5}"/>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25496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DE91-C0A1-1546-6562-986251CAD7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0BE8FA-7945-E823-BBA7-7121EDA6FB8B}"/>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4" name="Footer Placeholder 3">
            <a:extLst>
              <a:ext uri="{FF2B5EF4-FFF2-40B4-BE49-F238E27FC236}">
                <a16:creationId xmlns:a16="http://schemas.microsoft.com/office/drawing/2014/main" id="{FFB17932-DD59-62A9-7AE3-1375A4CF4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9957A1-193A-7097-03A7-4F862C0738D6}"/>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2567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2DFBE-5C67-D882-087C-0A543D2FEA3A}"/>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3" name="Footer Placeholder 2">
            <a:extLst>
              <a:ext uri="{FF2B5EF4-FFF2-40B4-BE49-F238E27FC236}">
                <a16:creationId xmlns:a16="http://schemas.microsoft.com/office/drawing/2014/main" id="{5D057E02-CEEC-17BE-87CE-804F60C670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052CBC-0F5F-AD1F-A1C6-88D37EF59103}"/>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93461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AC42-C601-647B-9119-D6C87410D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56C05E-064A-944A-3429-9D890A3DD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879CE8-9003-32E8-8EAB-0D63822A1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E81FC-AA1F-39FC-0279-3712CF7F4A8D}"/>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6" name="Footer Placeholder 5">
            <a:extLst>
              <a:ext uri="{FF2B5EF4-FFF2-40B4-BE49-F238E27FC236}">
                <a16:creationId xmlns:a16="http://schemas.microsoft.com/office/drawing/2014/main" id="{1693CA34-5C84-77C3-3218-522663ECA7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27123-E525-CA38-FF43-AB044CEC7D78}"/>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18318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0E62-27F1-13EF-DF41-D92387C8F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730A91-B1C9-BB92-1929-FCD555B23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43C758-3D16-E7A3-423A-114EFE79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D95A-996D-36E3-D783-C8B78185BD65}"/>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6" name="Footer Placeholder 5">
            <a:extLst>
              <a:ext uri="{FF2B5EF4-FFF2-40B4-BE49-F238E27FC236}">
                <a16:creationId xmlns:a16="http://schemas.microsoft.com/office/drawing/2014/main" id="{6B1BD96A-C69A-A2CC-DABD-FA16E94F24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F2695-E18E-5B7F-38E3-D8D8A337143D}"/>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216509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82B35-4CA0-45A9-7D01-BD427AE03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F0F38-9F30-3C3A-956E-957725A04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D9474-D962-A570-4975-02B9F8B76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1221AE79-F00C-ACD0-E500-EB637363F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27049F-F1C3-F037-18A9-EC42F4249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B964B-FE1E-45A7-8EA2-6A3A507EF0E9}" type="slidenum">
              <a:rPr lang="en-IN" smtClean="0"/>
              <a:t>‹#›</a:t>
            </a:fld>
            <a:endParaRPr lang="en-IN"/>
          </a:p>
        </p:txBody>
      </p:sp>
    </p:spTree>
    <p:extLst>
      <p:ext uri="{BB962C8B-B14F-4D97-AF65-F5344CB8AC3E}">
        <p14:creationId xmlns:p14="http://schemas.microsoft.com/office/powerpoint/2010/main" val="441368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6883D2-0840-7E72-94BD-AEB8DC0A819C}"/>
              </a:ext>
            </a:extLst>
          </p:cNvPr>
          <p:cNvSpPr>
            <a:spLocks noGrp="1"/>
          </p:cNvSpPr>
          <p:nvPr>
            <p:ph type="ctrTitle"/>
          </p:nvPr>
        </p:nvSpPr>
        <p:spPr>
          <a:xfrm>
            <a:off x="1110343" y="359228"/>
            <a:ext cx="9557657" cy="1132687"/>
          </a:xfrm>
        </p:spPr>
        <p:txBody>
          <a:bodyPr>
            <a:normAutofit/>
          </a:bodyPr>
          <a:lstStyle/>
          <a:p>
            <a:r>
              <a:rPr lang="en-US" sz="4400" b="1" u="sng" dirty="0">
                <a:latin typeface="+mn-lt"/>
              </a:rPr>
              <a:t>TRAVEL PLANNER USING GENERATIVE AI</a:t>
            </a:r>
            <a:endParaRPr lang="en-IN" sz="4400" dirty="0"/>
          </a:p>
        </p:txBody>
      </p:sp>
      <p:sp>
        <p:nvSpPr>
          <p:cNvPr id="5" name="Subtitle 4">
            <a:extLst>
              <a:ext uri="{FF2B5EF4-FFF2-40B4-BE49-F238E27FC236}">
                <a16:creationId xmlns:a16="http://schemas.microsoft.com/office/drawing/2014/main" id="{59A3F300-D65A-6147-4E1D-D7186F35BAB2}"/>
              </a:ext>
            </a:extLst>
          </p:cNvPr>
          <p:cNvSpPr>
            <a:spLocks noGrp="1"/>
          </p:cNvSpPr>
          <p:nvPr>
            <p:ph type="subTitle" idx="1"/>
          </p:nvPr>
        </p:nvSpPr>
        <p:spPr>
          <a:xfrm>
            <a:off x="979715" y="1357162"/>
            <a:ext cx="9688286" cy="5391981"/>
          </a:xfrm>
        </p:spPr>
        <p:txBody>
          <a:bodyPr>
            <a:normAutofit/>
          </a:bodyPr>
          <a:lstStyle/>
          <a:p>
            <a:endParaRPr lang="en-US" sz="3200" b="1" u="sng" kern="100" dirty="0">
              <a:effectLst/>
              <a:latin typeface="Calibri" panose="020F0502020204030204" pitchFamily="34" charset="0"/>
              <a:ea typeface="Calibri" panose="020F0502020204030204" pitchFamily="34" charset="0"/>
              <a:cs typeface="Gautami" panose="020B0502040204020203" pitchFamily="34" charset="0"/>
            </a:endParaRPr>
          </a:p>
          <a:p>
            <a:pPr algn="l"/>
            <a:r>
              <a:rPr lang="en-US" sz="3200" b="1" u="sng" kern="100" dirty="0">
                <a:effectLst/>
                <a:latin typeface="Calibri" panose="020F0502020204030204" pitchFamily="34" charset="0"/>
                <a:ea typeface="Calibri" panose="020F0502020204030204" pitchFamily="34" charset="0"/>
                <a:cs typeface="Gautami" panose="020B0502040204020203" pitchFamily="34" charset="0"/>
              </a:rPr>
              <a:t>UNDER GUIDANCE:          </a:t>
            </a:r>
            <a:br>
              <a:rPr lang="en-IN" sz="3200" kern="100" dirty="0">
                <a:effectLst/>
                <a:latin typeface="Calibri" panose="020F0502020204030204" pitchFamily="34" charset="0"/>
                <a:ea typeface="Calibri" panose="020F0502020204030204" pitchFamily="34" charset="0"/>
                <a:cs typeface="Gautami" panose="020B0502040204020203" pitchFamily="34" charset="0"/>
              </a:rPr>
            </a:br>
            <a:r>
              <a:rPr lang="en-US" sz="3200" b="1" kern="100" dirty="0">
                <a:effectLst/>
                <a:latin typeface="Calibri" panose="020F0502020204030204" pitchFamily="34" charset="0"/>
                <a:ea typeface="Calibri" panose="020F0502020204030204" pitchFamily="34" charset="0"/>
                <a:cs typeface="Gautami" panose="020B0502040204020203" pitchFamily="34" charset="0"/>
              </a:rPr>
              <a:t>S.DEEPAN                                                         REVIEW-3</a:t>
            </a:r>
          </a:p>
          <a:p>
            <a:endParaRPr lang="en-US" sz="4000" b="1" u="sng" kern="100" dirty="0">
              <a:effectLst/>
              <a:latin typeface="Calibri" panose="020F0502020204030204" pitchFamily="34" charset="0"/>
              <a:ea typeface="Calibri" panose="020F0502020204030204" pitchFamily="34" charset="0"/>
              <a:cs typeface="Gautami" panose="020B0502040204020203" pitchFamily="34" charset="0"/>
            </a:endParaRPr>
          </a:p>
          <a:p>
            <a:r>
              <a:rPr lang="en-US" sz="4000" b="1" u="sng" kern="100" dirty="0">
                <a:effectLst/>
                <a:latin typeface="Calibri" panose="020F0502020204030204" pitchFamily="34" charset="0"/>
                <a:ea typeface="Calibri" panose="020F0502020204030204" pitchFamily="34" charset="0"/>
                <a:cs typeface="Gautami" panose="020B0502040204020203" pitchFamily="34" charset="0"/>
              </a:rPr>
              <a:t>PRESENTED BY</a:t>
            </a:r>
          </a:p>
          <a:p>
            <a:r>
              <a:rPr lang="en-IN" sz="3200" b="1" kern="100" dirty="0">
                <a:effectLst/>
                <a:latin typeface="Calibri" panose="020F0502020204030204" pitchFamily="34" charset="0"/>
                <a:ea typeface="Calibri" panose="020F0502020204030204" pitchFamily="34" charset="0"/>
                <a:cs typeface="Gautami" panose="020B0502040204020203" pitchFamily="34" charset="0"/>
              </a:rPr>
              <a:t>     2103A51262 –D.THARUN</a:t>
            </a:r>
            <a:br>
              <a:rPr lang="en-IN" sz="3200" kern="100" dirty="0">
                <a:effectLst/>
                <a:latin typeface="Calibri" panose="020F0502020204030204" pitchFamily="34" charset="0"/>
                <a:ea typeface="Calibri" panose="020F0502020204030204" pitchFamily="34" charset="0"/>
                <a:cs typeface="Gautami" panose="020B0502040204020203" pitchFamily="34" charset="0"/>
              </a:rPr>
            </a:br>
            <a:r>
              <a:rPr lang="en-IN" sz="3200" kern="100" dirty="0">
                <a:effectLst/>
                <a:latin typeface="Calibri" panose="020F0502020204030204" pitchFamily="34" charset="0"/>
                <a:ea typeface="Calibri" panose="020F0502020204030204" pitchFamily="34" charset="0"/>
                <a:cs typeface="Gautami" panose="020B0502040204020203" pitchFamily="34" charset="0"/>
              </a:rPr>
              <a:t>                 </a:t>
            </a:r>
            <a:r>
              <a:rPr lang="en-IN" sz="3200" b="1" kern="100" dirty="0">
                <a:effectLst/>
                <a:latin typeface="Calibri" panose="020F0502020204030204" pitchFamily="34" charset="0"/>
                <a:ea typeface="Calibri" panose="020F0502020204030204" pitchFamily="34" charset="0"/>
                <a:cs typeface="Gautami" panose="020B0502040204020203" pitchFamily="34" charset="0"/>
              </a:rPr>
              <a:t>2103A51337 –G.PAVAN KUMAR         </a:t>
            </a:r>
            <a:br>
              <a:rPr lang="en-IN" sz="3200" kern="100" dirty="0">
                <a:effectLst/>
                <a:latin typeface="Calibri" panose="020F0502020204030204" pitchFamily="34" charset="0"/>
                <a:ea typeface="Calibri" panose="020F0502020204030204" pitchFamily="34" charset="0"/>
                <a:cs typeface="Gautami" panose="020B0502040204020203" pitchFamily="34" charset="0"/>
              </a:rPr>
            </a:br>
            <a:r>
              <a:rPr lang="en-IN" sz="3200" kern="100" dirty="0">
                <a:effectLst/>
                <a:latin typeface="Calibri" panose="020F0502020204030204" pitchFamily="34" charset="0"/>
                <a:ea typeface="Calibri" panose="020F0502020204030204" pitchFamily="34" charset="0"/>
                <a:cs typeface="Gautami" panose="020B0502040204020203" pitchFamily="34" charset="0"/>
              </a:rPr>
              <a:t>                 </a:t>
            </a:r>
            <a:r>
              <a:rPr lang="en-IN" sz="3200" b="1" kern="100" dirty="0">
                <a:effectLst/>
                <a:latin typeface="Calibri" panose="020F0502020204030204" pitchFamily="34" charset="0"/>
                <a:ea typeface="Calibri" panose="020F0502020204030204" pitchFamily="34" charset="0"/>
                <a:cs typeface="Gautami" panose="020B0502040204020203" pitchFamily="34" charset="0"/>
              </a:rPr>
              <a:t>2103A51216</a:t>
            </a:r>
            <a:r>
              <a:rPr lang="en-IN" sz="3200" b="1" kern="100" dirty="0">
                <a:latin typeface="Calibri" panose="020F0502020204030204" pitchFamily="34" charset="0"/>
                <a:ea typeface="Calibri" panose="020F0502020204030204" pitchFamily="34" charset="0"/>
                <a:cs typeface="Gautami" panose="020B0502040204020203" pitchFamily="34" charset="0"/>
              </a:rPr>
              <a:t> - </a:t>
            </a:r>
            <a:r>
              <a:rPr lang="en-IN" sz="3200" b="1" kern="100" dirty="0">
                <a:effectLst/>
                <a:latin typeface="Calibri" panose="020F0502020204030204" pitchFamily="34" charset="0"/>
                <a:ea typeface="Calibri" panose="020F0502020204030204" pitchFamily="34" charset="0"/>
                <a:cs typeface="Gautami" panose="020B0502040204020203" pitchFamily="34" charset="0"/>
              </a:rPr>
              <a:t>J.SAHITH KUMAR</a:t>
            </a:r>
            <a:br>
              <a:rPr lang="en-IN" sz="3200" b="1" kern="100" dirty="0">
                <a:effectLst/>
                <a:latin typeface="Calibri" panose="020F0502020204030204" pitchFamily="34" charset="0"/>
                <a:ea typeface="Calibri" panose="020F0502020204030204" pitchFamily="34" charset="0"/>
                <a:cs typeface="Gautami" panose="020B0502040204020203" pitchFamily="34" charset="0"/>
              </a:rPr>
            </a:br>
            <a:r>
              <a:rPr lang="en-IN" sz="3200" b="1" kern="100" dirty="0">
                <a:effectLst/>
                <a:latin typeface="Calibri" panose="020F0502020204030204" pitchFamily="34" charset="0"/>
                <a:ea typeface="Calibri" panose="020F0502020204030204" pitchFamily="34" charset="0"/>
                <a:cs typeface="Gautami" panose="020B0502040204020203" pitchFamily="34" charset="0"/>
              </a:rPr>
              <a:t>     2103A51379</a:t>
            </a:r>
            <a:r>
              <a:rPr lang="en-IN" sz="3200" b="1" kern="100" dirty="0">
                <a:latin typeface="Calibri" panose="020F0502020204030204" pitchFamily="34" charset="0"/>
                <a:ea typeface="Calibri" panose="020F0502020204030204" pitchFamily="34" charset="0"/>
                <a:cs typeface="Gautami" panose="020B0502040204020203" pitchFamily="34" charset="0"/>
              </a:rPr>
              <a:t> –T.RITHWIK   </a:t>
            </a:r>
          </a:p>
          <a:p>
            <a:r>
              <a:rPr lang="en-IN" sz="3200" b="1" kern="100" dirty="0">
                <a:effectLst/>
                <a:latin typeface="Calibri" panose="020F0502020204030204" pitchFamily="34" charset="0"/>
                <a:ea typeface="Calibri" panose="020F0502020204030204" pitchFamily="34" charset="0"/>
                <a:cs typeface="Gautami" panose="020B0502040204020203" pitchFamily="34" charset="0"/>
              </a:rPr>
              <a:t>2103A51193</a:t>
            </a:r>
            <a:r>
              <a:rPr lang="en-IN" sz="3200" b="1" kern="100" dirty="0">
                <a:latin typeface="Calibri" panose="020F0502020204030204" pitchFamily="34" charset="0"/>
                <a:ea typeface="Calibri" panose="020F0502020204030204" pitchFamily="34" charset="0"/>
                <a:cs typeface="Gautami" panose="020B0502040204020203" pitchFamily="34" charset="0"/>
              </a:rPr>
              <a:t> –B.VASU</a:t>
            </a:r>
            <a:endParaRPr lang="en-IN" sz="3200" dirty="0"/>
          </a:p>
        </p:txBody>
      </p:sp>
    </p:spTree>
    <p:extLst>
      <p:ext uri="{BB962C8B-B14F-4D97-AF65-F5344CB8AC3E}">
        <p14:creationId xmlns:p14="http://schemas.microsoft.com/office/powerpoint/2010/main" val="404960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7E7F-261F-A4E0-D2E7-DDCDCD521F74}"/>
              </a:ext>
            </a:extLst>
          </p:cNvPr>
          <p:cNvSpPr>
            <a:spLocks noGrp="1"/>
          </p:cNvSpPr>
          <p:nvPr>
            <p:ph type="title"/>
          </p:nvPr>
        </p:nvSpPr>
        <p:spPr>
          <a:xfrm>
            <a:off x="838200" y="365125"/>
            <a:ext cx="10515600" cy="6024789"/>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4. Real-Time Updates: </a:t>
            </a:r>
            <a:r>
              <a:rPr lang="en-US" sz="2800" kern="100" dirty="0">
                <a:effectLst/>
                <a:latin typeface="Calibri" panose="020F0502020204030204" pitchFamily="34" charset="0"/>
                <a:ea typeface="Calibri" panose="020F0502020204030204" pitchFamily="34" charset="0"/>
                <a:cs typeface="Gautami" panose="020B0502040204020203" pitchFamily="34" charset="0"/>
              </a:rPr>
              <a:t>Travel plans can change unexpectedly due to various factors like weather conditions, flight delays, or closures of attractions. An AI-powered travel planner could incorporate real-time data to adjust plans accordingly and provide users with up-to-date information.</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5. Language and Cultural Barriers: </a:t>
            </a:r>
            <a:r>
              <a:rPr lang="en-US" sz="2800" kern="100" dirty="0">
                <a:effectLst/>
                <a:latin typeface="Calibri" panose="020F0502020204030204" pitchFamily="34" charset="0"/>
                <a:ea typeface="Calibri" panose="020F0502020204030204" pitchFamily="34" charset="0"/>
                <a:cs typeface="Gautami" panose="020B0502040204020203" pitchFamily="34" charset="0"/>
              </a:rPr>
              <a:t>Travelers may encounter language barriers and cultural differences when visiting unfamiliar destinations. An AI-driven travel planner could offer language translation services, cultural insights, and tips to help users navigate these challenges.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390628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A34A-BABD-8DA1-89AC-43547CDA9365}"/>
              </a:ext>
            </a:extLst>
          </p:cNvPr>
          <p:cNvSpPr>
            <a:spLocks noGrp="1"/>
          </p:cNvSpPr>
          <p:nvPr>
            <p:ph type="title"/>
          </p:nvPr>
        </p:nvSpPr>
        <p:spPr>
          <a:xfrm>
            <a:off x="838200" y="365125"/>
            <a:ext cx="10515600" cy="6100989"/>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6. Budget Management: </a:t>
            </a:r>
            <a:r>
              <a:rPr lang="en-US" sz="2800" kern="100" dirty="0">
                <a:effectLst/>
                <a:latin typeface="Calibri" panose="020F0502020204030204" pitchFamily="34" charset="0"/>
                <a:ea typeface="Calibri" panose="020F0502020204030204" pitchFamily="34" charset="0"/>
                <a:cs typeface="Gautami" panose="020B0502040204020203" pitchFamily="34" charset="0"/>
              </a:rPr>
              <a:t>Sticking to a budget is essential for many travelers, but it can be challenging to track expenses and find cost-effective options. An AI-based travel planner could analyze pricing data, suggest budget-friendly alternatives, and help users manage their expenses throughout their trip.</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7. Integration with Other Services: </a:t>
            </a:r>
            <a:r>
              <a:rPr lang="en-US" sz="2800" kern="100" dirty="0">
                <a:effectLst/>
                <a:latin typeface="Calibri" panose="020F0502020204030204" pitchFamily="34" charset="0"/>
                <a:ea typeface="Calibri" panose="020F0502020204030204" pitchFamily="34" charset="0"/>
                <a:cs typeface="Gautami" panose="020B0502040204020203" pitchFamily="34" charset="0"/>
              </a:rPr>
              <a:t>Travel planning often involves using multiple services and platforms, such as booking flights, accommodations, and activities. An AI-powered travel planner could integrate with these services to offer a seamless and unified experience for users.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75389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3CCF-551F-FC47-808E-3555B65D8E67}"/>
              </a:ext>
            </a:extLst>
          </p:cNvPr>
          <p:cNvSpPr>
            <a:spLocks noGrp="1"/>
          </p:cNvSpPr>
          <p:nvPr>
            <p:ph type="title"/>
          </p:nvPr>
        </p:nvSpPr>
        <p:spPr>
          <a:xfrm>
            <a:off x="838200" y="365126"/>
            <a:ext cx="10515600" cy="6013904"/>
          </a:xfrm>
        </p:spPr>
        <p:txBody>
          <a:bodyPr>
            <a:noAutofit/>
          </a:bodyPr>
          <a:lstStyle/>
          <a:p>
            <a:r>
              <a:rPr lang="en-IN" sz="3200" b="1" u="sng" dirty="0">
                <a:latin typeface="+mn-lt"/>
              </a:rPr>
              <a:t>ALGORITHM</a:t>
            </a:r>
            <a:br>
              <a:rPr lang="en-IN" sz="3200" b="1" u="sng" dirty="0">
                <a:latin typeface="+mn-lt"/>
              </a:rPr>
            </a:br>
            <a:br>
              <a:rPr lang="en-IN" sz="2800" b="1" dirty="0">
                <a:latin typeface="+mn-lt"/>
              </a:rPr>
            </a:br>
            <a:r>
              <a:rPr lang="en-US" sz="2800" b="1" dirty="0">
                <a:latin typeface="+mn-lt"/>
              </a:rPr>
              <a:t>Step 1</a:t>
            </a:r>
            <a:r>
              <a:rPr lang="en-US" sz="2800" dirty="0">
                <a:latin typeface="+mn-lt"/>
              </a:rPr>
              <a:t>:Start </a:t>
            </a:r>
            <a:br>
              <a:rPr lang="en-US" sz="2800" dirty="0">
                <a:latin typeface="+mn-lt"/>
              </a:rPr>
            </a:br>
            <a:br>
              <a:rPr lang="en-US" sz="2800" dirty="0">
                <a:latin typeface="+mn-lt"/>
              </a:rPr>
            </a:br>
            <a:r>
              <a:rPr lang="en-US" sz="2800" b="1" dirty="0">
                <a:latin typeface="+mn-lt"/>
              </a:rPr>
              <a:t>Step 2</a:t>
            </a:r>
            <a:r>
              <a:rPr lang="en-US" sz="2800" dirty="0">
                <a:latin typeface="+mn-lt"/>
              </a:rPr>
              <a:t>: Create an account login </a:t>
            </a:r>
            <a:br>
              <a:rPr lang="en-US" sz="2800" dirty="0">
                <a:latin typeface="+mn-lt"/>
              </a:rPr>
            </a:br>
            <a:br>
              <a:rPr lang="en-US" sz="2800" dirty="0">
                <a:latin typeface="+mn-lt"/>
              </a:rPr>
            </a:br>
            <a:r>
              <a:rPr lang="en-US" sz="2800" b="1" dirty="0">
                <a:latin typeface="+mn-lt"/>
              </a:rPr>
              <a:t>Step 3</a:t>
            </a:r>
            <a:r>
              <a:rPr lang="en-US" sz="2800" dirty="0">
                <a:latin typeface="+mn-lt"/>
              </a:rPr>
              <a:t>:Then Select the option{Journey Hotel Booking and Alert} </a:t>
            </a:r>
            <a:br>
              <a:rPr lang="en-US" sz="2800" dirty="0">
                <a:latin typeface="+mn-lt"/>
              </a:rPr>
            </a:br>
            <a:r>
              <a:rPr lang="en-US" sz="2800" dirty="0">
                <a:latin typeface="+mn-lt"/>
              </a:rPr>
              <a:t>-If we select Journey.</a:t>
            </a:r>
            <a:br>
              <a:rPr lang="en-US" sz="2800" dirty="0">
                <a:latin typeface="+mn-lt"/>
              </a:rPr>
            </a:br>
            <a:br>
              <a:rPr lang="en-US" sz="2800" dirty="0">
                <a:latin typeface="+mn-lt"/>
              </a:rPr>
            </a:br>
            <a:r>
              <a:rPr lang="en-US" sz="2800" b="1" dirty="0">
                <a:latin typeface="+mn-lt"/>
              </a:rPr>
              <a:t>Step 4:</a:t>
            </a:r>
            <a:r>
              <a:rPr lang="en-US" sz="2800" dirty="0">
                <a:latin typeface="+mn-lt"/>
              </a:rPr>
              <a:t>Then add preference like (city, Restaurant Park, Mall, Historic Place ,lunch and Dinner} </a:t>
            </a:r>
            <a:br>
              <a:rPr lang="en-US" sz="2800" dirty="0">
                <a:latin typeface="+mn-lt"/>
              </a:rPr>
            </a:br>
            <a:br>
              <a:rPr lang="en-US" sz="2800" dirty="0">
                <a:latin typeface="+mn-lt"/>
              </a:rPr>
            </a:br>
            <a:r>
              <a:rPr lang="en-US" sz="2800" b="1" dirty="0">
                <a:latin typeface="+mn-lt"/>
              </a:rPr>
              <a:t>Step 5:</a:t>
            </a:r>
            <a:r>
              <a:rPr lang="en-US" sz="2800" dirty="0">
                <a:latin typeface="+mn-lt"/>
              </a:rPr>
              <a:t>Enter Start time and End time</a:t>
            </a:r>
            <a:br>
              <a:rPr lang="en-IN" sz="2800" b="1" dirty="0">
                <a:latin typeface="+mn-lt"/>
              </a:rPr>
            </a:br>
            <a:endParaRPr lang="en-IN" sz="2800" b="1" dirty="0">
              <a:latin typeface="+mn-lt"/>
            </a:endParaRPr>
          </a:p>
        </p:txBody>
      </p:sp>
    </p:spTree>
    <p:extLst>
      <p:ext uri="{BB962C8B-B14F-4D97-AF65-F5344CB8AC3E}">
        <p14:creationId xmlns:p14="http://schemas.microsoft.com/office/powerpoint/2010/main" val="175702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D714-57F0-CAE3-B24F-89E3D530AED6}"/>
              </a:ext>
            </a:extLst>
          </p:cNvPr>
          <p:cNvSpPr>
            <a:spLocks noGrp="1"/>
          </p:cNvSpPr>
          <p:nvPr>
            <p:ph type="title"/>
          </p:nvPr>
        </p:nvSpPr>
        <p:spPr>
          <a:xfrm>
            <a:off x="718457" y="378505"/>
            <a:ext cx="10515600" cy="6100989"/>
          </a:xfrm>
        </p:spPr>
        <p:txBody>
          <a:bodyPr>
            <a:normAutofit fontScale="90000"/>
          </a:bodyPr>
          <a:lstStyle/>
          <a:p>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3100" dirty="0" err="1">
                <a:latin typeface="+mn-lt"/>
              </a:rPr>
              <a:t>Here,If</a:t>
            </a:r>
            <a:r>
              <a:rPr lang="en-US" sz="3100" dirty="0">
                <a:latin typeface="+mn-lt"/>
              </a:rPr>
              <a:t> all information is valid then it calculates the paths and then automatically set alarm ,which is start to ring before the journey.</a:t>
            </a:r>
            <a:br>
              <a:rPr lang="en-US" sz="3100" b="1" dirty="0">
                <a:latin typeface="+mn-lt"/>
              </a:rPr>
            </a:br>
            <a:br>
              <a:rPr lang="en-US" sz="3100" b="1" dirty="0">
                <a:latin typeface="+mn-lt"/>
              </a:rPr>
            </a:br>
            <a:r>
              <a:rPr lang="en-US" sz="3100" b="1" dirty="0">
                <a:latin typeface="+mn-lt"/>
              </a:rPr>
              <a:t>Step 6:</a:t>
            </a:r>
            <a:r>
              <a:rPr lang="en-US" sz="3100" dirty="0">
                <a:latin typeface="+mn-lt"/>
              </a:rPr>
              <a:t>Once the journey is done it shows the done.</a:t>
            </a:r>
            <a:br>
              <a:rPr lang="en-US" sz="3100" b="1" dirty="0">
                <a:latin typeface="+mn-lt"/>
              </a:rPr>
            </a:br>
            <a:br>
              <a:rPr lang="en-US" sz="3100" b="1" dirty="0">
                <a:latin typeface="+mn-lt"/>
              </a:rPr>
            </a:br>
            <a:r>
              <a:rPr lang="en-US" sz="3100" b="1" dirty="0">
                <a:latin typeface="+mn-lt"/>
              </a:rPr>
              <a:t>Step 7:</a:t>
            </a:r>
            <a:r>
              <a:rPr lang="en-US" sz="3100" dirty="0">
                <a:latin typeface="+mn-lt"/>
              </a:rPr>
              <a:t>If we select Hotel Booking, </a:t>
            </a:r>
            <a:br>
              <a:rPr lang="en-US" sz="3100" dirty="0">
                <a:latin typeface="+mn-lt"/>
              </a:rPr>
            </a:br>
            <a:br>
              <a:rPr lang="en-US" sz="3100" dirty="0">
                <a:latin typeface="+mn-lt"/>
              </a:rPr>
            </a:br>
            <a:r>
              <a:rPr lang="en-US" sz="3100" dirty="0" err="1">
                <a:latin typeface="+mn-lt"/>
              </a:rPr>
              <a:t>Here,we</a:t>
            </a:r>
            <a:r>
              <a:rPr lang="en-US" sz="3100" dirty="0">
                <a:latin typeface="+mn-lt"/>
              </a:rPr>
              <a:t> search the hotel room availability then we book the rooms if available. </a:t>
            </a:r>
            <a:br>
              <a:rPr lang="en-US" sz="3100" dirty="0">
                <a:latin typeface="+mn-lt"/>
              </a:rPr>
            </a:br>
            <a:br>
              <a:rPr lang="en-US" sz="3100" dirty="0">
                <a:latin typeface="+mn-lt"/>
              </a:rPr>
            </a:br>
            <a:r>
              <a:rPr lang="en-US" sz="3100" b="1" dirty="0">
                <a:latin typeface="+mn-lt"/>
              </a:rPr>
              <a:t>Step 8:</a:t>
            </a:r>
            <a:r>
              <a:rPr lang="en-US" sz="3100" dirty="0">
                <a:latin typeface="+mn-lt"/>
              </a:rPr>
              <a:t>If we select the food then it can show what available items are there.</a:t>
            </a: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endParaRPr lang="en-IN" sz="2800" dirty="0"/>
          </a:p>
        </p:txBody>
      </p:sp>
    </p:spTree>
    <p:extLst>
      <p:ext uri="{BB962C8B-B14F-4D97-AF65-F5344CB8AC3E}">
        <p14:creationId xmlns:p14="http://schemas.microsoft.com/office/powerpoint/2010/main" val="202636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9974-C804-9625-210C-8FEBAB2BD968}"/>
              </a:ext>
            </a:extLst>
          </p:cNvPr>
          <p:cNvSpPr>
            <a:spLocks noGrp="1"/>
          </p:cNvSpPr>
          <p:nvPr>
            <p:ph type="title"/>
          </p:nvPr>
        </p:nvSpPr>
        <p:spPr>
          <a:xfrm>
            <a:off x="838200" y="365125"/>
            <a:ext cx="10515600" cy="6209846"/>
          </a:xfrm>
        </p:spPr>
        <p:txBody>
          <a:bodyPr>
            <a:normAutofit/>
          </a:bodyPr>
          <a:lstStyle/>
          <a:p>
            <a:pPr>
              <a:lnSpc>
                <a:spcPct val="107000"/>
              </a:lnSpc>
              <a:spcAft>
                <a:spcPts val="800"/>
              </a:spcAft>
            </a:pPr>
            <a:r>
              <a:rPr lang="en-US" sz="3600" b="1" u="sng" kern="100" dirty="0">
                <a:effectLst/>
                <a:latin typeface="Calibri" panose="020F0502020204030204" pitchFamily="34" charset="0"/>
                <a:ea typeface="Calibri" panose="020F0502020204030204" pitchFamily="34" charset="0"/>
                <a:cs typeface="Gautami" panose="020B0502040204020203" pitchFamily="34" charset="0"/>
              </a:rPr>
              <a:t>EXPLANATION</a:t>
            </a:r>
            <a:br>
              <a:rPr lang="en-US" sz="2800" b="1" kern="100" dirty="0">
                <a:effectLst/>
                <a:latin typeface="Calibri" panose="020F0502020204030204" pitchFamily="34" charset="0"/>
                <a:ea typeface="Calibri" panose="020F0502020204030204" pitchFamily="34" charset="0"/>
                <a:cs typeface="Gautami" panose="020B0502040204020203" pitchFamily="34" charset="0"/>
              </a:rPr>
            </a:br>
            <a:br>
              <a:rPr lang="en-US" sz="2800" b="1"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 Create an account/login:</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need to create an account or log in to access the travel planner. This step ensures security and personalization of the travel planning experience.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 The algorithm involves implementing a system for user authentication, where users can create accounts with unique usernames and passwords. Stored passwords should be securely hashed to protect user credentials.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22913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0D01-EB13-A7EE-71A1-76E9524E6A8A}"/>
              </a:ext>
            </a:extLst>
          </p:cNvPr>
          <p:cNvSpPr>
            <a:spLocks noGrp="1"/>
          </p:cNvSpPr>
          <p:nvPr>
            <p:ph type="title"/>
          </p:nvPr>
        </p:nvSpPr>
        <p:spPr>
          <a:xfrm>
            <a:off x="838200" y="365125"/>
            <a:ext cx="10515600" cy="6166304"/>
          </a:xfrm>
        </p:spPr>
        <p:txBody>
          <a:bodyPr>
            <a:no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2. Select option {Journey, Hotel Booking, and Alert}: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are presented with options to choose from, including planning a journey, booking a hotel, or setting an alert.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*This step involves creating a user interface (UI) with a menu displaying the available options. Users can select an option by clicking or tapping on the corresponding menu item.</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3. If Journey is selected:</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can plan their journey by specifying preferences such as the destination city, types of places they want to visit (e.g., restaurants, parks, malls, historic places), and meal preferences (lunch and dinner).</a:t>
            </a:r>
            <a:endParaRPr lang="en-IN" sz="2800" dirty="0"/>
          </a:p>
        </p:txBody>
      </p:sp>
    </p:spTree>
    <p:extLst>
      <p:ext uri="{BB962C8B-B14F-4D97-AF65-F5344CB8AC3E}">
        <p14:creationId xmlns:p14="http://schemas.microsoft.com/office/powerpoint/2010/main" val="383051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BB5-54EE-E3A0-6FC3-E58B07A105A7}"/>
              </a:ext>
            </a:extLst>
          </p:cNvPr>
          <p:cNvSpPr>
            <a:spLocks noGrp="1"/>
          </p:cNvSpPr>
          <p:nvPr>
            <p:ph type="title"/>
          </p:nvPr>
        </p:nvSpPr>
        <p:spPr>
          <a:xfrm>
            <a:off x="838200" y="365125"/>
            <a:ext cx="10515600" cy="6035675"/>
          </a:xfrm>
        </p:spPr>
        <p:txBody>
          <a:bodyPr>
            <a:normAutofit fontScale="90000"/>
          </a:bodyPr>
          <a:lstStyle/>
          <a:p>
            <a:pPr>
              <a:lnSpc>
                <a:spcPct val="107000"/>
              </a:lnSpc>
              <a:spcAft>
                <a:spcPts val="800"/>
              </a:spcAft>
            </a:pPr>
            <a:r>
              <a:rPr lang="en-US" sz="3100" kern="100" dirty="0">
                <a:effectLst/>
                <a:latin typeface="Calibri" panose="020F0502020204030204" pitchFamily="34" charset="0"/>
                <a:ea typeface="Calibri" panose="020F0502020204030204" pitchFamily="34" charset="0"/>
                <a:cs typeface="Gautami" panose="020B0502040204020203" pitchFamily="34" charset="0"/>
              </a:rPr>
              <a:t> * The algorithm captures user input and stores it for further processing. Input validation ensures that the entered preferences are valid and within acceptable parameters.</a:t>
            </a:r>
            <a:br>
              <a:rPr lang="en-US" sz="3100" kern="100" dirty="0">
                <a:effectLst/>
                <a:latin typeface="Calibri" panose="020F0502020204030204" pitchFamily="34" charset="0"/>
                <a:ea typeface="Calibri" panose="020F0502020204030204" pitchFamily="34" charset="0"/>
                <a:cs typeface="Gautami" panose="020B0502040204020203" pitchFamily="34" charset="0"/>
              </a:rPr>
            </a:br>
            <a:br>
              <a:rPr lang="en-US" sz="3100" b="1" kern="100" dirty="0">
                <a:effectLst/>
                <a:latin typeface="Calibri" panose="020F0502020204030204" pitchFamily="34" charset="0"/>
                <a:ea typeface="Calibri" panose="020F0502020204030204" pitchFamily="34" charset="0"/>
                <a:cs typeface="Gautami" panose="020B0502040204020203" pitchFamily="34" charset="0"/>
              </a:rPr>
            </a:br>
            <a:r>
              <a:rPr lang="en-US" sz="3100" b="1" kern="100" dirty="0">
                <a:effectLst/>
                <a:latin typeface="Calibri" panose="020F0502020204030204" pitchFamily="34" charset="0"/>
                <a:ea typeface="Calibri" panose="020F0502020204030204" pitchFamily="34" charset="0"/>
                <a:cs typeface="Gautami" panose="020B0502040204020203" pitchFamily="34" charset="0"/>
              </a:rPr>
              <a:t>4. Calculate paths and set alarm:</a:t>
            </a:r>
            <a:br>
              <a:rPr lang="en-IN" sz="3100" kern="100" dirty="0">
                <a:effectLst/>
                <a:latin typeface="Calibri" panose="020F0502020204030204" pitchFamily="34" charset="0"/>
                <a:ea typeface="Calibri" panose="020F0502020204030204" pitchFamily="34" charset="0"/>
                <a:cs typeface="Gautami" panose="020B0502040204020203" pitchFamily="34" charset="0"/>
              </a:rPr>
            </a:br>
            <a:r>
              <a:rPr lang="en-US" sz="3100" kern="100" dirty="0">
                <a:effectLst/>
                <a:latin typeface="Calibri" panose="020F0502020204030204" pitchFamily="34" charset="0"/>
                <a:ea typeface="Calibri" panose="020F0502020204030204" pitchFamily="34" charset="0"/>
                <a:cs typeface="Gautami" panose="020B0502040204020203" pitchFamily="34" charset="0"/>
              </a:rPr>
              <a:t>   * Once the journey preferences are entered, the algorithm calculates the optimal paths between locations based on user preferences. It may consider factors such as distance, time, and user priorities.</a:t>
            </a:r>
            <a:br>
              <a:rPr lang="en-IN" sz="3100" kern="100" dirty="0">
                <a:effectLst/>
                <a:latin typeface="Calibri" panose="020F0502020204030204" pitchFamily="34" charset="0"/>
                <a:ea typeface="Calibri" panose="020F0502020204030204" pitchFamily="34" charset="0"/>
                <a:cs typeface="Gautami" panose="020B0502040204020203" pitchFamily="34" charset="0"/>
              </a:rPr>
            </a:br>
            <a:r>
              <a:rPr lang="en-US" sz="3100" kern="100" dirty="0">
                <a:effectLst/>
                <a:latin typeface="Calibri" panose="020F0502020204030204" pitchFamily="34" charset="0"/>
                <a:ea typeface="Calibri" panose="020F0502020204030204" pitchFamily="34" charset="0"/>
                <a:cs typeface="Gautami" panose="020B0502040204020203" pitchFamily="34" charset="0"/>
              </a:rPr>
              <a:t>   *Additionally, the algorithm sets an alarm to remind the user before the journey starts. The alarm time is calculated based on the user's specified start time for the journey</a:t>
            </a:r>
            <a:r>
              <a:rPr lang="en-US" sz="1800" kern="100" dirty="0">
                <a:effectLst/>
                <a:latin typeface="Calibri" panose="020F0502020204030204" pitchFamily="34" charset="0"/>
                <a:ea typeface="Calibri" panose="020F0502020204030204" pitchFamily="34" charset="0"/>
                <a:cs typeface="Gautami" panose="020B0502040204020203" pitchFamily="34" charset="0"/>
              </a:rPr>
              <a:t>.</a:t>
            </a:r>
            <a:endParaRPr lang="en-IN" sz="2800" dirty="0"/>
          </a:p>
        </p:txBody>
      </p:sp>
    </p:spTree>
    <p:extLst>
      <p:ext uri="{BB962C8B-B14F-4D97-AF65-F5344CB8AC3E}">
        <p14:creationId xmlns:p14="http://schemas.microsoft.com/office/powerpoint/2010/main" val="27091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50-1AB4-E09C-3717-CB480CE04974}"/>
              </a:ext>
            </a:extLst>
          </p:cNvPr>
          <p:cNvSpPr>
            <a:spLocks noGrp="1"/>
          </p:cNvSpPr>
          <p:nvPr>
            <p:ph type="title"/>
          </p:nvPr>
        </p:nvSpPr>
        <p:spPr>
          <a:xfrm>
            <a:off x="838200" y="365125"/>
            <a:ext cx="10515600" cy="5915932"/>
          </a:xfrm>
        </p:spPr>
        <p:txBody>
          <a:bodyPr>
            <a:no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5. Show journey as done: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 After completing the journey, the algorithm displays a message confirming that the journey is done.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*This step provides feedback to the user, indicating that the travel planner successfully guided them through their journey.</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6. If Hotel Booking is selected:</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can search for hotel room availability and make reservations if rooms are available.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*The algorithm interacts with a hotel booking service or database to check room availability and handle the booking process.</a:t>
            </a:r>
            <a:endParaRPr lang="en-IN" sz="2800" dirty="0"/>
          </a:p>
        </p:txBody>
      </p:sp>
    </p:spTree>
    <p:extLst>
      <p:ext uri="{BB962C8B-B14F-4D97-AF65-F5344CB8AC3E}">
        <p14:creationId xmlns:p14="http://schemas.microsoft.com/office/powerpoint/2010/main" val="1907663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43EE-B9AD-A65C-6FCA-76510AEFC820}"/>
              </a:ext>
            </a:extLst>
          </p:cNvPr>
          <p:cNvSpPr>
            <a:spLocks noGrp="1"/>
          </p:cNvSpPr>
          <p:nvPr>
            <p:ph type="title"/>
          </p:nvPr>
        </p:nvSpPr>
        <p:spPr>
          <a:xfrm>
            <a:off x="838200" y="365125"/>
            <a:ext cx="10515600" cy="5970361"/>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7. If Food is selected:</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can view available food items or dining options.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dirty="0">
                <a:effectLst/>
                <a:latin typeface="Calibri" panose="020F0502020204030204" pitchFamily="34" charset="0"/>
                <a:ea typeface="Calibri" panose="020F0502020204030204" pitchFamily="34" charset="0"/>
                <a:cs typeface="Gautami" panose="020B0502040204020203" pitchFamily="34" charset="0"/>
              </a:rPr>
              <a:t>   *The algorithm retrieves food item data from a database or external API and presents it to the user interface for selection.</a:t>
            </a: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161682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0739-27B7-16A3-959F-48A4E88A3C2E}"/>
              </a:ext>
            </a:extLst>
          </p:cNvPr>
          <p:cNvSpPr>
            <a:spLocks noGrp="1"/>
          </p:cNvSpPr>
          <p:nvPr>
            <p:ph type="title"/>
          </p:nvPr>
        </p:nvSpPr>
        <p:spPr>
          <a:xfrm>
            <a:off x="838200" y="365125"/>
            <a:ext cx="10515600" cy="5992132"/>
          </a:xfrm>
        </p:spPr>
        <p:txBody>
          <a:bodyPr>
            <a:normAutofit/>
          </a:bodyPr>
          <a:lstStyle/>
          <a:p>
            <a:pPr>
              <a:lnSpc>
                <a:spcPct val="107000"/>
              </a:lnSpc>
              <a:spcAft>
                <a:spcPts val="800"/>
              </a:spcAft>
            </a:pPr>
            <a:r>
              <a:rPr lang="en-US" sz="3600" b="1" kern="100" dirty="0">
                <a:effectLst/>
                <a:latin typeface="Calibri" panose="020F0502020204030204" pitchFamily="34" charset="0"/>
                <a:ea typeface="Calibri" panose="020F0502020204030204" pitchFamily="34" charset="0"/>
                <a:cs typeface="Gautami" panose="020B0502040204020203" pitchFamily="34" charset="0"/>
              </a:rPr>
              <a:t>IMPLEMENTATION</a:t>
            </a:r>
            <a:br>
              <a:rPr lang="en-US" sz="2800" kern="100" dirty="0">
                <a:effectLst/>
                <a:latin typeface="Calibri" panose="020F0502020204030204" pitchFamily="34" charset="0"/>
                <a:ea typeface="Calibri" panose="020F0502020204030204" pitchFamily="34" charset="0"/>
                <a:cs typeface="Gautami" panose="020B0502040204020203" pitchFamily="34" charset="0"/>
              </a:rPr>
            </a:br>
            <a:br>
              <a:rPr lang="en-US"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Implementing a travel planner using AI  involves several steps.</a:t>
            </a:r>
            <a:br>
              <a:rPr lang="en-IN" sz="2800" kern="100" dirty="0">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 Define Requirements: </a:t>
            </a:r>
            <a:r>
              <a:rPr lang="en-US" sz="2800" kern="100" dirty="0">
                <a:effectLst/>
                <a:latin typeface="Calibri" panose="020F0502020204030204" pitchFamily="34" charset="0"/>
                <a:ea typeface="Calibri" panose="020F0502020204030204" pitchFamily="34" charset="0"/>
                <a:cs typeface="Gautami" panose="020B0502040204020203" pitchFamily="34" charset="0"/>
              </a:rPr>
              <a:t>Clearly define the requirements of your travel planner. Consider features such as user authentication, itinerary generation, hotel booking, restaurant recommendations, etc.</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2. Choose AI Techniques</a:t>
            </a:r>
            <a:r>
              <a:rPr lang="en-US" sz="2800" kern="100" dirty="0">
                <a:effectLst/>
                <a:latin typeface="Calibri" panose="020F0502020204030204" pitchFamily="34" charset="0"/>
                <a:ea typeface="Calibri" panose="020F0502020204030204" pitchFamily="34" charset="0"/>
                <a:cs typeface="Gautami" panose="020B0502040204020203" pitchFamily="34" charset="0"/>
              </a:rPr>
              <a:t>: Decide on the AI techniques you'll use. This could include natural language processing (NLP) for understanding user input, machine learning for personalized recommendations, or optimization algorithms for itinerary planning.</a:t>
            </a:r>
            <a:endParaRPr lang="en-IN" sz="2800" dirty="0"/>
          </a:p>
        </p:txBody>
      </p:sp>
    </p:spTree>
    <p:extLst>
      <p:ext uri="{BB962C8B-B14F-4D97-AF65-F5344CB8AC3E}">
        <p14:creationId xmlns:p14="http://schemas.microsoft.com/office/powerpoint/2010/main" val="361780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A26D-767F-10FC-B747-03994AA87EE0}"/>
              </a:ext>
            </a:extLst>
          </p:cNvPr>
          <p:cNvSpPr>
            <a:spLocks noGrp="1"/>
          </p:cNvSpPr>
          <p:nvPr>
            <p:ph type="title"/>
          </p:nvPr>
        </p:nvSpPr>
        <p:spPr>
          <a:xfrm>
            <a:off x="325120" y="304800"/>
            <a:ext cx="11135360" cy="6228080"/>
          </a:xfrm>
        </p:spPr>
        <p:txBody>
          <a:bodyPr>
            <a:noAutofit/>
          </a:bodyPr>
          <a:lstStyle/>
          <a:p>
            <a:pPr algn="ct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r>
              <a:rPr lang="en-IN" b="1" u="sng" dirty="0">
                <a:effectLst/>
                <a:latin typeface="Calibri" panose="020F0502020204030204" pitchFamily="34" charset="0"/>
                <a:ea typeface="Calibri" panose="020F0502020204030204" pitchFamily="34" charset="0"/>
                <a:cs typeface="Gautami" panose="020B0502040204020203" pitchFamily="34" charset="0"/>
              </a:rPr>
              <a:t>ABSTRACT</a:t>
            </a:r>
            <a:br>
              <a:rPr lang="en-IN" b="1" u="sng"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r>
              <a:rPr lang="en-IN" sz="2800" dirty="0">
                <a:effectLst/>
                <a:latin typeface="Calibri" panose="020F0502020204030204" pitchFamily="34" charset="0"/>
                <a:ea typeface="Calibri" panose="020F0502020204030204" pitchFamily="34" charset="0"/>
                <a:cs typeface="Gautami" panose="020B0502040204020203" pitchFamily="34" charset="0"/>
              </a:rPr>
              <a:t>Our  project is on Travel planner using AI, we </a:t>
            </a:r>
            <a:r>
              <a:rPr lang="en-IN" sz="2800" dirty="0" err="1">
                <a:effectLst/>
                <a:latin typeface="Calibri" panose="020F0502020204030204" pitchFamily="34" charset="0"/>
                <a:ea typeface="Calibri" panose="020F0502020204030204" pitchFamily="34" charset="0"/>
                <a:cs typeface="Gautami" panose="020B0502040204020203" pitchFamily="34" charset="0"/>
              </a:rPr>
              <a:t>choosed</a:t>
            </a:r>
            <a:r>
              <a:rPr lang="en-IN" sz="2800" dirty="0">
                <a:effectLst/>
                <a:latin typeface="Calibri" panose="020F0502020204030204" pitchFamily="34" charset="0"/>
                <a:ea typeface="Calibri" panose="020F0502020204030204" pitchFamily="34" charset="0"/>
                <a:cs typeface="Gautami" panose="020B0502040204020203" pitchFamily="34" charset="0"/>
              </a:rPr>
              <a:t> this title because tourism is becoming the biggest industry in the world. As the foundation of tourism, tourism resources managements are the indispensably part of the tourism system and it is of great importance to ensure the sustainable development of tourism industry.</a:t>
            </a:r>
            <a:r>
              <a:rPr lang="en-IN" sz="2800" kern="100" dirty="0">
                <a:effectLst/>
                <a:latin typeface="Calibri" panose="020F0502020204030204" pitchFamily="34" charset="0"/>
                <a:ea typeface="Calibri" panose="020F0502020204030204" pitchFamily="34" charset="0"/>
                <a:cs typeface="Gautami" panose="020B0502040204020203" pitchFamily="34" charset="0"/>
              </a:rPr>
              <a:t> Effective utilization of the information technology can enhance the second revolution of tourism</a:t>
            </a:r>
            <a:r>
              <a:rPr lang="en-IN" sz="2800" b="1" kern="100" dirty="0">
                <a:effectLst/>
                <a:latin typeface="Calibri" panose="020F0502020204030204" pitchFamily="34" charset="0"/>
                <a:ea typeface="Calibri" panose="020F0502020204030204" pitchFamily="34" charset="0"/>
                <a:cs typeface="Gautami" panose="020B0502040204020203" pitchFamily="34" charset="0"/>
              </a:rPr>
              <a:t>.</a:t>
            </a: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40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endParaRPr lang="en-IN" sz="3600" dirty="0"/>
          </a:p>
        </p:txBody>
      </p:sp>
    </p:spTree>
    <p:extLst>
      <p:ext uri="{BB962C8B-B14F-4D97-AF65-F5344CB8AC3E}">
        <p14:creationId xmlns:p14="http://schemas.microsoft.com/office/powerpoint/2010/main" val="1576397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58E8-CF32-A3F5-1341-7F16B90007F6}"/>
              </a:ext>
            </a:extLst>
          </p:cNvPr>
          <p:cNvSpPr>
            <a:spLocks noGrp="1"/>
          </p:cNvSpPr>
          <p:nvPr>
            <p:ph type="title"/>
          </p:nvPr>
        </p:nvSpPr>
        <p:spPr>
          <a:xfrm>
            <a:off x="838200" y="365125"/>
            <a:ext cx="10515600" cy="6188075"/>
          </a:xfrm>
        </p:spPr>
        <p:txBody>
          <a:bodyPr>
            <a:no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3. Data Collection: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Gather data necessary for your project. This could include information about destinations, hotels, restaurants, activities, etc. You might use APIs to access this data or collect it manually.</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4. Preprocessing: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Clean and preprocess the data as needed. This might involve removing duplicates, handling missing values, or standardizing formats.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5. Model Development: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r>
              <a:rPr lang="en-US" sz="2800" b="1" kern="100" dirty="0">
                <a:effectLst/>
                <a:latin typeface="Calibri" panose="020F0502020204030204" pitchFamily="34" charset="0"/>
                <a:ea typeface="Calibri" panose="020F0502020204030204" pitchFamily="34" charset="0"/>
                <a:cs typeface="Gautami" panose="020B0502040204020203" pitchFamily="34" charset="0"/>
              </a:rPr>
              <a:t>  *User Input Processing: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Develop algorithms to understand user preferences and constraints. NLP techniques can be used to parse user input and extract relevant information.</a:t>
            </a:r>
            <a:endParaRPr lang="en-IN" sz="2800" dirty="0"/>
          </a:p>
        </p:txBody>
      </p:sp>
    </p:spTree>
    <p:extLst>
      <p:ext uri="{BB962C8B-B14F-4D97-AF65-F5344CB8AC3E}">
        <p14:creationId xmlns:p14="http://schemas.microsoft.com/office/powerpoint/2010/main" val="348418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D2BB-F8F4-1BBD-954F-D46AD4276E06}"/>
              </a:ext>
            </a:extLst>
          </p:cNvPr>
          <p:cNvSpPr>
            <a:spLocks noGrp="1"/>
          </p:cNvSpPr>
          <p:nvPr>
            <p:ph type="title"/>
          </p:nvPr>
        </p:nvSpPr>
        <p:spPr>
          <a:xfrm>
            <a:off x="838200" y="365125"/>
            <a:ext cx="10515600" cy="6057446"/>
          </a:xfrm>
        </p:spPr>
        <p:txBody>
          <a:bodyPr>
            <a:normAutofit/>
          </a:bodyPr>
          <a:lstStyle/>
          <a:p>
            <a:pPr>
              <a:lnSpc>
                <a:spcPct val="107000"/>
              </a:lnSpc>
              <a:spcAft>
                <a:spcPts val="800"/>
              </a:spcAft>
            </a:pP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r>
              <a:rPr lang="en-US" sz="2800" b="1" kern="100" dirty="0">
                <a:effectLst/>
                <a:latin typeface="Calibri" panose="020F0502020204030204" pitchFamily="34" charset="0"/>
                <a:ea typeface="Calibri" panose="020F0502020204030204" pitchFamily="34" charset="0"/>
                <a:cs typeface="Gautami" panose="020B0502040204020203" pitchFamily="34" charset="0"/>
              </a:rPr>
              <a:t>*Recommendation System: </a:t>
            </a:r>
            <a:r>
              <a:rPr lang="en-US" sz="2800" kern="100" dirty="0">
                <a:effectLst/>
                <a:latin typeface="Calibri" panose="020F0502020204030204" pitchFamily="34" charset="0"/>
                <a:ea typeface="Calibri" panose="020F0502020204030204" pitchFamily="34" charset="0"/>
                <a:cs typeface="Gautami" panose="020B0502040204020203" pitchFamily="34" charset="0"/>
              </a:rPr>
              <a:t>Build a recommendation system to suggest destinations, activities, hotels, and restaurants based on user preferences. Collaborative filtering or content-based filtering are common techniques for recommendation systems.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   *Itinerary Planning: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Implement algorithms to generate optimal travel itineraries based on user preferences, constraints, and available time. This could involve techniques like constraint satisfaction or genetic algorithms.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   *Hotel Booking Integration: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Integrate with hotel booking APIs to check availability and make reservations.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r>
              <a:rPr lang="en-US" sz="2800" b="1" kern="100" dirty="0">
                <a:effectLst/>
                <a:latin typeface="Calibri" panose="020F0502020204030204" pitchFamily="34" charset="0"/>
                <a:ea typeface="Calibri" panose="020F0502020204030204" pitchFamily="34" charset="0"/>
                <a:cs typeface="Gautami" panose="020B0502040204020203" pitchFamily="34" charset="0"/>
              </a:rPr>
              <a:t> *Alert System: </a:t>
            </a:r>
            <a:r>
              <a:rPr lang="en-US" sz="2800" kern="100" dirty="0">
                <a:effectLst/>
                <a:latin typeface="Calibri" panose="020F0502020204030204" pitchFamily="34" charset="0"/>
                <a:ea typeface="Calibri" panose="020F0502020204030204" pitchFamily="34" charset="0"/>
                <a:cs typeface="Gautami" panose="020B0502040204020203" pitchFamily="34" charset="0"/>
              </a:rPr>
              <a:t>Implement an alert system to remind users of upcoming events or activities in their itinerary.</a:t>
            </a:r>
            <a:endParaRPr lang="en-IN" sz="2800" dirty="0"/>
          </a:p>
        </p:txBody>
      </p:sp>
    </p:spTree>
    <p:extLst>
      <p:ext uri="{BB962C8B-B14F-4D97-AF65-F5344CB8AC3E}">
        <p14:creationId xmlns:p14="http://schemas.microsoft.com/office/powerpoint/2010/main" val="204398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F728-2578-FDAA-8495-49F7EA8CD3F0}"/>
              </a:ext>
            </a:extLst>
          </p:cNvPr>
          <p:cNvSpPr>
            <a:spLocks noGrp="1"/>
          </p:cNvSpPr>
          <p:nvPr>
            <p:ph type="title"/>
          </p:nvPr>
        </p:nvSpPr>
        <p:spPr>
          <a:xfrm>
            <a:off x="838200" y="365125"/>
            <a:ext cx="10515600" cy="6198961"/>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6. User Interface: </a:t>
            </a:r>
            <a:r>
              <a:rPr lang="en-US" sz="2800" kern="100" dirty="0">
                <a:effectLst/>
                <a:latin typeface="Calibri" panose="020F0502020204030204" pitchFamily="34" charset="0"/>
                <a:ea typeface="Calibri" panose="020F0502020204030204" pitchFamily="34" charset="0"/>
                <a:cs typeface="Gautami" panose="020B0502040204020203" pitchFamily="34" charset="0"/>
              </a:rPr>
              <a:t>Develop a user interface for interacting with the travel planner. This could be a web application, mobile app, or command-line interface, depending on your skills and project requirements.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7. Testing and Evaluation: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Test your travel planner thoroughly to ensure that it works as expected. Evaluate its performance and gather feedback from users to identify areas for improvement.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8. Deployment: </a:t>
            </a:r>
            <a:r>
              <a:rPr lang="en-US" sz="2800" kern="100" dirty="0">
                <a:effectLst/>
                <a:latin typeface="Calibri" panose="020F0502020204030204" pitchFamily="34" charset="0"/>
                <a:ea typeface="Calibri" panose="020F0502020204030204" pitchFamily="34" charset="0"/>
                <a:cs typeface="Gautami" panose="020B0502040204020203" pitchFamily="34" charset="0"/>
              </a:rPr>
              <a:t>Deploy your travel planner so that others can use it. This might involve hosting it on a web server, publishing it to an app store, or distributing it as a standalone application.</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155283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28B6-C980-DDCE-A6D4-4871E0DDCB34}"/>
              </a:ext>
            </a:extLst>
          </p:cNvPr>
          <p:cNvSpPr>
            <a:spLocks noGrp="1"/>
          </p:cNvSpPr>
          <p:nvPr>
            <p:ph type="title"/>
          </p:nvPr>
        </p:nvSpPr>
        <p:spPr>
          <a:xfrm>
            <a:off x="838200" y="365125"/>
            <a:ext cx="10515600" cy="6144532"/>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9. Documentation and Presentation: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Document your project, including the problem statement, methodology, implementation details, and results. Prepare a presentation to showcase your travel planner and present your findings to your audience.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10. Iterate and Improve: </a:t>
            </a:r>
            <a:r>
              <a:rPr lang="en-US" sz="2800" kern="100" dirty="0">
                <a:effectLst/>
                <a:latin typeface="Calibri" panose="020F0502020204030204" pitchFamily="34" charset="0"/>
                <a:ea typeface="Calibri" panose="020F0502020204030204" pitchFamily="34" charset="0"/>
                <a:cs typeface="Gautami" panose="020B0502040204020203" pitchFamily="34" charset="0"/>
              </a:rPr>
              <a:t>Continuously iterate on your travel planner based on feedback and new ideas. Update your model and user interface as needed to improve the user experience and functionality.</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3012339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EB3E-33B1-CC70-CE3D-8BFF9F2A562E}"/>
              </a:ext>
            </a:extLst>
          </p:cNvPr>
          <p:cNvSpPr>
            <a:spLocks noGrp="1"/>
          </p:cNvSpPr>
          <p:nvPr>
            <p:ph type="title"/>
          </p:nvPr>
        </p:nvSpPr>
        <p:spPr>
          <a:xfrm>
            <a:off x="838200" y="365125"/>
            <a:ext cx="10515600" cy="5861504"/>
          </a:xfrm>
        </p:spPr>
        <p:txBody>
          <a:bodyPr>
            <a:normAutofit fontScale="90000"/>
          </a:bodyPr>
          <a:lstStyle/>
          <a:p>
            <a:r>
              <a:rPr lang="en-IN" sz="3600" b="1" u="sng" dirty="0">
                <a:latin typeface="+mn-lt"/>
              </a:rPr>
              <a:t>RESULTS:</a:t>
            </a:r>
            <a:br>
              <a:rPr lang="en-IN" sz="2800" b="1" dirty="0">
                <a:latin typeface="+mn-lt"/>
              </a:rPr>
            </a:br>
            <a:br>
              <a:rPr lang="en-IN" sz="3100" b="1" dirty="0">
                <a:latin typeface="+mn-lt"/>
              </a:rPr>
            </a:br>
            <a:r>
              <a:rPr lang="en-US" sz="3100" b="1" dirty="0">
                <a:latin typeface="+mn-lt"/>
              </a:rPr>
              <a:t>1. Itinerary Creation: </a:t>
            </a:r>
            <a:r>
              <a:rPr lang="en-US" sz="3100" dirty="0">
                <a:latin typeface="+mn-lt"/>
              </a:rPr>
              <a:t>Share the specifics of the travel itinerary that was created, encompassing the day-to-day plan, activities, lodging arrangements, and any other pertinent elements. You can present this information using tables or visual representations.</a:t>
            </a:r>
            <a:br>
              <a:rPr lang="en-US" sz="3100" dirty="0">
                <a:latin typeface="+mn-lt"/>
              </a:rPr>
            </a:br>
            <a:br>
              <a:rPr lang="en-US" sz="3100" dirty="0">
                <a:latin typeface="+mn-lt"/>
              </a:rPr>
            </a:br>
            <a:r>
              <a:rPr lang="en-US" sz="3100" b="1" dirty="0">
                <a:latin typeface="+mn-lt"/>
              </a:rPr>
              <a:t>2. Budget Management: </a:t>
            </a:r>
            <a:r>
              <a:rPr lang="en-US" sz="3100" dirty="0">
                <a:latin typeface="+mn-lt"/>
              </a:rPr>
              <a:t>Discuss the effectiveness of the budget management features, including how well users adhered to their budgets and any deviations.</a:t>
            </a:r>
            <a:br>
              <a:rPr lang="en-US" sz="3100" dirty="0">
                <a:latin typeface="+mn-lt"/>
              </a:rPr>
            </a:br>
            <a:br>
              <a:rPr lang="en-US" sz="3100" dirty="0">
                <a:latin typeface="+mn-lt"/>
              </a:rPr>
            </a:br>
            <a:r>
              <a:rPr lang="en-US" sz="3100" b="1" dirty="0">
                <a:latin typeface="+mn-lt"/>
              </a:rPr>
              <a:t>3. Hotel Booking</a:t>
            </a:r>
            <a:r>
              <a:rPr lang="en-US" sz="3100" dirty="0">
                <a:latin typeface="+mn-lt"/>
              </a:rPr>
              <a:t>: In the context of the travel planner, the hotel booking feature emerged as a prominently favored option among users.</a:t>
            </a:r>
            <a:endParaRPr lang="en-IN" sz="2800" dirty="0"/>
          </a:p>
        </p:txBody>
      </p:sp>
    </p:spTree>
    <p:extLst>
      <p:ext uri="{BB962C8B-B14F-4D97-AF65-F5344CB8AC3E}">
        <p14:creationId xmlns:p14="http://schemas.microsoft.com/office/powerpoint/2010/main" val="370084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6FC0-5187-C63D-46CD-73B8FDD67908}"/>
              </a:ext>
            </a:extLst>
          </p:cNvPr>
          <p:cNvSpPr>
            <a:spLocks noGrp="1"/>
          </p:cNvSpPr>
          <p:nvPr>
            <p:ph type="title"/>
          </p:nvPr>
        </p:nvSpPr>
        <p:spPr>
          <a:xfrm>
            <a:off x="838200" y="365125"/>
            <a:ext cx="10515600" cy="6144532"/>
          </a:xfrm>
        </p:spPr>
        <p:txBody>
          <a:bodyPr>
            <a:normAutofit/>
          </a:bodyPr>
          <a:lstStyle/>
          <a:p>
            <a:r>
              <a:rPr lang="en-US" sz="2800" b="1" dirty="0">
                <a:latin typeface="+mn-lt"/>
              </a:rPr>
              <a:t>4. Itinerary Personalization: </a:t>
            </a:r>
            <a:r>
              <a:rPr lang="en-US" sz="2800" dirty="0">
                <a:latin typeface="+mn-lt"/>
              </a:rPr>
              <a:t>Share information on how users personalized their itineraries to match their interests, preferences, and customs.</a:t>
            </a:r>
            <a:br>
              <a:rPr lang="en-US" sz="2800" dirty="0">
                <a:latin typeface="+mn-lt"/>
              </a:rPr>
            </a:br>
            <a:br>
              <a:rPr lang="en-US" sz="2800" dirty="0">
                <a:latin typeface="+mn-lt"/>
              </a:rPr>
            </a:br>
            <a:r>
              <a:rPr lang="en-US" sz="2800" b="1" dirty="0">
                <a:latin typeface="+mn-lt"/>
              </a:rPr>
              <a:t>5. Utilization of Local Insights: </a:t>
            </a:r>
            <a:r>
              <a:rPr lang="en-US" sz="2800" dirty="0">
                <a:latin typeface="+mn-lt"/>
              </a:rPr>
              <a:t>Describe whether users benefited from local recommendations and insights, and if they found them valuable.</a:t>
            </a:r>
            <a:br>
              <a:rPr lang="en-US" sz="2800" dirty="0">
                <a:latin typeface="+mn-lt"/>
              </a:rPr>
            </a:br>
            <a:br>
              <a:rPr lang="en-US" sz="2800" dirty="0">
                <a:latin typeface="+mn-lt"/>
              </a:rPr>
            </a:br>
            <a:r>
              <a:rPr lang="en-US" sz="2800" b="1" dirty="0">
                <a:latin typeface="+mn-lt"/>
              </a:rPr>
              <a:t>6. Future Enhancements: </a:t>
            </a:r>
            <a:r>
              <a:rPr lang="en-US" sz="2800" dirty="0">
                <a:latin typeface="+mn-lt"/>
              </a:rPr>
              <a:t>Based on the results suggest potential enhancements or modifications to the travel planner and itinerary system. Consider how the project can be further developed to better serve users.</a:t>
            </a:r>
            <a:endParaRPr lang="en-IN" sz="2800" dirty="0"/>
          </a:p>
        </p:txBody>
      </p:sp>
    </p:spTree>
    <p:extLst>
      <p:ext uri="{BB962C8B-B14F-4D97-AF65-F5344CB8AC3E}">
        <p14:creationId xmlns:p14="http://schemas.microsoft.com/office/powerpoint/2010/main" val="3880171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FB28-49AC-F741-A6D7-CF2F675AD5D2}"/>
              </a:ext>
            </a:extLst>
          </p:cNvPr>
          <p:cNvSpPr>
            <a:spLocks noGrp="1"/>
          </p:cNvSpPr>
          <p:nvPr>
            <p:ph type="title"/>
          </p:nvPr>
        </p:nvSpPr>
        <p:spPr>
          <a:xfrm>
            <a:off x="838200" y="365125"/>
            <a:ext cx="10515600" cy="5891296"/>
          </a:xfrm>
        </p:spPr>
        <p:txBody>
          <a:bodyPr>
            <a:normAutofit/>
          </a:bodyPr>
          <a:lstStyle/>
          <a:p>
            <a:r>
              <a:rPr lang="en-US" sz="3200" b="1" u="sng" dirty="0">
                <a:latin typeface="+mn-lt"/>
              </a:rPr>
              <a:t>FUTURE SCOPE</a:t>
            </a:r>
            <a:br>
              <a:rPr lang="en-US" sz="2800" dirty="0">
                <a:latin typeface="+mn-lt"/>
              </a:rPr>
            </a:br>
            <a:br>
              <a:rPr lang="en-US" sz="2800" dirty="0">
                <a:latin typeface="+mn-lt"/>
              </a:rPr>
            </a:br>
            <a:r>
              <a:rPr lang="en-US" sz="2800" dirty="0">
                <a:latin typeface="+mn-lt"/>
              </a:rPr>
              <a:t>The future scope of a travel planner with an itinerary project is vast and can include several potential enhancements and expansions to further improve the user experience and functionality. </a:t>
            </a:r>
            <a:br>
              <a:rPr lang="en-US" sz="2800" dirty="0">
                <a:latin typeface="+mn-lt"/>
              </a:rPr>
            </a:br>
            <a:br>
              <a:rPr lang="en-US" sz="2800" b="1" dirty="0">
                <a:latin typeface="+mn-lt"/>
              </a:rPr>
            </a:br>
            <a:r>
              <a:rPr lang="en-US" sz="2800" b="1" dirty="0">
                <a:latin typeface="+mn-lt"/>
              </a:rPr>
              <a:t>Feedback and Review System: </a:t>
            </a:r>
            <a:r>
              <a:rPr lang="en-US" sz="2800" dirty="0">
                <a:latin typeface="+mn-lt"/>
              </a:rPr>
              <a:t>Enhance the feedback and review system to collect detailed user reviews and ratings for destinations and services. This can help other travelers make informed choices. </a:t>
            </a:r>
            <a:br>
              <a:rPr lang="en-US" sz="2800" dirty="0">
                <a:latin typeface="+mn-lt"/>
              </a:rPr>
            </a:br>
            <a:r>
              <a:rPr lang="en-US" sz="2800" b="1" dirty="0">
                <a:latin typeface="+mn-lt"/>
              </a:rPr>
              <a:t>Offline Mode: </a:t>
            </a:r>
            <a:r>
              <a:rPr lang="en-US" sz="2800" dirty="0">
                <a:latin typeface="+mn-lt"/>
              </a:rPr>
              <a:t>Create an offline mode, allowing users to access their itineraries and important information without an internet connection.</a:t>
            </a:r>
            <a:br>
              <a:rPr lang="en-US" sz="2800" dirty="0">
                <a:latin typeface="+mn-lt"/>
              </a:rPr>
            </a:br>
            <a:r>
              <a:rPr lang="en-US" sz="2800" b="1" dirty="0">
                <a:latin typeface="+mn-lt"/>
              </a:rPr>
              <a:t>Mobile Application Development: </a:t>
            </a:r>
            <a:r>
              <a:rPr lang="en-US" sz="2800" dirty="0">
                <a:latin typeface="+mn-lt"/>
              </a:rPr>
              <a:t>Create a dedicated mobile app for the travel planner, allowing users to access their itineraries and make real-time updates while on the go.</a:t>
            </a:r>
            <a:endParaRPr lang="en-IN" sz="2800" dirty="0">
              <a:latin typeface="+mn-lt"/>
            </a:endParaRPr>
          </a:p>
        </p:txBody>
      </p:sp>
    </p:spTree>
    <p:extLst>
      <p:ext uri="{BB962C8B-B14F-4D97-AF65-F5344CB8AC3E}">
        <p14:creationId xmlns:p14="http://schemas.microsoft.com/office/powerpoint/2010/main" val="167677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DFCA-EEB0-1913-8467-5B87B91EDAC9}"/>
              </a:ext>
            </a:extLst>
          </p:cNvPr>
          <p:cNvSpPr>
            <a:spLocks noGrp="1"/>
          </p:cNvSpPr>
          <p:nvPr>
            <p:ph type="title"/>
          </p:nvPr>
        </p:nvSpPr>
        <p:spPr>
          <a:xfrm>
            <a:off x="264160" y="365125"/>
            <a:ext cx="11572240" cy="5984875"/>
          </a:xfrm>
        </p:spPr>
        <p:txBody>
          <a:bodyPr>
            <a:normAutofit/>
          </a:bodyPr>
          <a:lstStyle/>
          <a:p>
            <a:r>
              <a:rPr lang="en-IN" sz="2800" kern="100" dirty="0">
                <a:effectLst/>
                <a:latin typeface="Calibri" panose="020F0502020204030204" pitchFamily="34" charset="0"/>
                <a:ea typeface="Calibri" panose="020F0502020204030204" pitchFamily="34" charset="0"/>
                <a:cs typeface="Gautami" panose="020B0502040204020203" pitchFamily="34" charset="0"/>
              </a:rPr>
              <a:t>Currently tourists &amp; traveller waste a lot of time to plan their trips, and available all options to plan a trip right now does not actually provide a cost effective and all substitute to their travel.</a:t>
            </a: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endParaRPr lang="en-IN" sz="4000" dirty="0"/>
          </a:p>
        </p:txBody>
      </p:sp>
      <p:pic>
        <p:nvPicPr>
          <p:cNvPr id="3" name="Picture 2">
            <a:extLst>
              <a:ext uri="{FF2B5EF4-FFF2-40B4-BE49-F238E27FC236}">
                <a16:creationId xmlns:a16="http://schemas.microsoft.com/office/drawing/2014/main" id="{56FBA1E2-4684-B4C7-CDBD-975E9FFECABB}"/>
              </a:ext>
            </a:extLst>
          </p:cNvPr>
          <p:cNvPicPr>
            <a:picLocks noChangeAspect="1"/>
          </p:cNvPicPr>
          <p:nvPr/>
        </p:nvPicPr>
        <p:blipFill>
          <a:blip r:embed="rId2"/>
          <a:stretch>
            <a:fillRect/>
          </a:stretch>
        </p:blipFill>
        <p:spPr>
          <a:xfrm>
            <a:off x="2826176" y="3129281"/>
            <a:ext cx="6481309" cy="3454400"/>
          </a:xfrm>
          <a:prstGeom prst="rect">
            <a:avLst/>
          </a:prstGeom>
        </p:spPr>
      </p:pic>
    </p:spTree>
    <p:extLst>
      <p:ext uri="{BB962C8B-B14F-4D97-AF65-F5344CB8AC3E}">
        <p14:creationId xmlns:p14="http://schemas.microsoft.com/office/powerpoint/2010/main" val="297854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E0E6-0E57-3136-C389-6F1A5E46B7CB}"/>
              </a:ext>
            </a:extLst>
          </p:cNvPr>
          <p:cNvSpPr>
            <a:spLocks noGrp="1"/>
          </p:cNvSpPr>
          <p:nvPr>
            <p:ph type="title"/>
          </p:nvPr>
        </p:nvSpPr>
        <p:spPr>
          <a:xfrm>
            <a:off x="838200" y="365125"/>
            <a:ext cx="10515600" cy="5751195"/>
          </a:xfrm>
        </p:spPr>
        <p:txBody>
          <a:bodyPr numCol="1" anchor="ctr">
            <a:normAutofit/>
          </a:bodyPr>
          <a:lstStyle/>
          <a:p>
            <a:pPr algn="just"/>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r>
              <a:rPr lang="en-IN" b="1" u="sng" kern="100" dirty="0">
                <a:effectLst/>
                <a:latin typeface="Calibri" panose="020F0502020204030204" pitchFamily="34" charset="0"/>
                <a:ea typeface="Calibri" panose="020F0502020204030204" pitchFamily="34" charset="0"/>
                <a:cs typeface="Gautami" panose="020B0502040204020203" pitchFamily="34" charset="0"/>
              </a:rPr>
              <a:t>INTRODUCTION</a:t>
            </a: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2800" kern="100" dirty="0">
                <a:latin typeface="Calibri" panose="020F0502020204030204" pitchFamily="34" charset="0"/>
                <a:ea typeface="Calibri" panose="020F0502020204030204" pitchFamily="34" charset="0"/>
                <a:cs typeface="Gautami" panose="020B0502040204020203" pitchFamily="34" charset="0"/>
              </a:rPr>
            </a:br>
            <a:r>
              <a:rPr lang="en-IN" sz="2800" kern="100" dirty="0">
                <a:latin typeface="Calibri" panose="020F0502020204030204" pitchFamily="34" charset="0"/>
                <a:ea typeface="Calibri" panose="020F0502020204030204" pitchFamily="34" charset="0"/>
                <a:cs typeface="Gautami" panose="020B0502040204020203" pitchFamily="34" charset="0"/>
              </a:rPr>
              <a:t> </a:t>
            </a:r>
            <a:r>
              <a:rPr lang="en-IN" sz="2800" kern="100" dirty="0">
                <a:effectLst/>
                <a:latin typeface="Calibri" panose="020F0502020204030204" pitchFamily="34" charset="0"/>
                <a:ea typeface="Calibri" panose="020F0502020204030204" pitchFamily="34" charset="0"/>
                <a:cs typeface="Gautami" panose="020B0502040204020203" pitchFamily="34" charset="0"/>
              </a:rPr>
              <a:t>* The emerging trend towards globalization in recent years has been</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IN" sz="2800" kern="100" dirty="0">
                <a:effectLst/>
                <a:latin typeface="Calibri" panose="020F0502020204030204" pitchFamily="34" charset="0"/>
                <a:ea typeface="Calibri" panose="020F0502020204030204" pitchFamily="34" charset="0"/>
                <a:cs typeface="Gautami" panose="020B0502040204020203" pitchFamily="34" charset="0"/>
              </a:rPr>
              <a:t>accomplished.</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IN" sz="2800" kern="100" dirty="0">
                <a:effectLst/>
                <a:latin typeface="Calibri" panose="020F0502020204030204" pitchFamily="34" charset="0"/>
                <a:ea typeface="Calibri" panose="020F0502020204030204" pitchFamily="34" charset="0"/>
                <a:cs typeface="Gautami" panose="020B0502040204020203" pitchFamily="34" charset="0"/>
              </a:rPr>
              <a:t> </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IN" sz="2800" kern="100" dirty="0">
                <a:effectLst/>
                <a:latin typeface="Calibri" panose="020F0502020204030204" pitchFamily="34" charset="0"/>
                <a:ea typeface="Calibri" panose="020F0502020204030204" pitchFamily="34" charset="0"/>
                <a:cs typeface="Gautami" panose="020B0502040204020203" pitchFamily="34" charset="0"/>
              </a:rPr>
              <a:t>* </a:t>
            </a:r>
            <a:r>
              <a:rPr lang="en-IN" sz="2800" kern="100" dirty="0">
                <a:latin typeface="Calibri" panose="020F0502020204030204" pitchFamily="34" charset="0"/>
                <a:ea typeface="Calibri" panose="020F0502020204030204" pitchFamily="34" charset="0"/>
                <a:cs typeface="Gautami" panose="020B0502040204020203" pitchFamily="34" charset="0"/>
              </a:rPr>
              <a:t>A</a:t>
            </a:r>
            <a:r>
              <a:rPr lang="en-IN" sz="2800" kern="100" dirty="0">
                <a:effectLst/>
                <a:latin typeface="Calibri" panose="020F0502020204030204" pitchFamily="34" charset="0"/>
                <a:ea typeface="Calibri" panose="020F0502020204030204" pitchFamily="34" charset="0"/>
                <a:cs typeface="Gautami" panose="020B0502040204020203" pitchFamily="34" charset="0"/>
              </a:rPr>
              <a:t>n unprecedented increase in both local and international travel characterized by a propensity to visit multiple places in the same  trip.</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396001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ED3B-A9E3-3D1F-171C-509B3376D47A}"/>
              </a:ext>
            </a:extLst>
          </p:cNvPr>
          <p:cNvSpPr>
            <a:spLocks noGrp="1"/>
          </p:cNvSpPr>
          <p:nvPr>
            <p:ph type="title"/>
          </p:nvPr>
        </p:nvSpPr>
        <p:spPr>
          <a:xfrm>
            <a:off x="838200" y="365125"/>
            <a:ext cx="10515600" cy="6096635"/>
          </a:xfrm>
        </p:spPr>
        <p:txBody>
          <a:bodyPr>
            <a:normAutofit/>
          </a:bodyPr>
          <a:lstStyle/>
          <a:p>
            <a:r>
              <a:rPr lang="en-IN" sz="2800" dirty="0">
                <a:effectLst/>
                <a:latin typeface="Calibri" panose="020F0502020204030204" pitchFamily="34" charset="0"/>
                <a:ea typeface="Calibri" panose="020F0502020204030204" pitchFamily="34" charset="0"/>
                <a:cs typeface="Gautami" panose="020B0502040204020203" pitchFamily="34" charset="0"/>
              </a:rPr>
              <a:t>* Consequently creating a travel plan has become an ever more intimidating complex and time- consuming process involving multiple steps – to name jus a few</a:t>
            </a:r>
            <a:r>
              <a:rPr lang="en-IN" sz="2800" dirty="0">
                <a:latin typeface="Calibri" panose="020F0502020204030204" pitchFamily="34" charset="0"/>
                <a:ea typeface="Calibri" panose="020F0502020204030204" pitchFamily="34" charset="0"/>
                <a:cs typeface="Gautami" panose="020B0502040204020203" pitchFamily="34" charset="0"/>
              </a:rPr>
              <a:t> </a:t>
            </a:r>
            <a:br>
              <a:rPr lang="en-IN" sz="2800" dirty="0">
                <a:latin typeface="Calibri" panose="020F0502020204030204" pitchFamily="34" charset="0"/>
                <a:ea typeface="Calibri" panose="020F0502020204030204" pitchFamily="34" charset="0"/>
                <a:cs typeface="Gautami" panose="020B0502040204020203" pitchFamily="34" charset="0"/>
              </a:rPr>
            </a:br>
            <a:r>
              <a:rPr lang="en-IN" sz="2800" dirty="0">
                <a:latin typeface="Calibri" panose="020F0502020204030204" pitchFamily="34" charset="0"/>
                <a:ea typeface="Calibri" panose="020F0502020204030204" pitchFamily="34" charset="0"/>
                <a:cs typeface="Gautami" panose="020B0502040204020203" pitchFamily="34" charset="0"/>
              </a:rPr>
              <a:t> </a:t>
            </a:r>
            <a:br>
              <a:rPr lang="en-IN" sz="2800" dirty="0">
                <a:latin typeface="Calibri" panose="020F0502020204030204" pitchFamily="34" charset="0"/>
                <a:ea typeface="Calibri" panose="020F0502020204030204" pitchFamily="34" charset="0"/>
                <a:cs typeface="Gautami" panose="020B0502040204020203" pitchFamily="34" charset="0"/>
              </a:rPr>
            </a:br>
            <a:r>
              <a:rPr lang="en-IN" sz="2800" dirty="0">
                <a:latin typeface="Calibri" panose="020F0502020204030204" pitchFamily="34" charset="0"/>
                <a:ea typeface="Calibri" panose="020F0502020204030204" pitchFamily="34" charset="0"/>
                <a:cs typeface="Gautami" panose="020B0502040204020203" pitchFamily="34" charset="0"/>
              </a:rPr>
              <a:t>* </a:t>
            </a:r>
            <a:r>
              <a:rPr lang="en-IN" sz="2800" dirty="0">
                <a:effectLst/>
                <a:latin typeface="Calibri" panose="020F0502020204030204" pitchFamily="34" charset="0"/>
                <a:ea typeface="Calibri" panose="020F0502020204030204" pitchFamily="34" charset="0"/>
                <a:cs typeface="Gautami" panose="020B0502040204020203" pitchFamily="34" charset="0"/>
              </a:rPr>
              <a:t>choosing a time among several transportation options, places to visit and hotels to stay in, searching for tourists attractions at the various destinations.</a:t>
            </a:r>
            <a:br>
              <a:rPr lang="en-IN" sz="2800" dirty="0">
                <a:effectLst/>
                <a:latin typeface="Calibri" panose="020F0502020204030204" pitchFamily="34" charset="0"/>
                <a:ea typeface="Calibri" panose="020F0502020204030204" pitchFamily="34" charset="0"/>
                <a:cs typeface="Gautami" panose="020B0502040204020203" pitchFamily="34" charset="0"/>
              </a:rPr>
            </a:br>
            <a:br>
              <a:rPr lang="en-IN" sz="2800" dirty="0">
                <a:effectLst/>
                <a:latin typeface="Calibri" panose="020F0502020204030204" pitchFamily="34" charset="0"/>
                <a:ea typeface="Calibri" panose="020F0502020204030204" pitchFamily="34" charset="0"/>
                <a:cs typeface="Gautami" panose="020B0502040204020203" pitchFamily="34" charset="0"/>
              </a:rPr>
            </a:br>
            <a:r>
              <a:rPr lang="en-IN" sz="2800" dirty="0">
                <a:effectLst/>
                <a:latin typeface="Calibri" panose="020F0502020204030204" pitchFamily="34" charset="0"/>
                <a:ea typeface="Calibri" panose="020F0502020204030204" pitchFamily="34" charset="0"/>
                <a:cs typeface="Gautami" panose="020B0502040204020203" pitchFamily="34" charset="0"/>
              </a:rPr>
              <a:t>* creating daily schedules factoring in breaks for meals an rest, sifting through dinning choices and last – calculating the routes with the least travel durations Smart travel.</a:t>
            </a:r>
            <a:endParaRPr lang="en-IN" sz="2800" dirty="0"/>
          </a:p>
        </p:txBody>
      </p:sp>
    </p:spTree>
    <p:extLst>
      <p:ext uri="{BB962C8B-B14F-4D97-AF65-F5344CB8AC3E}">
        <p14:creationId xmlns:p14="http://schemas.microsoft.com/office/powerpoint/2010/main" val="17366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FE5D-8FD9-EF91-C363-4AEC8C7ACD80}"/>
              </a:ext>
            </a:extLst>
          </p:cNvPr>
          <p:cNvSpPr>
            <a:spLocks noGrp="1"/>
          </p:cNvSpPr>
          <p:nvPr>
            <p:ph type="title"/>
          </p:nvPr>
        </p:nvSpPr>
        <p:spPr>
          <a:xfrm>
            <a:off x="838200" y="365125"/>
            <a:ext cx="10515600" cy="6015355"/>
          </a:xfrm>
        </p:spPr>
        <p:txBody>
          <a:bodyPr>
            <a:normAutofit fontScale="90000"/>
          </a:bodyPr>
          <a:lstStyle/>
          <a:p>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3100" dirty="0">
                <a:effectLst/>
                <a:latin typeface="Calibri" panose="020F0502020204030204" pitchFamily="34" charset="0"/>
                <a:ea typeface="Calibri" panose="020F0502020204030204" pitchFamily="34" charset="0"/>
                <a:cs typeface="Gautami" panose="020B0502040204020203" pitchFamily="34" charset="0"/>
              </a:rPr>
            </a:br>
            <a:r>
              <a:rPr lang="en-IN" sz="3100" dirty="0">
                <a:effectLst/>
                <a:latin typeface="Calibri" panose="020F0502020204030204" pitchFamily="34" charset="0"/>
                <a:ea typeface="Calibri" panose="020F0502020204030204" pitchFamily="34" charset="0"/>
                <a:cs typeface="Gautami" panose="020B0502040204020203" pitchFamily="34" charset="0"/>
              </a:rPr>
              <a:t>* Planner by the name indicated smartly makes its way in analysing the user’s likes and dislike.</a:t>
            </a:r>
            <a:br>
              <a:rPr lang="en-IN" sz="3100" dirty="0">
                <a:effectLst/>
                <a:latin typeface="Calibri" panose="020F0502020204030204" pitchFamily="34" charset="0"/>
                <a:ea typeface="Calibri" panose="020F0502020204030204" pitchFamily="34" charset="0"/>
                <a:cs typeface="Gautami" panose="020B0502040204020203" pitchFamily="34" charset="0"/>
              </a:rPr>
            </a:br>
            <a:br>
              <a:rPr lang="en-IN" sz="3100" dirty="0">
                <a:effectLst/>
                <a:latin typeface="Calibri" panose="020F0502020204030204" pitchFamily="34" charset="0"/>
                <a:ea typeface="Calibri" panose="020F0502020204030204" pitchFamily="34" charset="0"/>
                <a:cs typeface="Gautami" panose="020B0502040204020203" pitchFamily="34" charset="0"/>
              </a:rPr>
            </a:br>
            <a:r>
              <a:rPr lang="en-IN" sz="3100" dirty="0">
                <a:effectLst/>
                <a:latin typeface="Calibri" panose="020F0502020204030204" pitchFamily="34" charset="0"/>
                <a:ea typeface="Calibri" panose="020F0502020204030204" pitchFamily="34" charset="0"/>
                <a:cs typeface="Gautami" panose="020B0502040204020203" pitchFamily="34" charset="0"/>
              </a:rPr>
              <a:t>* </a:t>
            </a:r>
            <a:r>
              <a:rPr lang="en-IN" sz="3100" dirty="0">
                <a:latin typeface="Calibri" panose="020F0502020204030204" pitchFamily="34" charset="0"/>
                <a:ea typeface="Calibri" panose="020F0502020204030204" pitchFamily="34" charset="0"/>
                <a:cs typeface="Gautami" panose="020B0502040204020203" pitchFamily="34" charset="0"/>
              </a:rPr>
              <a:t>T</a:t>
            </a:r>
            <a:r>
              <a:rPr lang="en-IN" sz="3100" dirty="0">
                <a:effectLst/>
                <a:latin typeface="Calibri" panose="020F0502020204030204" pitchFamily="34" charset="0"/>
                <a:ea typeface="Calibri" panose="020F0502020204030204" pitchFamily="34" charset="0"/>
                <a:cs typeface="Gautami" panose="020B0502040204020203" pitchFamily="34" charset="0"/>
              </a:rPr>
              <a:t>he time the user is willing to explore a place and gives him Amazing results in the form where utilization of time is maximum.</a:t>
            </a:r>
            <a:br>
              <a:rPr lang="en-IN" sz="6000" dirty="0">
                <a:effectLst/>
                <a:latin typeface="Calibri" panose="020F0502020204030204" pitchFamily="34" charset="0"/>
                <a:ea typeface="Calibri" panose="020F0502020204030204" pitchFamily="34" charset="0"/>
                <a:cs typeface="Gautami" panose="020B0502040204020203" pitchFamily="34" charset="0"/>
              </a:rPr>
            </a:br>
            <a:br>
              <a:rPr lang="en-IN" sz="3100" dirty="0">
                <a:effectLst/>
                <a:latin typeface="Calibri" panose="020F0502020204030204" pitchFamily="34" charset="0"/>
                <a:ea typeface="Calibri" panose="020F0502020204030204" pitchFamily="34" charset="0"/>
                <a:cs typeface="Gautami" panose="020B0502040204020203" pitchFamily="34" charset="0"/>
              </a:rPr>
            </a:br>
            <a:r>
              <a:rPr lang="en-IN" sz="3100" dirty="0">
                <a:effectLst/>
                <a:latin typeface="Calibri" panose="020F0502020204030204" pitchFamily="34" charset="0"/>
                <a:ea typeface="Calibri" panose="020F0502020204030204" pitchFamily="34" charset="0"/>
                <a:cs typeface="Gautami" panose="020B0502040204020203" pitchFamily="34" charset="0"/>
              </a:rPr>
              <a:t>* </a:t>
            </a:r>
            <a:r>
              <a:rPr lang="en-IN" sz="3100" dirty="0">
                <a:latin typeface="Calibri" panose="020F0502020204030204" pitchFamily="34" charset="0"/>
                <a:ea typeface="Calibri" panose="020F0502020204030204" pitchFamily="34" charset="0"/>
                <a:cs typeface="Gautami" panose="020B0502040204020203" pitchFamily="34" charset="0"/>
              </a:rPr>
              <a:t>T</a:t>
            </a:r>
            <a:r>
              <a:rPr lang="en-IN" sz="3100" dirty="0">
                <a:effectLst/>
                <a:latin typeface="Calibri" panose="020F0502020204030204" pitchFamily="34" charset="0"/>
                <a:ea typeface="Calibri" panose="020F0502020204030204" pitchFamily="34" charset="0"/>
                <a:cs typeface="Gautami" panose="020B0502040204020203" pitchFamily="34" charset="0"/>
              </a:rPr>
              <a:t>he time the user is willing to explore a place and gives him Amazing results in the form where utilization of time is maximum.</a:t>
            </a:r>
            <a:br>
              <a:rPr lang="en-IN" sz="3100" dirty="0">
                <a:effectLst/>
                <a:latin typeface="Calibri" panose="020F0502020204030204" pitchFamily="34" charset="0"/>
                <a:ea typeface="Calibri" panose="020F0502020204030204" pitchFamily="34" charset="0"/>
                <a:cs typeface="Gautami" panose="020B0502040204020203" pitchFamily="34" charset="0"/>
              </a:rPr>
            </a:br>
            <a:br>
              <a:rPr lang="en-IN" sz="3100" dirty="0">
                <a:effectLst/>
                <a:latin typeface="Calibri" panose="020F0502020204030204" pitchFamily="34" charset="0"/>
                <a:ea typeface="Calibri" panose="020F0502020204030204" pitchFamily="34" charset="0"/>
                <a:cs typeface="Gautami" panose="020B0502040204020203" pitchFamily="34" charset="0"/>
              </a:rPr>
            </a:br>
            <a:r>
              <a:rPr lang="en-IN" sz="3100" dirty="0">
                <a:effectLst/>
                <a:latin typeface="Calibri" panose="020F0502020204030204" pitchFamily="34" charset="0"/>
                <a:ea typeface="Calibri" panose="020F0502020204030204" pitchFamily="34" charset="0"/>
                <a:cs typeface="Gautami" panose="020B0502040204020203" pitchFamily="34" charset="0"/>
              </a:rPr>
              <a:t>* The Smart Travel planner app based on AI” is a web -based system for simplifying the travelling process, Different or other similar application work as calendaring programs where our systems is slightly different.</a:t>
            </a: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spTree>
    <p:extLst>
      <p:ext uri="{BB962C8B-B14F-4D97-AF65-F5344CB8AC3E}">
        <p14:creationId xmlns:p14="http://schemas.microsoft.com/office/powerpoint/2010/main" val="235253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EF6C-798A-F07F-F3DA-18473163FA22}"/>
              </a:ext>
            </a:extLst>
          </p:cNvPr>
          <p:cNvSpPr>
            <a:spLocks noGrp="1"/>
          </p:cNvSpPr>
          <p:nvPr>
            <p:ph type="title"/>
          </p:nvPr>
        </p:nvSpPr>
        <p:spPr>
          <a:xfrm>
            <a:off x="584200" y="192405"/>
            <a:ext cx="10515600" cy="6035675"/>
          </a:xfrm>
        </p:spPr>
        <p:txBody>
          <a:bodyPr>
            <a:normAutofit fontScale="90000"/>
          </a:bodyPr>
          <a:lstStyle/>
          <a:p>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r>
              <a:rPr lang="en-US" sz="3100" b="1" u="sng" kern="100" dirty="0">
                <a:effectLst/>
                <a:latin typeface="Calibri" panose="020F0502020204030204" pitchFamily="34" charset="0"/>
                <a:ea typeface="Calibri" panose="020F0502020204030204" pitchFamily="34" charset="0"/>
                <a:cs typeface="Gautami" panose="020B0502040204020203" pitchFamily="34" charset="0"/>
              </a:rPr>
              <a:t>LITERATURE SURVEY</a:t>
            </a:r>
            <a:br>
              <a:rPr lang="en-US" sz="3100" b="1" u="sng" kern="100" dirty="0">
                <a:effectLst/>
                <a:latin typeface="Calibri" panose="020F0502020204030204" pitchFamily="34" charset="0"/>
                <a:ea typeface="Calibri" panose="020F0502020204030204" pitchFamily="34" charset="0"/>
                <a:cs typeface="Gautami" panose="020B0502040204020203" pitchFamily="34" charset="0"/>
              </a:rPr>
            </a:br>
            <a:br>
              <a:rPr lang="en-IN" sz="3100" kern="100" dirty="0">
                <a:effectLst/>
                <a:latin typeface="Calibri" panose="020F0502020204030204" pitchFamily="34" charset="0"/>
                <a:ea typeface="Calibri" panose="020F0502020204030204" pitchFamily="34" charset="0"/>
                <a:cs typeface="Gautami" panose="020B0502040204020203" pitchFamily="34" charset="0"/>
              </a:rPr>
            </a:br>
            <a:r>
              <a:rPr lang="en-IN" sz="3100" b="1" u="sng" kern="100" dirty="0">
                <a:effectLst/>
                <a:latin typeface="Calibri" panose="020F0502020204030204" pitchFamily="34" charset="0"/>
                <a:ea typeface="Calibri" panose="020F0502020204030204" pitchFamily="34" charset="0"/>
                <a:cs typeface="Gautami" panose="020B0502040204020203" pitchFamily="34" charset="0"/>
              </a:rPr>
              <a:t>AUTHOR DETAILS AND DATE OF IMPLEMENTATION: 2021</a:t>
            </a:r>
            <a:br>
              <a:rPr lang="en-IN" sz="3100" b="1" u="sng" kern="100" dirty="0">
                <a:effectLst/>
                <a:latin typeface="Calibri" panose="020F0502020204030204" pitchFamily="34" charset="0"/>
                <a:ea typeface="Calibri" panose="020F0502020204030204" pitchFamily="34" charset="0"/>
                <a:cs typeface="Gautami" panose="020B0502040204020203" pitchFamily="34" charset="0"/>
              </a:rPr>
            </a:br>
            <a:br>
              <a:rPr lang="en-IN" sz="3100" b="1" kern="100" dirty="0">
                <a:effectLst/>
                <a:latin typeface="Calibri" panose="020F0502020204030204" pitchFamily="34" charset="0"/>
                <a:ea typeface="Calibri" panose="020F0502020204030204" pitchFamily="34" charset="0"/>
                <a:cs typeface="Gautami" panose="020B0502040204020203" pitchFamily="34" charset="0"/>
              </a:rPr>
            </a:br>
            <a:r>
              <a:rPr lang="en-US" sz="3100" b="1" i="0" dirty="0">
                <a:solidFill>
                  <a:srgbClr val="222222"/>
                </a:solidFill>
                <a:effectLst/>
                <a:latin typeface="Arial" panose="020B0604020202020204" pitchFamily="34" charset="0"/>
              </a:rPr>
              <a:t>ALI, A., SAEED, M. and REHMAN, I.U., 2021. </a:t>
            </a:r>
            <a:r>
              <a:rPr lang="en-US" sz="3100" b="1" i="1" dirty="0">
                <a:solidFill>
                  <a:srgbClr val="222222"/>
                </a:solidFill>
                <a:effectLst/>
                <a:latin typeface="Arial" panose="020B0604020202020204" pitchFamily="34" charset="0"/>
              </a:rPr>
              <a:t>Smart Travel Planner</a:t>
            </a:r>
            <a:r>
              <a:rPr lang="en-US" sz="3100" b="1" i="0" dirty="0">
                <a:solidFill>
                  <a:srgbClr val="222222"/>
                </a:solidFill>
                <a:effectLst/>
                <a:latin typeface="Arial" panose="020B0604020202020204" pitchFamily="34" charset="0"/>
              </a:rPr>
              <a:t> (Doctoral dissertation </a:t>
            </a:r>
            <a:r>
              <a:rPr lang="en-IN" sz="3100" kern="100" dirty="0">
                <a:effectLst/>
                <a:latin typeface="Calibri" panose="020F0502020204030204" pitchFamily="34" charset="0"/>
                <a:ea typeface="Calibri" panose="020F0502020204030204" pitchFamily="34" charset="0"/>
                <a:cs typeface="Gautami" panose="020B0502040204020203" pitchFamily="34" charset="0"/>
              </a:rPr>
              <a:t>: </a:t>
            </a:r>
            <a:br>
              <a:rPr lang="en-IN" sz="3100" kern="100" dirty="0">
                <a:effectLst/>
                <a:latin typeface="Calibri" panose="020F0502020204030204" pitchFamily="34" charset="0"/>
                <a:ea typeface="Calibri" panose="020F0502020204030204" pitchFamily="34" charset="0"/>
                <a:cs typeface="Gautami" panose="020B0502040204020203" pitchFamily="34" charset="0"/>
              </a:rPr>
            </a:br>
            <a:br>
              <a:rPr lang="en-IN" sz="3200" kern="100" dirty="0">
                <a:effectLst/>
                <a:latin typeface="Calibri" panose="020F0502020204030204" pitchFamily="34" charset="0"/>
                <a:ea typeface="Calibri" panose="020F0502020204030204" pitchFamily="34" charset="0"/>
                <a:cs typeface="Gautami" panose="020B0502040204020203" pitchFamily="34" charset="0"/>
              </a:rPr>
            </a:br>
            <a:r>
              <a:rPr lang="en-IN" sz="3100" kern="100" dirty="0">
                <a:effectLst/>
                <a:latin typeface="Calibri" panose="020F0502020204030204" pitchFamily="34" charset="0"/>
                <a:ea typeface="Calibri" panose="020F0502020204030204" pitchFamily="34" charset="0"/>
                <a:cs typeface="Gautami" panose="020B0502040204020203" pitchFamily="34" charset="0"/>
              </a:rPr>
              <a:t>* They created a web based system for making travelling process easier in which various travel -related services mashup are included.</a:t>
            </a:r>
            <a:br>
              <a:rPr lang="en-IN" sz="3100" kern="100" dirty="0">
                <a:effectLst/>
                <a:latin typeface="Calibri" panose="020F0502020204030204" pitchFamily="34" charset="0"/>
                <a:ea typeface="Calibri" panose="020F0502020204030204" pitchFamily="34" charset="0"/>
                <a:cs typeface="Gautami" panose="020B0502040204020203" pitchFamily="34" charset="0"/>
              </a:rPr>
            </a:br>
            <a:r>
              <a:rPr lang="en-IN" sz="3100" kern="100" dirty="0">
                <a:effectLst/>
                <a:latin typeface="Calibri" panose="020F0502020204030204" pitchFamily="34" charset="0"/>
                <a:ea typeface="Calibri" panose="020F0502020204030204" pitchFamily="34" charset="0"/>
                <a:cs typeface="Gautami" panose="020B0502040204020203" pitchFamily="34" charset="0"/>
              </a:rPr>
              <a:t>* There system has a unique feature that it integrates the information and functions needed for travel planning in their entirely within a single piece of software providing many features</a:t>
            </a:r>
            <a:r>
              <a:rPr lang="en-IN" sz="3200" kern="100" dirty="0">
                <a:effectLst/>
                <a:latin typeface="Calibri" panose="020F0502020204030204" pitchFamily="34" charset="0"/>
                <a:ea typeface="Calibri" panose="020F0502020204030204" pitchFamily="34" charset="0"/>
                <a:cs typeface="Gautami" panose="020B0502040204020203" pitchFamily="34" charset="0"/>
              </a:rPr>
              <a:t>.</a:t>
            </a: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spTree>
    <p:extLst>
      <p:ext uri="{BB962C8B-B14F-4D97-AF65-F5344CB8AC3E}">
        <p14:creationId xmlns:p14="http://schemas.microsoft.com/office/powerpoint/2010/main" val="302776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A320-4F40-46FB-63D3-4B2FCACB4384}"/>
              </a:ext>
            </a:extLst>
          </p:cNvPr>
          <p:cNvSpPr>
            <a:spLocks noGrp="1"/>
          </p:cNvSpPr>
          <p:nvPr>
            <p:ph type="title"/>
          </p:nvPr>
        </p:nvSpPr>
        <p:spPr>
          <a:xfrm>
            <a:off x="838200" y="365125"/>
            <a:ext cx="10515600" cy="6231618"/>
          </a:xfrm>
        </p:spPr>
        <p:txBody>
          <a:bodyPr>
            <a:normAutofit/>
          </a:bodyPr>
          <a:lstStyle/>
          <a:p>
            <a:pPr>
              <a:lnSpc>
                <a:spcPct val="107000"/>
              </a:lnSpc>
              <a:spcAft>
                <a:spcPts val="800"/>
              </a:spcAft>
            </a:pPr>
            <a:r>
              <a:rPr lang="en-US" sz="3600" b="1" u="sng" kern="100" dirty="0">
                <a:effectLst/>
                <a:latin typeface="Calibri" panose="020F0502020204030204" pitchFamily="34" charset="0"/>
                <a:ea typeface="Calibri" panose="020F0502020204030204" pitchFamily="34" charset="0"/>
                <a:cs typeface="Gautami" panose="020B0502040204020203" pitchFamily="34" charset="0"/>
              </a:rPr>
              <a:t>PROBLEM IDENTIFICATION</a:t>
            </a:r>
            <a:br>
              <a:rPr lang="en-US" sz="3600" b="1" u="sng" kern="100" dirty="0">
                <a:effectLst/>
                <a:latin typeface="Calibri" panose="020F0502020204030204" pitchFamily="34" charset="0"/>
                <a:ea typeface="Calibri" panose="020F0502020204030204" pitchFamily="34" charset="0"/>
                <a:cs typeface="Gautami" panose="020B0502040204020203" pitchFamily="34" charset="0"/>
              </a:rPr>
            </a:br>
            <a:br>
              <a:rPr lang="en-US"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Identifying a problem is the first step in developing a travel planning. When it comes to creating a travel planner using AI for a minor project.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 Information Overload</a:t>
            </a:r>
            <a:r>
              <a:rPr lang="en-US" sz="2800" kern="100" dirty="0">
                <a:effectLst/>
                <a:latin typeface="Calibri" panose="020F0502020204030204" pitchFamily="34" charset="0"/>
                <a:ea typeface="Calibri" panose="020F0502020204030204" pitchFamily="34" charset="0"/>
                <a:cs typeface="Gautami" panose="020B0502040204020203" pitchFamily="34" charset="0"/>
              </a:rPr>
              <a:t>: Travelers often face an overwhelming amount of information when planning a trip, including destinations, accommodations, activities, and transportation options. An AI-powered travel planner could help filter and organize this information based on user preferences and constraints.</a:t>
            </a:r>
            <a:endParaRPr lang="en-IN" dirty="0"/>
          </a:p>
        </p:txBody>
      </p:sp>
    </p:spTree>
    <p:extLst>
      <p:ext uri="{BB962C8B-B14F-4D97-AF65-F5344CB8AC3E}">
        <p14:creationId xmlns:p14="http://schemas.microsoft.com/office/powerpoint/2010/main" val="97002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D2DF-F799-5240-1EBD-C54BF15B4F92}"/>
              </a:ext>
            </a:extLst>
          </p:cNvPr>
          <p:cNvSpPr>
            <a:spLocks noGrp="1"/>
          </p:cNvSpPr>
          <p:nvPr>
            <p:ph type="title"/>
          </p:nvPr>
        </p:nvSpPr>
        <p:spPr>
          <a:xfrm>
            <a:off x="838200" y="365125"/>
            <a:ext cx="10515600" cy="6275161"/>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2. Personalization: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Many existing travel planning tools lack personalization and fail to consider individual preferences, such as budget, interests, dietary restrictions, and accessibility needs. An AI-based solution could tailor recommendations to each user's specific requirements.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3. Complex Decision-Making: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Planning a trip involves making numerous decisions, such as choosing destinations, booking flights, finding accommodations, and creating itineraries. AI could assist users in making these decisions by providing recommendations, suggesting alternatives, and optimizing travel plans.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55220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2368</Words>
  <Application>Microsoft Office PowerPoint</Application>
  <PresentationFormat>Widescreen</PresentationFormat>
  <Paragraphs>34</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TRAVEL PLANNER USING GENERATIVE AI</vt:lpstr>
      <vt:lpstr>        ABSTRACT  Our  project is on Travel planner using AI, we choosed this title because tourism is becoming the biggest industry in the world. As the foundation of tourism, tourism resources managements are the indispensably part of the tourism system and it is of great importance to ensure the sustainable development of tourism industry. Effective utilization of the information technology can enhance the second revolution of tourism.        </vt:lpstr>
      <vt:lpstr>Currently tourists &amp; traveller waste a lot of time to plan their trips, and available all options to plan a trip right now does not actually provide a cost effective and all substitute to their travel.      </vt:lpstr>
      <vt:lpstr>  INTRODUCTION   * The emerging trend towards globalization in recent years has been accomplished.   * An unprecedented increase in both local and international travel characterized by a propensity to visit multiple places in the same  trip.     </vt:lpstr>
      <vt:lpstr>* Consequently creating a travel plan has become an ever more intimidating complex and time- consuming process involving multiple steps – to name jus a few    * choosing a time among several transportation options, places to visit and hotels to stay in, searching for tourists attractions at the various destinations.  * creating daily schedules factoring in breaks for meals an rest, sifting through dinning choices and last – calculating the routes with the least travel durations Smart travel.</vt:lpstr>
      <vt:lpstr>   * Planner by the name indicated smartly makes its way in analysing the user’s likes and dislike.  * The time the user is willing to explore a place and gives him Amazing results in the form where utilization of time is maximum.  * The time the user is willing to explore a place and gives him Amazing results in the form where utilization of time is maximum.  * The Smart Travel planner app based on AI” is a web -based system for simplifying the travelling process, Different or other similar application work as calendaring programs where our systems is slightly different.   </vt:lpstr>
      <vt:lpstr>       LITERATURE SURVEY  AUTHOR DETAILS AND DATE OF IMPLEMENTATION: 2021  ALI, A., SAEED, M. and REHMAN, I.U., 2021. Smart Travel Planner (Doctoral dissertation :   * They created a web based system for making travelling process easier in which various travel -related services mashup are included. * There system has a unique feature that it integrates the information and functions needed for travel planning in their entirely within a single piece of software providing many features.           </vt:lpstr>
      <vt:lpstr>PROBLEM IDENTIFICATION  Identifying a problem is the first step in developing a travel planning. When it comes to creating a travel planner using AI for a minor project. 1. Information Overload: Travelers often face an overwhelming amount of information when planning a trip, including destinations, accommodations, activities, and transportation options. An AI-powered travel planner could help filter and organize this information based on user preferences and constraints.</vt:lpstr>
      <vt:lpstr>2. Personalization: Many existing travel planning tools lack personalization and fail to consider individual preferences, such as budget, interests, dietary restrictions, and accessibility needs. An AI-based solution could tailor recommendations to each user's specific requirements. 3. Complex Decision-Making: Planning a trip involves making numerous decisions, such as choosing destinations, booking flights, finding accommodations, and creating itineraries. AI could assist users in making these decisions by providing recommendations, suggesting alternatives, and optimizing travel plans. </vt:lpstr>
      <vt:lpstr>4. Real-Time Updates: Travel plans can change unexpectedly due to various factors like weather conditions, flight delays, or closures of attractions. An AI-powered travel planner could incorporate real-time data to adjust plans accordingly and provide users with up-to-date information. 5. Language and Cultural Barriers: Travelers may encounter language barriers and cultural differences when visiting unfamiliar destinations. An AI-driven travel planner could offer language translation services, cultural insights, and tips to help users navigate these challenges. </vt:lpstr>
      <vt:lpstr>6. Budget Management: Sticking to a budget is essential for many travelers, but it can be challenging to track expenses and find cost-effective options. An AI-based travel planner could analyze pricing data, suggest budget-friendly alternatives, and help users manage their expenses throughout their trip. 7. Integration with Other Services: Travel planning often involves using multiple services and platforms, such as booking flights, accommodations, and activities. An AI-powered travel planner could integrate with these services to offer a seamless and unified experience for users. </vt:lpstr>
      <vt:lpstr>ALGORITHM  Step 1:Start   Step 2: Create an account login   Step 3:Then Select the option{Journey Hotel Booking and Alert}  -If we select Journey.  Step 4:Then add preference like (city, Restaurant Park, Mall, Historic Place ,lunch and Dinner}   Step 5:Enter Start time and End time </vt:lpstr>
      <vt:lpstr>     Here,If all information is valid then it calculates the paths and then automatically set alarm ,which is start to ring before the journey.  Step 6:Once the journey is done it shows the done.  Step 7:If we select Hotel Booking,   Here,we search the hotel room availability then we book the rooms if available.   Step 8:If we select the food then it can show what available items are there.     </vt:lpstr>
      <vt:lpstr>EXPLANATION  1. Create an account/login:     *Users need to create an account or log in to access the travel planner. This step ensures security and personalization of the travel planning experience.    * The algorithm involves implementing a system for user authentication, where users can create accounts with unique usernames and passwords. Stored passwords should be securely hashed to protect user credentials. </vt:lpstr>
      <vt:lpstr>2. Select option {Journey, Hotel Booking, and Alert}:    *Users are presented with options to choose from, including planning a journey, booking a hotel, or setting an alert.    *This step involves creating a user interface (UI) with a menu displaying the available options. Users can select an option by clicking or tapping on the corresponding menu item. 3. If Journey is selected:    *Users can plan their journey by specifying preferences such as the destination city, types of places they want to visit (e.g., restaurants, parks, malls, historic places), and meal preferences (lunch and dinner).</vt:lpstr>
      <vt:lpstr> * The algorithm captures user input and stores it for further processing. Input validation ensures that the entered preferences are valid and within acceptable parameters.  4. Calculate paths and set alarm:    * Once the journey preferences are entered, the algorithm calculates the optimal paths between locations based on user preferences. It may consider factors such as distance, time, and user priorities.    *Additionally, the algorithm sets an alarm to remind the user before the journey starts. The alarm time is calculated based on the user's specified start time for the journey.</vt:lpstr>
      <vt:lpstr>5. Show journey as done:    * After completing the journey, the algorithm displays a message confirming that the journey is done.    *This step provides feedback to the user, indicating that the travel planner successfully guided them through their journey.   6. If Hotel Booking is selected:    *Users can search for hotel room availability and make reservations if rooms are available.    *The algorithm interacts with a hotel booking service or database to check room availability and handle the booking process.</vt:lpstr>
      <vt:lpstr>7. If Food is selected:    *Users can view available food items or dining options.    *The algorithm retrieves food item data from a database or external API and presents it to the user interface for selection.     </vt:lpstr>
      <vt:lpstr>IMPLEMENTATION  Implementing a travel planner using AI  involves several steps.  1. Define Requirements: Clearly define the requirements of your travel planner. Consider features such as user authentication, itinerary generation, hotel booking, restaurant recommendations, etc. 2. Choose AI Techniques: Decide on the AI techniques you'll use. This could include natural language processing (NLP) for understanding user input, machine learning for personalized recommendations, or optimization algorithms for itinerary planning.</vt:lpstr>
      <vt:lpstr>3. Data Collection: Gather data necessary for your project. This could include information about destinations, hotels, restaurants, activities, etc. You might use APIs to access this data or collect it manually. 4. Preprocessing: Clean and preprocess the data as needed. This might involve removing duplicates, handling missing values, or standardizing formats.  5. Model Development:    *User Input Processing: Develop algorithms to understand user preferences and constraints. NLP techniques can be used to parse user input and extract relevant information.</vt:lpstr>
      <vt:lpstr> *Recommendation System: Build a recommendation system to suggest destinations, activities, hotels, and restaurants based on user preferences. Collaborative filtering or content-based filtering are common techniques for recommendation systems.    *Itinerary Planning: Implement algorithms to generate optimal travel itineraries based on user preferences, constraints, and available time. This could involve techniques like constraint satisfaction or genetic algorithms.    *Hotel Booking Integration: Integrate with hotel booking APIs to check availability and make reservations.    *Alert System: Implement an alert system to remind users of upcoming events or activities in their itinerary.</vt:lpstr>
      <vt:lpstr>6. User Interface: Develop a user interface for interacting with the travel planner. This could be a web application, mobile app, or command-line interface, depending on your skills and project requirements. 7. Testing and Evaluation: Test your travel planner thoroughly to ensure that it works as expected. Evaluate its performance and gather feedback from users to identify areas for improvement. 8. Deployment: Deploy your travel planner so that others can use it. This might involve hosting it on a web server, publishing it to an app store, or distributing it as a standalone application. </vt:lpstr>
      <vt:lpstr>9. Documentation and Presentation: Document your project, including the problem statement, methodology, implementation details, and results. Prepare a presentation to showcase your travel planner and present your findings to your audience.   10. Iterate and Improve: Continuously iterate on your travel planner based on feedback and new ideas. Update your model and user interface as needed to improve the user experience and functionality. </vt:lpstr>
      <vt:lpstr>RESULTS:  1. Itinerary Creation: Share the specifics of the travel itinerary that was created, encompassing the day-to-day plan, activities, lodging arrangements, and any other pertinent elements. You can present this information using tables or visual representations.  2. Budget Management: Discuss the effectiveness of the budget management features, including how well users adhered to their budgets and any deviations.  3. Hotel Booking: In the context of the travel planner, the hotel booking feature emerged as a prominently favored option among users.</vt:lpstr>
      <vt:lpstr>4. Itinerary Personalization: Share information on how users personalized their itineraries to match their interests, preferences, and customs.  5. Utilization of Local Insights: Describe whether users benefited from local recommendations and insights, and if they found them valuable.  6. Future Enhancements: Based on the results suggest potential enhancements or modifications to the travel planner and itinerary system. Consider how the project can be further developed to better serve users.</vt:lpstr>
      <vt:lpstr>FUTURE SCOPE  The future scope of a travel planner with an itinerary project is vast and can include several potential enhancements and expansions to further improve the user experience and functionality.   Feedback and Review System: Enhance the feedback and review system to collect detailed user reviews and ratings for destinations and services. This can help other travelers make informed choices.  Offline Mode: Create an offline mode, allowing users to access their itineraries and important information without an internet connection. Mobile Application Development: Create a dedicated mobile app for the travel planner, allowing users to access their itineraries and make real-time updates while on the 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ABSTRACT Our  project is on Travel planner using AI, we choosed this title because tourism is becoming the biggest industry in the world. As the foundation of tourism, tourism resources managements are the indispensably part of the tourism system and it is of great importance to ensure the sustainable development of tourism industry. Effective utilization of the information technology can enhance the second revolution of tourism.        </dc:title>
  <dc:creator>Tharun reddy</dc:creator>
  <cp:lastModifiedBy>Tharun reddy</cp:lastModifiedBy>
  <cp:revision>1</cp:revision>
  <dcterms:created xsi:type="dcterms:W3CDTF">2024-04-22T06:41:05Z</dcterms:created>
  <dcterms:modified xsi:type="dcterms:W3CDTF">2024-04-22T09:22:52Z</dcterms:modified>
</cp:coreProperties>
</file>