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6A037-D1ED-403D-8030-6CF7E6005453}" v="90" dt="2022-05-11T17:16:00.353"/>
    <p1510:client id="{9FF0D364-1EB4-4051-DFFD-C9139259384E}" v="601" dt="2022-05-12T05:54:51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STHA GADDAM THARUN SAI" userId="S::bestha.gaddam@iitg.ac.in::729a9865-71ff-40f8-98b2-a7bd3756f590" providerId="AD" clId="Web-{9FF0D364-1EB4-4051-DFFD-C9139259384E}"/>
    <pc:docChg chg="addSld delSld modSld">
      <pc:chgData name="BESTHA GADDAM THARUN SAI" userId="S::bestha.gaddam@iitg.ac.in::729a9865-71ff-40f8-98b2-a7bd3756f590" providerId="AD" clId="Web-{9FF0D364-1EB4-4051-DFFD-C9139259384E}" dt="2022-05-12T05:49:02.943" v="587" actId="20577"/>
      <pc:docMkLst>
        <pc:docMk/>
      </pc:docMkLst>
      <pc:sldChg chg="modSp">
        <pc:chgData name="BESTHA GADDAM THARUN SAI" userId="S::bestha.gaddam@iitg.ac.in::729a9865-71ff-40f8-98b2-a7bd3756f590" providerId="AD" clId="Web-{9FF0D364-1EB4-4051-DFFD-C9139259384E}" dt="2022-05-12T05:49:02.943" v="587" actId="20577"/>
        <pc:sldMkLst>
          <pc:docMk/>
          <pc:sldMk cId="109857222" sldId="256"/>
        </pc:sldMkLst>
        <pc:spChg chg="mod">
          <ac:chgData name="BESTHA GADDAM THARUN SAI" userId="S::bestha.gaddam@iitg.ac.in::729a9865-71ff-40f8-98b2-a7bd3756f590" providerId="AD" clId="Web-{9FF0D364-1EB4-4051-DFFD-C9139259384E}" dt="2022-05-12T05:49:02.943" v="58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STHA GADDAM THARUN SAI" userId="S::bestha.gaddam@iitg.ac.in::729a9865-71ff-40f8-98b2-a7bd3756f590" providerId="AD" clId="Web-{9FF0D364-1EB4-4051-DFFD-C9139259384E}" dt="2022-05-12T05:46:33.563" v="574" actId="20577"/>
          <ac:spMkLst>
            <pc:docMk/>
            <pc:sldMk cId="109857222" sldId="256"/>
            <ac:spMk id="4" creationId="{06AFAD8D-93A3-EAF4-D306-B8A3E5EAE675}"/>
          </ac:spMkLst>
        </pc:spChg>
      </pc:sldChg>
      <pc:sldChg chg="modSp new">
        <pc:chgData name="BESTHA GADDAM THARUN SAI" userId="S::bestha.gaddam@iitg.ac.in::729a9865-71ff-40f8-98b2-a7bd3756f590" providerId="AD" clId="Web-{9FF0D364-1EB4-4051-DFFD-C9139259384E}" dt="2022-05-12T05:43:48.167" v="573" actId="20577"/>
        <pc:sldMkLst>
          <pc:docMk/>
          <pc:sldMk cId="1634181699" sldId="257"/>
        </pc:sldMkLst>
        <pc:spChg chg="mod">
          <ac:chgData name="BESTHA GADDAM THARUN SAI" userId="S::bestha.gaddam@iitg.ac.in::729a9865-71ff-40f8-98b2-a7bd3756f590" providerId="AD" clId="Web-{9FF0D364-1EB4-4051-DFFD-C9139259384E}" dt="2022-05-11T17:34:38.276" v="1" actId="20577"/>
          <ac:spMkLst>
            <pc:docMk/>
            <pc:sldMk cId="1634181699" sldId="257"/>
            <ac:spMk id="2" creationId="{64E94361-CBBE-CC55-050B-62CB779E567B}"/>
          </ac:spMkLst>
        </pc:spChg>
        <pc:spChg chg="mod">
          <ac:chgData name="BESTHA GADDAM THARUN SAI" userId="S::bestha.gaddam@iitg.ac.in::729a9865-71ff-40f8-98b2-a7bd3756f590" providerId="AD" clId="Web-{9FF0D364-1EB4-4051-DFFD-C9139259384E}" dt="2022-05-12T05:43:48.167" v="573" actId="20577"/>
          <ac:spMkLst>
            <pc:docMk/>
            <pc:sldMk cId="1634181699" sldId="257"/>
            <ac:spMk id="3" creationId="{CD02F5C7-FB2E-DDBD-FCA5-EDDA10255EFE}"/>
          </ac:spMkLst>
        </pc:spChg>
      </pc:sldChg>
      <pc:sldChg chg="addSp delSp modSp new">
        <pc:chgData name="BESTHA GADDAM THARUN SAI" userId="S::bestha.gaddam@iitg.ac.in::729a9865-71ff-40f8-98b2-a7bd3756f590" providerId="AD" clId="Web-{9FF0D364-1EB4-4051-DFFD-C9139259384E}" dt="2022-05-11T18:00:46.567" v="151" actId="14100"/>
        <pc:sldMkLst>
          <pc:docMk/>
          <pc:sldMk cId="544001228" sldId="258"/>
        </pc:sldMkLst>
        <pc:spChg chg="mod">
          <ac:chgData name="BESTHA GADDAM THARUN SAI" userId="S::bestha.gaddam@iitg.ac.in::729a9865-71ff-40f8-98b2-a7bd3756f590" providerId="AD" clId="Web-{9FF0D364-1EB4-4051-DFFD-C9139259384E}" dt="2022-05-11T18:00:30.817" v="149" actId="20577"/>
          <ac:spMkLst>
            <pc:docMk/>
            <pc:sldMk cId="544001228" sldId="258"/>
            <ac:spMk id="2" creationId="{7C82882B-D6D3-F89D-FAD9-7DCC99D3E4A9}"/>
          </ac:spMkLst>
        </pc:spChg>
        <pc:spChg chg="del">
          <ac:chgData name="BESTHA GADDAM THARUN SAI" userId="S::bestha.gaddam@iitg.ac.in::729a9865-71ff-40f8-98b2-a7bd3756f590" providerId="AD" clId="Web-{9FF0D364-1EB4-4051-DFFD-C9139259384E}" dt="2022-05-11T18:00:43.192" v="150"/>
          <ac:spMkLst>
            <pc:docMk/>
            <pc:sldMk cId="544001228" sldId="258"/>
            <ac:spMk id="3" creationId="{A2FA7B25-0A98-2AB5-0555-050E492C0389}"/>
          </ac:spMkLst>
        </pc:spChg>
        <pc:picChg chg="add mod ord">
          <ac:chgData name="BESTHA GADDAM THARUN SAI" userId="S::bestha.gaddam@iitg.ac.in::729a9865-71ff-40f8-98b2-a7bd3756f590" providerId="AD" clId="Web-{9FF0D364-1EB4-4051-DFFD-C9139259384E}" dt="2022-05-11T18:00:46.567" v="151" actId="14100"/>
          <ac:picMkLst>
            <pc:docMk/>
            <pc:sldMk cId="544001228" sldId="258"/>
            <ac:picMk id="4" creationId="{465338C6-E4EC-A4AA-754B-AE479F2948CF}"/>
          </ac:picMkLst>
        </pc:picChg>
      </pc:sldChg>
      <pc:sldChg chg="addSp delSp modSp new del mod setBg">
        <pc:chgData name="BESTHA GADDAM THARUN SAI" userId="S::bestha.gaddam@iitg.ac.in::729a9865-71ff-40f8-98b2-a7bd3756f590" providerId="AD" clId="Web-{9FF0D364-1EB4-4051-DFFD-C9139259384E}" dt="2022-05-11T18:00:17.473" v="140"/>
        <pc:sldMkLst>
          <pc:docMk/>
          <pc:sldMk cId="3397443004" sldId="258"/>
        </pc:sldMkLst>
        <pc:spChg chg="mod">
          <ac:chgData name="BESTHA GADDAM THARUN SAI" userId="S::bestha.gaddam@iitg.ac.in::729a9865-71ff-40f8-98b2-a7bd3756f590" providerId="AD" clId="Web-{9FF0D364-1EB4-4051-DFFD-C9139259384E}" dt="2022-05-11T17:59:59.691" v="139"/>
          <ac:spMkLst>
            <pc:docMk/>
            <pc:sldMk cId="3397443004" sldId="258"/>
            <ac:spMk id="2" creationId="{A0ECBD57-3164-B794-FCA0-9813F699FF4C}"/>
          </ac:spMkLst>
        </pc:spChg>
        <pc:spChg chg="del">
          <ac:chgData name="BESTHA GADDAM THARUN SAI" userId="S::bestha.gaddam@iitg.ac.in::729a9865-71ff-40f8-98b2-a7bd3756f590" providerId="AD" clId="Web-{9FF0D364-1EB4-4051-DFFD-C9139259384E}" dt="2022-05-11T17:58:00.157" v="134"/>
          <ac:spMkLst>
            <pc:docMk/>
            <pc:sldMk cId="3397443004" sldId="258"/>
            <ac:spMk id="3" creationId="{6CEB2BD3-CD53-3B39-5BCA-8D8F1D9982C1}"/>
          </ac:spMkLst>
        </pc:spChg>
        <pc:spChg chg="add del">
          <ac:chgData name="BESTHA GADDAM THARUN SAI" userId="S::bestha.gaddam@iitg.ac.in::729a9865-71ff-40f8-98b2-a7bd3756f590" providerId="AD" clId="Web-{9FF0D364-1EB4-4051-DFFD-C9139259384E}" dt="2022-05-11T17:59:52.535" v="136"/>
          <ac:spMkLst>
            <pc:docMk/>
            <pc:sldMk cId="3397443004" sldId="258"/>
            <ac:spMk id="8" creationId="{137B4A20-FBDE-4220-86B1-0F7C705BB0E0}"/>
          </ac:spMkLst>
        </pc:spChg>
        <pc:spChg chg="add del">
          <ac:chgData name="BESTHA GADDAM THARUN SAI" userId="S::bestha.gaddam@iitg.ac.in::729a9865-71ff-40f8-98b2-a7bd3756f590" providerId="AD" clId="Web-{9FF0D364-1EB4-4051-DFFD-C9139259384E}" dt="2022-05-11T17:59:59.691" v="138"/>
          <ac:spMkLst>
            <pc:docMk/>
            <pc:sldMk cId="3397443004" sldId="258"/>
            <ac:spMk id="10" creationId="{BFC2A58D-E67E-8E05-798A-6B3B5CDF7D82}"/>
          </ac:spMkLst>
        </pc:spChg>
        <pc:grpChg chg="add">
          <ac:chgData name="BESTHA GADDAM THARUN SAI" userId="S::bestha.gaddam@iitg.ac.in::729a9865-71ff-40f8-98b2-a7bd3756f590" providerId="AD" clId="Web-{9FF0D364-1EB4-4051-DFFD-C9139259384E}" dt="2022-05-11T17:59:59.691" v="139"/>
          <ac:grpSpMkLst>
            <pc:docMk/>
            <pc:sldMk cId="3397443004" sldId="258"/>
            <ac:grpSpMk id="9" creationId="{B4DE830A-B531-4A3B-96F6-0ECE88B08555}"/>
          </ac:grpSpMkLst>
        </pc:grpChg>
        <pc:picChg chg="add mod ord">
          <ac:chgData name="BESTHA GADDAM THARUN SAI" userId="S::bestha.gaddam@iitg.ac.in::729a9865-71ff-40f8-98b2-a7bd3756f590" providerId="AD" clId="Web-{9FF0D364-1EB4-4051-DFFD-C9139259384E}" dt="2022-05-11T17:59:59.691" v="139"/>
          <ac:picMkLst>
            <pc:docMk/>
            <pc:sldMk cId="3397443004" sldId="258"/>
            <ac:picMk id="4" creationId="{CD5461DB-4FD4-F3EB-F2C2-809D7856B6F9}"/>
          </ac:picMkLst>
        </pc:picChg>
      </pc:sldChg>
      <pc:sldChg chg="modSp new">
        <pc:chgData name="BESTHA GADDAM THARUN SAI" userId="S::bestha.gaddam@iitg.ac.in::729a9865-71ff-40f8-98b2-a7bd3756f590" providerId="AD" clId="Web-{9FF0D364-1EB4-4051-DFFD-C9139259384E}" dt="2022-05-12T05:39:48.629" v="563" actId="20577"/>
        <pc:sldMkLst>
          <pc:docMk/>
          <pc:sldMk cId="359394081" sldId="259"/>
        </pc:sldMkLst>
        <pc:spChg chg="mod">
          <ac:chgData name="BESTHA GADDAM THARUN SAI" userId="S::bestha.gaddam@iitg.ac.in::729a9865-71ff-40f8-98b2-a7bd3756f590" providerId="AD" clId="Web-{9FF0D364-1EB4-4051-DFFD-C9139259384E}" dt="2022-05-11T18:15:18.294" v="169" actId="20577"/>
          <ac:spMkLst>
            <pc:docMk/>
            <pc:sldMk cId="359394081" sldId="259"/>
            <ac:spMk id="2" creationId="{1771806D-3768-BB5D-58FD-56885DD421DB}"/>
          </ac:spMkLst>
        </pc:spChg>
        <pc:spChg chg="mod">
          <ac:chgData name="BESTHA GADDAM THARUN SAI" userId="S::bestha.gaddam@iitg.ac.in::729a9865-71ff-40f8-98b2-a7bd3756f590" providerId="AD" clId="Web-{9FF0D364-1EB4-4051-DFFD-C9139259384E}" dt="2022-05-12T05:39:48.629" v="563" actId="20577"/>
          <ac:spMkLst>
            <pc:docMk/>
            <pc:sldMk cId="359394081" sldId="259"/>
            <ac:spMk id="3" creationId="{93204D70-CC2E-097C-E9CA-0A715AC695D6}"/>
          </ac:spMkLst>
        </pc:spChg>
      </pc:sldChg>
      <pc:sldChg chg="modSp new del">
        <pc:chgData name="BESTHA GADDAM THARUN SAI" userId="S::bestha.gaddam@iitg.ac.in::729a9865-71ff-40f8-98b2-a7bd3756f590" providerId="AD" clId="Web-{9FF0D364-1EB4-4051-DFFD-C9139259384E}" dt="2022-05-11T18:15:08.559" v="163"/>
        <pc:sldMkLst>
          <pc:docMk/>
          <pc:sldMk cId="2416255730" sldId="259"/>
        </pc:sldMkLst>
        <pc:spChg chg="mod">
          <ac:chgData name="BESTHA GADDAM THARUN SAI" userId="S::bestha.gaddam@iitg.ac.in::729a9865-71ff-40f8-98b2-a7bd3756f590" providerId="AD" clId="Web-{9FF0D364-1EB4-4051-DFFD-C9139259384E}" dt="2022-05-11T18:03:17.509" v="154" actId="20577"/>
          <ac:spMkLst>
            <pc:docMk/>
            <pc:sldMk cId="2416255730" sldId="259"/>
            <ac:spMk id="2" creationId="{ECB2DE31-D259-FFF3-05B2-D03C2ACDA71C}"/>
          </ac:spMkLst>
        </pc:spChg>
        <pc:spChg chg="mod">
          <ac:chgData name="BESTHA GADDAM THARUN SAI" userId="S::bestha.gaddam@iitg.ac.in::729a9865-71ff-40f8-98b2-a7bd3756f590" providerId="AD" clId="Web-{9FF0D364-1EB4-4051-DFFD-C9139259384E}" dt="2022-05-11T18:14:43.246" v="162" actId="20577"/>
          <ac:spMkLst>
            <pc:docMk/>
            <pc:sldMk cId="2416255730" sldId="259"/>
            <ac:spMk id="3" creationId="{1122D6C5-6DC6-6472-D939-89A9AE02B903}"/>
          </ac:spMkLst>
        </pc:spChg>
      </pc:sldChg>
      <pc:sldChg chg="modSp new">
        <pc:chgData name="BESTHA GADDAM THARUN SAI" userId="S::bestha.gaddam@iitg.ac.in::729a9865-71ff-40f8-98b2-a7bd3756f590" providerId="AD" clId="Web-{9FF0D364-1EB4-4051-DFFD-C9139259384E}" dt="2022-05-12T05:41:48.398" v="569" actId="20577"/>
        <pc:sldMkLst>
          <pc:docMk/>
          <pc:sldMk cId="1116489777" sldId="260"/>
        </pc:sldMkLst>
        <pc:spChg chg="mod">
          <ac:chgData name="BESTHA GADDAM THARUN SAI" userId="S::bestha.gaddam@iitg.ac.in::729a9865-71ff-40f8-98b2-a7bd3756f590" providerId="AD" clId="Web-{9FF0D364-1EB4-4051-DFFD-C9139259384E}" dt="2022-05-11T18:19:52.754" v="297" actId="20577"/>
          <ac:spMkLst>
            <pc:docMk/>
            <pc:sldMk cId="1116489777" sldId="260"/>
            <ac:spMk id="2" creationId="{4DD21C23-402D-A33A-24FE-32EF2A291A2B}"/>
          </ac:spMkLst>
        </pc:spChg>
        <pc:spChg chg="mod">
          <ac:chgData name="BESTHA GADDAM THARUN SAI" userId="S::bestha.gaddam@iitg.ac.in::729a9865-71ff-40f8-98b2-a7bd3756f590" providerId="AD" clId="Web-{9FF0D364-1EB4-4051-DFFD-C9139259384E}" dt="2022-05-12T05:41:48.398" v="569" actId="20577"/>
          <ac:spMkLst>
            <pc:docMk/>
            <pc:sldMk cId="1116489777" sldId="260"/>
            <ac:spMk id="3" creationId="{C4225A13-A24E-F4A7-3A46-743C8C12A363}"/>
          </ac:spMkLst>
        </pc:spChg>
      </pc:sldChg>
      <pc:sldChg chg="modSp new">
        <pc:chgData name="BESTHA GADDAM THARUN SAI" userId="S::bestha.gaddam@iitg.ac.in::729a9865-71ff-40f8-98b2-a7bd3756f590" providerId="AD" clId="Web-{9FF0D364-1EB4-4051-DFFD-C9139259384E}" dt="2022-05-11T18:37:55.924" v="540" actId="20577"/>
        <pc:sldMkLst>
          <pc:docMk/>
          <pc:sldMk cId="409707128" sldId="261"/>
        </pc:sldMkLst>
        <pc:spChg chg="mod">
          <ac:chgData name="BESTHA GADDAM THARUN SAI" userId="S::bestha.gaddam@iitg.ac.in::729a9865-71ff-40f8-98b2-a7bd3756f590" providerId="AD" clId="Web-{9FF0D364-1EB4-4051-DFFD-C9139259384E}" dt="2022-05-11T18:33:49.198" v="505" actId="20577"/>
          <ac:spMkLst>
            <pc:docMk/>
            <pc:sldMk cId="409707128" sldId="261"/>
            <ac:spMk id="2" creationId="{8F07BB47-02ED-87C5-ACAD-BF408CDFCF4F}"/>
          </ac:spMkLst>
        </pc:spChg>
        <pc:spChg chg="mod">
          <ac:chgData name="BESTHA GADDAM THARUN SAI" userId="S::bestha.gaddam@iitg.ac.in::729a9865-71ff-40f8-98b2-a7bd3756f590" providerId="AD" clId="Web-{9FF0D364-1EB4-4051-DFFD-C9139259384E}" dt="2022-05-11T18:37:55.924" v="540" actId="20577"/>
          <ac:spMkLst>
            <pc:docMk/>
            <pc:sldMk cId="409707128" sldId="261"/>
            <ac:spMk id="3" creationId="{52D40509-1413-3AB7-EC3E-B77FF31A11A1}"/>
          </ac:spMkLst>
        </pc:spChg>
      </pc:sldChg>
      <pc:sldChg chg="modSp new">
        <pc:chgData name="BESTHA GADDAM THARUN SAI" userId="S::bestha.gaddam@iitg.ac.in::729a9865-71ff-40f8-98b2-a7bd3756f590" providerId="AD" clId="Web-{9FF0D364-1EB4-4051-DFFD-C9139259384E}" dt="2022-05-11T18:40:23.131" v="551" actId="20577"/>
        <pc:sldMkLst>
          <pc:docMk/>
          <pc:sldMk cId="4066510775" sldId="262"/>
        </pc:sldMkLst>
        <pc:spChg chg="mod">
          <ac:chgData name="BESTHA GADDAM THARUN SAI" userId="S::bestha.gaddam@iitg.ac.in::729a9865-71ff-40f8-98b2-a7bd3756f590" providerId="AD" clId="Web-{9FF0D364-1EB4-4051-DFFD-C9139259384E}" dt="2022-05-11T18:38:01.611" v="544" actId="20577"/>
          <ac:spMkLst>
            <pc:docMk/>
            <pc:sldMk cId="4066510775" sldId="262"/>
            <ac:spMk id="2" creationId="{C6F13285-5720-2EB1-9F43-A5922B37C221}"/>
          </ac:spMkLst>
        </pc:spChg>
        <pc:spChg chg="mod">
          <ac:chgData name="BESTHA GADDAM THARUN SAI" userId="S::bestha.gaddam@iitg.ac.in::729a9865-71ff-40f8-98b2-a7bd3756f590" providerId="AD" clId="Web-{9FF0D364-1EB4-4051-DFFD-C9139259384E}" dt="2022-05-11T18:40:23.131" v="551" actId="20577"/>
          <ac:spMkLst>
            <pc:docMk/>
            <pc:sldMk cId="4066510775" sldId="262"/>
            <ac:spMk id="3" creationId="{F5D467C1-4495-ECD2-C004-BC5DD9FB7D87}"/>
          </ac:spMkLst>
        </pc:spChg>
      </pc:sldChg>
    </pc:docChg>
  </pc:docChgLst>
  <pc:docChgLst>
    <pc:chgData name="BESTHA GADDAM THARUN SAI" userId="S::bestha.gaddam@iitg.ac.in::729a9865-71ff-40f8-98b2-a7bd3756f590" providerId="AD" clId="Web-{5136A037-D1ED-403D-8030-6CF7E6005453}"/>
    <pc:docChg chg="modSld addMainMaster delMainMaster">
      <pc:chgData name="BESTHA GADDAM THARUN SAI" userId="S::bestha.gaddam@iitg.ac.in::729a9865-71ff-40f8-98b2-a7bd3756f590" providerId="AD" clId="Web-{5136A037-D1ED-403D-8030-6CF7E6005453}" dt="2022-05-11T17:15:58.744" v="82" actId="20577"/>
      <pc:docMkLst>
        <pc:docMk/>
      </pc:docMkLst>
      <pc:sldChg chg="addSp modSp mod modClrScheme chgLayout">
        <pc:chgData name="BESTHA GADDAM THARUN SAI" userId="S::bestha.gaddam@iitg.ac.in::729a9865-71ff-40f8-98b2-a7bd3756f590" providerId="AD" clId="Web-{5136A037-D1ED-403D-8030-6CF7E6005453}" dt="2022-05-11T17:15:58.744" v="82" actId="20577"/>
        <pc:sldMkLst>
          <pc:docMk/>
          <pc:sldMk cId="109857222" sldId="256"/>
        </pc:sldMkLst>
        <pc:spChg chg="mod ord">
          <ac:chgData name="BESTHA GADDAM THARUN SAI" userId="S::bestha.gaddam@iitg.ac.in::729a9865-71ff-40f8-98b2-a7bd3756f590" providerId="AD" clId="Web-{5136A037-D1ED-403D-8030-6CF7E6005453}" dt="2022-05-11T17:11:36.673" v="6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ESTHA GADDAM THARUN SAI" userId="S::bestha.gaddam@iitg.ac.in::729a9865-71ff-40f8-98b2-a7bd3756f590" providerId="AD" clId="Web-{5136A037-D1ED-403D-8030-6CF7E6005453}" dt="2022-05-11T17:06:18.648" v="3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BESTHA GADDAM THARUN SAI" userId="S::bestha.gaddam@iitg.ac.in::729a9865-71ff-40f8-98b2-a7bd3756f590" providerId="AD" clId="Web-{5136A037-D1ED-403D-8030-6CF7E6005453}" dt="2022-05-11T17:15:58.744" v="82" actId="20577"/>
          <ac:spMkLst>
            <pc:docMk/>
            <pc:sldMk cId="109857222" sldId="256"/>
            <ac:spMk id="4" creationId="{06AFAD8D-93A3-EAF4-D306-B8A3E5EAE675}"/>
          </ac:spMkLst>
        </pc:spChg>
      </pc:sldChg>
      <pc:sldMasterChg chg="del delSldLayout">
        <pc:chgData name="BESTHA GADDAM THARUN SAI" userId="S::bestha.gaddam@iitg.ac.in::729a9865-71ff-40f8-98b2-a7bd3756f590" providerId="AD" clId="Web-{5136A037-D1ED-403D-8030-6CF7E6005453}" dt="2022-05-11T17:05:32.522" v="0"/>
        <pc:sldMasterMkLst>
          <pc:docMk/>
          <pc:sldMasterMk cId="2460954070" sldId="2147483660"/>
        </pc:sldMasterMkLst>
        <pc:sldLayoutChg chg="del">
          <pc:chgData name="BESTHA GADDAM THARUN SAI" userId="S::bestha.gaddam@iitg.ac.in::729a9865-71ff-40f8-98b2-a7bd3756f590" providerId="AD" clId="Web-{5136A037-D1ED-403D-8030-6CF7E6005453}" dt="2022-05-11T17:05:32.52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ESTHA GADDAM THARUN SAI" userId="S::bestha.gaddam@iitg.ac.in::729a9865-71ff-40f8-98b2-a7bd3756f590" providerId="AD" clId="Web-{5136A037-D1ED-403D-8030-6CF7E6005453}" dt="2022-05-11T17:05:32.52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ESTHA GADDAM THARUN SAI" userId="S::bestha.gaddam@iitg.ac.in::729a9865-71ff-40f8-98b2-a7bd3756f590" providerId="AD" clId="Web-{5136A037-D1ED-403D-8030-6CF7E6005453}" dt="2022-05-11T17:05:32.52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ESTHA GADDAM THARUN SAI" userId="S::bestha.gaddam@iitg.ac.in::729a9865-71ff-40f8-98b2-a7bd3756f590" providerId="AD" clId="Web-{5136A037-D1ED-403D-8030-6CF7E6005453}" dt="2022-05-11T17:05:32.52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ESTHA GADDAM THARUN SAI" userId="S::bestha.gaddam@iitg.ac.in::729a9865-71ff-40f8-98b2-a7bd3756f590" providerId="AD" clId="Web-{5136A037-D1ED-403D-8030-6CF7E6005453}" dt="2022-05-11T17:05:32.52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ESTHA GADDAM THARUN SAI" userId="S::bestha.gaddam@iitg.ac.in::729a9865-71ff-40f8-98b2-a7bd3756f590" providerId="AD" clId="Web-{5136A037-D1ED-403D-8030-6CF7E6005453}" dt="2022-05-11T17:05:32.52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ESTHA GADDAM THARUN SAI" userId="S::bestha.gaddam@iitg.ac.in::729a9865-71ff-40f8-98b2-a7bd3756f590" providerId="AD" clId="Web-{5136A037-D1ED-403D-8030-6CF7E6005453}" dt="2022-05-11T17:05:32.52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ESTHA GADDAM THARUN SAI" userId="S::bestha.gaddam@iitg.ac.in::729a9865-71ff-40f8-98b2-a7bd3756f590" providerId="AD" clId="Web-{5136A037-D1ED-403D-8030-6CF7E6005453}" dt="2022-05-11T17:05:32.52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ESTHA GADDAM THARUN SAI" userId="S::bestha.gaddam@iitg.ac.in::729a9865-71ff-40f8-98b2-a7bd3756f590" providerId="AD" clId="Web-{5136A037-D1ED-403D-8030-6CF7E6005453}" dt="2022-05-11T17:05:32.52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ESTHA GADDAM THARUN SAI" userId="S::bestha.gaddam@iitg.ac.in::729a9865-71ff-40f8-98b2-a7bd3756f590" providerId="AD" clId="Web-{5136A037-D1ED-403D-8030-6CF7E6005453}" dt="2022-05-11T17:05:32.52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ESTHA GADDAM THARUN SAI" userId="S::bestha.gaddam@iitg.ac.in::729a9865-71ff-40f8-98b2-a7bd3756f590" providerId="AD" clId="Web-{5136A037-D1ED-403D-8030-6CF7E6005453}" dt="2022-05-11T17:05:32.52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BESTHA GADDAM THARUN SAI" userId="S::bestha.gaddam@iitg.ac.in::729a9865-71ff-40f8-98b2-a7bd3756f590" providerId="AD" clId="Web-{5136A037-D1ED-403D-8030-6CF7E6005453}" dt="2022-05-11T17:05:42.428" v="1"/>
        <pc:sldMasterMkLst>
          <pc:docMk/>
          <pc:sldMasterMk cId="3478999838" sldId="2147483672"/>
        </pc:sldMasterMkLst>
        <pc:sldLayoutChg chg="add del mod replId">
          <pc:chgData name="BESTHA GADDAM THARUN SAI" userId="S::bestha.gaddam@iitg.ac.in::729a9865-71ff-40f8-98b2-a7bd3756f590" providerId="AD" clId="Web-{5136A037-D1ED-403D-8030-6CF7E6005453}" dt="2022-05-11T17:05:42.428" v="1"/>
          <pc:sldLayoutMkLst>
            <pc:docMk/>
            <pc:sldMasterMk cId="3478999838" sldId="2147483672"/>
            <pc:sldLayoutMk cId="1986592417" sldId="2147483673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42.428" v="1"/>
          <pc:sldLayoutMkLst>
            <pc:docMk/>
            <pc:sldMasterMk cId="3478999838" sldId="2147483672"/>
            <pc:sldLayoutMk cId="1748800598" sldId="2147483674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42.428" v="1"/>
          <pc:sldLayoutMkLst>
            <pc:docMk/>
            <pc:sldMasterMk cId="3478999838" sldId="2147483672"/>
            <pc:sldLayoutMk cId="1628773648" sldId="2147483675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42.428" v="1"/>
          <pc:sldLayoutMkLst>
            <pc:docMk/>
            <pc:sldMasterMk cId="3478999838" sldId="2147483672"/>
            <pc:sldLayoutMk cId="3603886490" sldId="2147483676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42.428" v="1"/>
          <pc:sldLayoutMkLst>
            <pc:docMk/>
            <pc:sldMasterMk cId="3478999838" sldId="2147483672"/>
            <pc:sldLayoutMk cId="3693017726" sldId="2147483677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42.428" v="1"/>
          <pc:sldLayoutMkLst>
            <pc:docMk/>
            <pc:sldMasterMk cId="3478999838" sldId="2147483672"/>
            <pc:sldLayoutMk cId="123030322" sldId="2147483678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42.428" v="1"/>
          <pc:sldLayoutMkLst>
            <pc:docMk/>
            <pc:sldMasterMk cId="3478999838" sldId="2147483672"/>
            <pc:sldLayoutMk cId="1601143368" sldId="2147483679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42.428" v="1"/>
          <pc:sldLayoutMkLst>
            <pc:docMk/>
            <pc:sldMasterMk cId="3478999838" sldId="2147483672"/>
            <pc:sldLayoutMk cId="3061714463" sldId="2147483680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42.428" v="1"/>
          <pc:sldLayoutMkLst>
            <pc:docMk/>
            <pc:sldMasterMk cId="3478999838" sldId="2147483672"/>
            <pc:sldLayoutMk cId="3945516952" sldId="2147483681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42.428" v="1"/>
          <pc:sldLayoutMkLst>
            <pc:docMk/>
            <pc:sldMasterMk cId="3478999838" sldId="2147483672"/>
            <pc:sldLayoutMk cId="1518594393" sldId="2147483682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42.428" v="1"/>
          <pc:sldLayoutMkLst>
            <pc:docMk/>
            <pc:sldMasterMk cId="3478999838" sldId="2147483672"/>
            <pc:sldLayoutMk cId="813329322" sldId="2147483683"/>
          </pc:sldLayoutMkLst>
        </pc:sldLayoutChg>
      </pc:sldMasterChg>
      <pc:sldMasterChg chg="add del addSldLayout delSldLayout modSldLayout">
        <pc:chgData name="BESTHA GADDAM THARUN SAI" userId="S::bestha.gaddam@iitg.ac.in::729a9865-71ff-40f8-98b2-a7bd3756f590" providerId="AD" clId="Web-{5136A037-D1ED-403D-8030-6CF7E6005453}" dt="2022-05-11T17:05:54.085" v="2"/>
        <pc:sldMasterMkLst>
          <pc:docMk/>
          <pc:sldMasterMk cId="1411947602" sldId="2147483684"/>
        </pc:sldMasterMkLst>
        <pc:sldLayoutChg chg="add del mod replId">
          <pc:chgData name="BESTHA GADDAM THARUN SAI" userId="S::bestha.gaddam@iitg.ac.in::729a9865-71ff-40f8-98b2-a7bd3756f590" providerId="AD" clId="Web-{5136A037-D1ED-403D-8030-6CF7E6005453}" dt="2022-05-11T17:05:54.085" v="2"/>
          <pc:sldLayoutMkLst>
            <pc:docMk/>
            <pc:sldMasterMk cId="1411947602" sldId="2147483684"/>
            <pc:sldLayoutMk cId="3105596263" sldId="2147483685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54.085" v="2"/>
          <pc:sldLayoutMkLst>
            <pc:docMk/>
            <pc:sldMasterMk cId="1411947602" sldId="2147483684"/>
            <pc:sldLayoutMk cId="3892962779" sldId="2147483686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54.085" v="2"/>
          <pc:sldLayoutMkLst>
            <pc:docMk/>
            <pc:sldMasterMk cId="1411947602" sldId="2147483684"/>
            <pc:sldLayoutMk cId="2612894465" sldId="2147483687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54.085" v="2"/>
          <pc:sldLayoutMkLst>
            <pc:docMk/>
            <pc:sldMasterMk cId="1411947602" sldId="2147483684"/>
            <pc:sldLayoutMk cId="4288692798" sldId="2147483688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54.085" v="2"/>
          <pc:sldLayoutMkLst>
            <pc:docMk/>
            <pc:sldMasterMk cId="1411947602" sldId="2147483684"/>
            <pc:sldLayoutMk cId="762249082" sldId="2147483689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54.085" v="2"/>
          <pc:sldLayoutMkLst>
            <pc:docMk/>
            <pc:sldMasterMk cId="1411947602" sldId="2147483684"/>
            <pc:sldLayoutMk cId="2966827796" sldId="2147483690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54.085" v="2"/>
          <pc:sldLayoutMkLst>
            <pc:docMk/>
            <pc:sldMasterMk cId="1411947602" sldId="2147483684"/>
            <pc:sldLayoutMk cId="1948416951" sldId="2147483691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54.085" v="2"/>
          <pc:sldLayoutMkLst>
            <pc:docMk/>
            <pc:sldMasterMk cId="1411947602" sldId="2147483684"/>
            <pc:sldLayoutMk cId="3142237159" sldId="2147483692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54.085" v="2"/>
          <pc:sldLayoutMkLst>
            <pc:docMk/>
            <pc:sldMasterMk cId="1411947602" sldId="2147483684"/>
            <pc:sldLayoutMk cId="2919373513" sldId="2147483693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54.085" v="2"/>
          <pc:sldLayoutMkLst>
            <pc:docMk/>
            <pc:sldMasterMk cId="1411947602" sldId="2147483684"/>
            <pc:sldLayoutMk cId="3733590175" sldId="2147483694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5:54.085" v="2"/>
          <pc:sldLayoutMkLst>
            <pc:docMk/>
            <pc:sldMasterMk cId="1411947602" sldId="2147483684"/>
            <pc:sldLayoutMk cId="3877110461" sldId="2147483695"/>
          </pc:sldLayoutMkLst>
        </pc:sldLayoutChg>
      </pc:sldMasterChg>
      <pc:sldMasterChg chg="add del addSldLayout delSldLayout modSldLayout">
        <pc:chgData name="BESTHA GADDAM THARUN SAI" userId="S::bestha.gaddam@iitg.ac.in::729a9865-71ff-40f8-98b2-a7bd3756f590" providerId="AD" clId="Web-{5136A037-D1ED-403D-8030-6CF7E6005453}" dt="2022-05-11T17:06:18.648" v="3"/>
        <pc:sldMasterMkLst>
          <pc:docMk/>
          <pc:sldMasterMk cId="4025459915" sldId="2147483696"/>
        </pc:sldMasterMkLst>
        <pc:sldLayoutChg chg="add del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4025459915" sldId="2147483696"/>
            <pc:sldLayoutMk cId="3158736732" sldId="2147483697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4025459915" sldId="2147483696"/>
            <pc:sldLayoutMk cId="2992332002" sldId="2147483698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4025459915" sldId="2147483696"/>
            <pc:sldLayoutMk cId="3993818052" sldId="2147483699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4025459915" sldId="2147483696"/>
            <pc:sldLayoutMk cId="3210111721" sldId="2147483700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4025459915" sldId="2147483696"/>
            <pc:sldLayoutMk cId="2130712169" sldId="2147483701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4025459915" sldId="2147483696"/>
            <pc:sldLayoutMk cId="2499545334" sldId="2147483702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4025459915" sldId="2147483696"/>
            <pc:sldLayoutMk cId="932914895" sldId="2147483703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4025459915" sldId="2147483696"/>
            <pc:sldLayoutMk cId="1633938741" sldId="2147483704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4025459915" sldId="2147483696"/>
            <pc:sldLayoutMk cId="348770510" sldId="2147483705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4025459915" sldId="2147483696"/>
            <pc:sldLayoutMk cId="3495228541" sldId="2147483706"/>
          </pc:sldLayoutMkLst>
        </pc:sldLayoutChg>
        <pc:sldLayoutChg chg="add del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4025459915" sldId="2147483696"/>
            <pc:sldLayoutMk cId="1588759518" sldId="2147483707"/>
          </pc:sldLayoutMkLst>
        </pc:sldLayoutChg>
      </pc:sldMasterChg>
      <pc:sldMasterChg chg="add addSldLayout modSldLayout">
        <pc:chgData name="BESTHA GADDAM THARUN SAI" userId="S::bestha.gaddam@iitg.ac.in::729a9865-71ff-40f8-98b2-a7bd3756f590" providerId="AD" clId="Web-{5136A037-D1ED-403D-8030-6CF7E6005453}" dt="2022-05-11T17:06:18.648" v="3"/>
        <pc:sldMasterMkLst>
          <pc:docMk/>
          <pc:sldMasterMk cId="3864391169" sldId="2147483708"/>
        </pc:sldMasterMkLst>
        <pc:sldLayoutChg chg="add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3864391169" sldId="2147483708"/>
            <pc:sldLayoutMk cId="3541265039" sldId="2147483709"/>
          </pc:sldLayoutMkLst>
        </pc:sldLayoutChg>
        <pc:sldLayoutChg chg="add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3864391169" sldId="2147483708"/>
            <pc:sldLayoutMk cId="719092943" sldId="2147483710"/>
          </pc:sldLayoutMkLst>
        </pc:sldLayoutChg>
        <pc:sldLayoutChg chg="add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3864391169" sldId="2147483708"/>
            <pc:sldLayoutMk cId="1241107875" sldId="2147483711"/>
          </pc:sldLayoutMkLst>
        </pc:sldLayoutChg>
        <pc:sldLayoutChg chg="add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3864391169" sldId="2147483708"/>
            <pc:sldLayoutMk cId="2412947152" sldId="2147483712"/>
          </pc:sldLayoutMkLst>
        </pc:sldLayoutChg>
        <pc:sldLayoutChg chg="add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3864391169" sldId="2147483708"/>
            <pc:sldLayoutMk cId="2840187301" sldId="2147483713"/>
          </pc:sldLayoutMkLst>
        </pc:sldLayoutChg>
        <pc:sldLayoutChg chg="add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3864391169" sldId="2147483708"/>
            <pc:sldLayoutMk cId="1335502486" sldId="2147483714"/>
          </pc:sldLayoutMkLst>
        </pc:sldLayoutChg>
        <pc:sldLayoutChg chg="add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3864391169" sldId="2147483708"/>
            <pc:sldLayoutMk cId="1420048997" sldId="2147483715"/>
          </pc:sldLayoutMkLst>
        </pc:sldLayoutChg>
        <pc:sldLayoutChg chg="add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3864391169" sldId="2147483708"/>
            <pc:sldLayoutMk cId="3564635466" sldId="2147483716"/>
          </pc:sldLayoutMkLst>
        </pc:sldLayoutChg>
        <pc:sldLayoutChg chg="add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3864391169" sldId="2147483708"/>
            <pc:sldLayoutMk cId="2205281649" sldId="2147483717"/>
          </pc:sldLayoutMkLst>
        </pc:sldLayoutChg>
        <pc:sldLayoutChg chg="add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3864391169" sldId="2147483708"/>
            <pc:sldLayoutMk cId="347561677" sldId="2147483718"/>
          </pc:sldLayoutMkLst>
        </pc:sldLayoutChg>
        <pc:sldLayoutChg chg="add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3864391169" sldId="2147483708"/>
            <pc:sldLayoutMk cId="3624891421" sldId="2147483719"/>
          </pc:sldLayoutMkLst>
        </pc:sldLayoutChg>
        <pc:sldLayoutChg chg="add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3864391169" sldId="2147483708"/>
            <pc:sldLayoutMk cId="260725682" sldId="2147483720"/>
          </pc:sldLayoutMkLst>
        </pc:sldLayoutChg>
        <pc:sldLayoutChg chg="add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3864391169" sldId="2147483708"/>
            <pc:sldLayoutMk cId="2405859585" sldId="2147483721"/>
          </pc:sldLayoutMkLst>
        </pc:sldLayoutChg>
        <pc:sldLayoutChg chg="add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3864391169" sldId="2147483708"/>
            <pc:sldLayoutMk cId="1575594546" sldId="2147483722"/>
          </pc:sldLayoutMkLst>
        </pc:sldLayoutChg>
        <pc:sldLayoutChg chg="add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3864391169" sldId="2147483708"/>
            <pc:sldLayoutMk cId="3041156460" sldId="2147483723"/>
          </pc:sldLayoutMkLst>
        </pc:sldLayoutChg>
        <pc:sldLayoutChg chg="add mod replId">
          <pc:chgData name="BESTHA GADDAM THARUN SAI" userId="S::bestha.gaddam@iitg.ac.in::729a9865-71ff-40f8-98b2-a7bd3756f590" providerId="AD" clId="Web-{5136A037-D1ED-403D-8030-6CF7E6005453}" dt="2022-05-11T17:06:18.648" v="3"/>
          <pc:sldLayoutMkLst>
            <pc:docMk/>
            <pc:sldMasterMk cId="3864391169" sldId="2147483708"/>
            <pc:sldLayoutMk cId="3086291006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6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89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859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94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56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9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9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0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4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8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0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4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3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9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16 POINT DISCRETE </a:t>
            </a:r>
            <a:r>
              <a:rPr lang="en-US" dirty="0"/>
              <a:t>COSINE TRANSFORM USING OBC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FAD8D-93A3-EAF4-D306-B8A3E5EAE675}"/>
              </a:ext>
            </a:extLst>
          </p:cNvPr>
          <p:cNvSpPr txBox="1"/>
          <p:nvPr/>
        </p:nvSpPr>
        <p:spPr>
          <a:xfrm>
            <a:off x="9267645" y="5673306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B.G. Tharun Sai</a:t>
            </a:r>
          </a:p>
          <a:p>
            <a:pPr algn="l"/>
            <a:r>
              <a:rPr lang="en-US" sz="2400" dirty="0"/>
              <a:t>214102406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4361-CBBE-CC55-050B-62CB779E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ROM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2F5C7-FB2E-DDBD-FCA5-EDDA1025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 16point DCT without reduction requires  16*32*32K bits ROM.</a:t>
            </a:r>
          </a:p>
          <a:p>
            <a:r>
              <a:rPr lang="en-US" sz="2400" dirty="0"/>
              <a:t>By performing addition and </a:t>
            </a:r>
            <a:r>
              <a:rPr lang="en-US" sz="2400" dirty="0">
                <a:ea typeface="+mn-lt"/>
                <a:cs typeface="+mn-lt"/>
              </a:rPr>
              <a:t>subtraction</a:t>
            </a:r>
            <a:r>
              <a:rPr lang="en-US" sz="2400" dirty="0"/>
              <a:t> before computing the DCT we can reduce the ROM size to 1072*32 bits ROM.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8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882B-D6D3-F89D-FAD9-7DCC99D3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OBC Architecture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65338C6-E4EC-A4AA-754B-AE479F294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575" y="1542363"/>
            <a:ext cx="6415204" cy="4498999"/>
          </a:xfrm>
        </p:spPr>
      </p:pic>
    </p:spTree>
    <p:extLst>
      <p:ext uri="{BB962C8B-B14F-4D97-AF65-F5344CB8AC3E}">
        <p14:creationId xmlns:p14="http://schemas.microsoft.com/office/powerpoint/2010/main" val="54400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806D-3768-BB5D-58FD-56885DD4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4D70-CC2E-097C-E9CA-0A715AC6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Multipelxer</a:t>
            </a:r>
          </a:p>
          <a:p>
            <a:r>
              <a:rPr lang="en-US" sz="2400" dirty="0"/>
              <a:t>D Flip Flop with one clock cycle delay</a:t>
            </a:r>
          </a:p>
          <a:p>
            <a:r>
              <a:rPr lang="en-US" sz="2400" dirty="0"/>
              <a:t>1 bit Shifter</a:t>
            </a:r>
          </a:p>
          <a:p>
            <a:r>
              <a:rPr lang="en-US" sz="2400" dirty="0"/>
              <a:t>Adder</a:t>
            </a:r>
          </a:p>
          <a:p>
            <a:r>
              <a:rPr lang="en-US" sz="2400" dirty="0"/>
              <a:t>ROM</a:t>
            </a:r>
          </a:p>
          <a:p>
            <a:r>
              <a:rPr lang="en-US" sz="2400" dirty="0"/>
              <a:t>Controller to generate </a:t>
            </a:r>
            <a:r>
              <a:rPr lang="en-US" sz="2400" dirty="0" err="1"/>
              <a:t>signals,Counter</a:t>
            </a:r>
            <a:r>
              <a:rPr lang="en-US" sz="2400" dirty="0"/>
              <a:t>.</a:t>
            </a:r>
          </a:p>
          <a:p>
            <a:r>
              <a:rPr lang="en-US" sz="2400" dirty="0"/>
              <a:t>32 Cycles to get final result</a:t>
            </a:r>
          </a:p>
        </p:txBody>
      </p:sp>
    </p:spTree>
    <p:extLst>
      <p:ext uri="{BB962C8B-B14F-4D97-AF65-F5344CB8AC3E}">
        <p14:creationId xmlns:p14="http://schemas.microsoft.com/office/powerpoint/2010/main" val="35939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1C23-402D-A33A-24FE-32EF2A29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5A13-A24E-F4A7-3A46-743C8C12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Structural model for multiplexer, D flip flop, Adder,   </a:t>
            </a:r>
            <a:r>
              <a:rPr lang="en-US" sz="2400" dirty="0" err="1"/>
              <a:t>ROM,Counter</a:t>
            </a:r>
            <a:r>
              <a:rPr lang="en-US" sz="2400" dirty="0"/>
              <a:t>.</a:t>
            </a:r>
          </a:p>
          <a:p>
            <a:r>
              <a:rPr lang="en-US" sz="2400" dirty="0"/>
              <a:t>A Controller using state machine to generate clear signal to clear the D flip flop and signals for multiplexers</a:t>
            </a:r>
          </a:p>
          <a:p>
            <a:r>
              <a:rPr lang="en-US" sz="2400" dirty="0"/>
              <a:t>Memory is filled using $</a:t>
            </a:r>
            <a:r>
              <a:rPr lang="en-US" sz="2400" dirty="0" err="1"/>
              <a:t>readmemb</a:t>
            </a:r>
            <a:r>
              <a:rPr lang="en-US" sz="2400" dirty="0"/>
              <a:t> function from the test bench.</a:t>
            </a:r>
          </a:p>
          <a:p>
            <a:r>
              <a:rPr lang="en-US" sz="2400" dirty="0"/>
              <a:t>Inputs are given from the test bench.</a:t>
            </a:r>
          </a:p>
        </p:txBody>
      </p:sp>
    </p:spTree>
    <p:extLst>
      <p:ext uri="{BB962C8B-B14F-4D97-AF65-F5344CB8AC3E}">
        <p14:creationId xmlns:p14="http://schemas.microsoft.com/office/powerpoint/2010/main" val="111648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BB47-02ED-87C5-ACAD-BF408CDF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Input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0509-1413-3AB7-EC3E-B77FF31A1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X=[</a:t>
            </a:r>
            <a:r>
              <a:rPr lang="en-US" dirty="0">
                <a:ea typeface="+mn-lt"/>
                <a:cs typeface="+mn-lt"/>
              </a:rPr>
              <a:t>0.0025,0.0025,0.0025,0.0025,0.0025,0.0025,0.0025,0.0025,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0.0025,0.0025,0.0025,0.0025,0.0025,0.0025,0.0025,0.0025]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3285-5720-2EB1-9F43-A5922B37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67C1-4495-ECD2-C004-BC5DD9FB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Result=[</a:t>
            </a:r>
            <a:r>
              <a:rPr lang="en-US" dirty="0">
                <a:ea typeface="+mn-lt"/>
                <a:cs typeface="+mn-lt"/>
              </a:rPr>
              <a:t>0.028284266591072083, 0.0, 0.0, 0.0, 0.0, 0.0, 0.0, 0.0, 0.0, 0.0, 0.0, 0.0, 0.0, 0.0, 0.0, 0.0]</a:t>
            </a:r>
          </a:p>
        </p:txBody>
      </p:sp>
    </p:spTree>
    <p:extLst>
      <p:ext uri="{BB962C8B-B14F-4D97-AF65-F5344CB8AC3E}">
        <p14:creationId xmlns:p14="http://schemas.microsoft.com/office/powerpoint/2010/main" val="40665107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16 POINT DISCRETE COSINE TRANSFORM USING OBC</vt:lpstr>
      <vt:lpstr>Reducing ROM Size</vt:lpstr>
      <vt:lpstr>OBC Architecture</vt:lpstr>
      <vt:lpstr>Observation</vt:lpstr>
      <vt:lpstr>Verilog Implementation</vt:lpstr>
      <vt:lpstr>Test Input Used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172</cp:revision>
  <dcterms:created xsi:type="dcterms:W3CDTF">2022-05-11T17:04:48Z</dcterms:created>
  <dcterms:modified xsi:type="dcterms:W3CDTF">2022-05-12T05:54:58Z</dcterms:modified>
</cp:coreProperties>
</file>