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48" r:id="rId1"/>
  </p:sldMasterIdLst>
  <p:notesMasterIdLst>
    <p:notesMasterId r:id="rId15"/>
  </p:notesMasterIdLst>
  <p:sldIdLst>
    <p:sldId id="256" r:id="rId2"/>
    <p:sldId id="271" r:id="rId3"/>
    <p:sldId id="272" r:id="rId4"/>
    <p:sldId id="259" r:id="rId5"/>
    <p:sldId id="260" r:id="rId6"/>
    <p:sldId id="273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IN" sz="2400" i="1" dirty="0"/>
              <a:t>Employee</a:t>
            </a:r>
            <a:r>
              <a:rPr lang="en-IN" sz="2400" i="1" baseline="0" dirty="0"/>
              <a:t> Rating  </a:t>
            </a:r>
            <a:r>
              <a:rPr lang="en-IN" sz="2400" i="1" baseline="0" dirty="0" err="1"/>
              <a:t>Analyisi</a:t>
            </a:r>
            <a:endParaRPr lang="en-IN" sz="2400" i="1" baseline="0" dirty="0"/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B3-4962-8463-D75976AEE75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B3-4962-8463-D75976AEE75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B3-4962-8463-D75976AEE75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B3-4962-8463-D75976AEE757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B3-4962-8463-D75976AEE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3966720"/>
        <c:axId val="73968256"/>
      </c:barChart>
      <c:catAx>
        <c:axId val="739667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73968256"/>
        <c:crosses val="autoZero"/>
        <c:auto val="1"/>
        <c:lblAlgn val="ctr"/>
        <c:lblOffset val="100"/>
        <c:noMultiLvlLbl val="0"/>
      </c:catAx>
      <c:valAx>
        <c:axId val="739682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396672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3303659742828935E-2"/>
          <c:y val="7.9279234288580969E-2"/>
          <c:w val="0.73402774208120125"/>
          <c:h val="0.84144153142283851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D4-45A6-B8E7-7F773D676A1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D4-45A6-B8E7-7F773D676A1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D4-45A6-B8E7-7F773D676A1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D4-45A6-B8E7-7F773D676A1A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D4-45A6-B8E7-7F773D676A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7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 Rating Analysis As Percentage</a:t>
            </a:r>
          </a:p>
          <a:p>
            <a:pPr>
              <a:defRPr/>
            </a:pPr>
            <a:endParaRPr lang="en-IN"/>
          </a:p>
        </c:rich>
      </c:tx>
      <c:overlay val="0"/>
    </c:title>
    <c:autoTitleDeleted val="0"/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C-4499-BF20-012173C06AAC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8C-4499-BF20-012173C06AAC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8C-4499-BF20-012173C06AAC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8C-4499-BF20-012173C06AAC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8C-4499-BF20-012173C06AA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9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8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544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14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0885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89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77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1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6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3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1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1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1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3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4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60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  <p:sldLayoutId id="2147484160" r:id="rId12"/>
    <p:sldLayoutId id="2147484161" r:id="rId13"/>
    <p:sldLayoutId id="2147484162" r:id="rId14"/>
    <p:sldLayoutId id="2147484163" r:id="rId15"/>
    <p:sldLayoutId id="21474841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57200" y="609601"/>
            <a:ext cx="9982200" cy="1678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3955"/>
            <a:ext cx="1011936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2" y="3314150"/>
            <a:ext cx="1040314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  </a:t>
            </a:r>
            <a:r>
              <a:rPr lang="en-GB" sz="2400" dirty="0"/>
              <a:t>  THARUN S</a:t>
            </a:r>
            <a:endParaRPr lang="en-US" sz="2400" dirty="0"/>
          </a:p>
          <a:p>
            <a:r>
              <a:rPr lang="en-US" sz="2400" dirty="0"/>
              <a:t>REGISTER NO:         3122113</a:t>
            </a:r>
            <a:r>
              <a:rPr lang="en-GB" sz="2400" dirty="0"/>
              <a:t>09</a:t>
            </a:r>
            <a:r>
              <a:rPr lang="en-US" sz="2400" dirty="0"/>
              <a:t>/  NM ID :</a:t>
            </a:r>
            <a:r>
              <a:rPr lang="en-US" sz="2400" dirty="0">
                <a:ea typeface="+mn-lt"/>
                <a:cs typeface="+mn-lt"/>
              </a:rPr>
              <a:t>asunm1425unm1425</a:t>
            </a:r>
            <a:r>
              <a:rPr lang="en-GB" sz="2400" dirty="0" err="1">
                <a:ea typeface="+mn-lt"/>
                <a:cs typeface="+mn-lt"/>
              </a:rPr>
              <a:t>tharuns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/>
              <a:t>DEPARTMENT:         </a:t>
            </a:r>
            <a:r>
              <a:rPr lang="en-US" sz="2400" dirty="0" err="1"/>
              <a:t>B.Com</a:t>
            </a:r>
            <a:r>
              <a:rPr lang="en-US" sz="2400" dirty="0"/>
              <a:t>  (G)  COMMERCE</a:t>
            </a:r>
          </a:p>
          <a:p>
            <a:r>
              <a:rPr lang="en-US" sz="2400" dirty="0"/>
              <a:t>COLLEGE :                 K.R.M.M.COLLEGE      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914400" y="1981200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Data Collection :  The data was collected  from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Hilight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description : picking data from work sheet like employee id,   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Business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Units,Names,Employee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Rating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Exist Data : Picking existing employee details  using conditional formatting.</a:t>
            </a:r>
          </a:p>
          <a:p>
            <a:pPr>
              <a:buFont typeface="Wingdings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: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filltering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option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employee data.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Pivot Table :  Creating pivot table  by using data set.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Graph :   Graph was represented as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colum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chat 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atteched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below.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73087"/>
            <a:ext cx="243713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914400" y="1295400"/>
          <a:ext cx="10134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1277600" cy="841248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685801" y="1371600"/>
          <a:ext cx="441959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5562600" y="1295400"/>
          <a:ext cx="6248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1219201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Most of the Employees are in 3 rating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categary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we need to motivate them and push into 4 or 5 rating by giving tips and tricks.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BPC have the high percentage in data set 13%.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EW have low percentage in data set 8%.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PYZ , NEL and CCDR have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repited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percentage 9%.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The high Rating 5 is  most in BPC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1" y="228600"/>
            <a:ext cx="37430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/>
              <a:t>PROJECT</a:t>
            </a:r>
            <a:r>
              <a:rPr lang="en-IN" dirty="0"/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4601" y="2514600"/>
            <a:ext cx="68478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3242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cap="all" dirty="0"/>
              <a:t>AGENDA</a:t>
            </a:r>
            <a:endParaRPr lang="en-IN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2286000"/>
            <a:ext cx="464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Project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End Users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Our Solution and Proposition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Dataset Description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Modelling Approach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Results and Discussion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Conclusion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5636895" cy="78188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r>
              <a:rPr lang="en-IN" sz="1400" spc="10" dirty="0"/>
              <a:t>Employee rating analysis is used in organizations for several important reasons:</a:t>
            </a:r>
            <a:br>
              <a:rPr lang="en-IN" sz="1400" spc="10" dirty="0"/>
            </a:br>
            <a:r>
              <a:rPr lang="en-IN" sz="1400" spc="10" dirty="0"/>
              <a:t>1. *Performance Evaluation*: It provides a structured way to assess employee performance, identifying strengths, weaknesses, and areas for improvement. This helps in setting goals and expectations for employees.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2. *Decision Making*: Employee ratings are crucial for making informed decisions regarding promotions, raises, bonuses, and other rewards. They ensure that these decisions are based on objective data rather than subjective opinions.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3. *Talent Management*: By analyzing employee ratings, organizations can identify high performers who may be ready for leadership roles and provide targeted development opportunities for employees who need improvement.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41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</a:t>
            </a:r>
          </a:p>
          <a:p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Framework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Criteria Development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79735"/>
              </p:ext>
            </p:extLst>
          </p:nvPr>
        </p:nvGraphicFramePr>
        <p:xfrm>
          <a:off x="3391619" y="2304691"/>
          <a:ext cx="3172690" cy="4210050"/>
        </p:xfrm>
        <a:graphic>
          <a:graphicData uri="http://schemas.openxmlformats.org/drawingml/2006/table">
            <a:tbl>
              <a:tblPr/>
              <a:tblGrid>
                <a:gridCol w="317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Employees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Employers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Managers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Organizations</a:t>
                      </a:r>
                    </a:p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" y="1476377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10681335" cy="79541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r>
              <a:rPr lang="en-IN" sz="2400" dirty="0"/>
              <a:t>                        Conditional </a:t>
            </a:r>
            <a:r>
              <a:rPr lang="en-IN" sz="2400" dirty="0" err="1"/>
              <a:t>Formating</a:t>
            </a:r>
            <a:r>
              <a:rPr lang="en-IN" sz="2400" dirty="0"/>
              <a:t> 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Filtering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Pivotal table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Graph – Data Visualization </a:t>
            </a:r>
            <a:br>
              <a:rPr lang="en-IN" sz="2400" dirty="0"/>
            </a:br>
            <a:r>
              <a:rPr lang="en-IN" sz="2400" dirty="0"/>
              <a:t>                                                              </a:t>
            </a:r>
            <a:br>
              <a:rPr lang="en-IN" sz="3600" dirty="0"/>
            </a:br>
            <a:r>
              <a:rPr lang="en-IN" sz="3600" dirty="0"/>
              <a:t>                    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582400" cy="841248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905000"/>
            <a:ext cx="8915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Data   From 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26 features in employee data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9 features used in excel </a:t>
            </a:r>
          </a:p>
          <a:p>
            <a:pPr>
              <a:buFont typeface="Wingdings" pitchFamily="2" charset="2"/>
              <a:buChar char="ü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ID         -  Numeric 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Name              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type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Gender                   - Male / Female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rating    - Numeric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Business Unit        - Text 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6" y="648604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8" y="338138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2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3810000"/>
            <a:ext cx="7144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b="1" dirty="0"/>
              <a:t>Analysis Employee Rating Using </a:t>
            </a:r>
            <a:r>
              <a:rPr lang="en-IN" sz="2800" b="1" dirty="0" err="1"/>
              <a:t>Pivote</a:t>
            </a:r>
            <a:r>
              <a:rPr lang="en-IN" sz="2800" b="1" dirty="0"/>
              <a:t>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289</TotalTime>
  <Words>316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Employee Data Analysis using Excel  </vt:lpstr>
      <vt:lpstr>PowerPoint Presentation</vt:lpstr>
      <vt:lpstr>PowerPoint Presentation</vt:lpstr>
      <vt:lpstr>PROBLEM STATEMENT   Employee rating analysis is used in organizations for several important reasons: 1. *Performance Evaluation*: It provides a structured way to assess employee performance, identifying strengths, weaknesses, and areas for improvement. This helps in setting goals and expectations for employees.  2. *Decision Making*: Employee ratings are crucial for making informed decisions regarding promotions, raises, bonuses, and other rewards. They ensure that these decisions are based on objective data rather than subjective opinions.  3. *Talent Management*: By analyzing employee ratings, organizations can identify high performers who may be ready for leadership roles and provide targeted development opportunities for employees who need improvement.   </vt:lpstr>
      <vt:lpstr>PROJECT OVERVIEW</vt:lpstr>
      <vt:lpstr>WHO ARE THE END USERS? </vt:lpstr>
      <vt:lpstr>OUR SOLUTION AND ITS VALUE PROPOSITION                            Conditional Formating                           Filtering                          Pivotal table                          Graph – Data Visualization                                                                                         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jaga1436jaga1436@gmail.com</cp:lastModifiedBy>
  <cp:revision>97</cp:revision>
  <dcterms:created xsi:type="dcterms:W3CDTF">2024-03-29T15:07:22Z</dcterms:created>
  <dcterms:modified xsi:type="dcterms:W3CDTF">2024-10-08T08:32:07Z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