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8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3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5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0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0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1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1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5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3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9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5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2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7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9FF6-E50E-4A0B-A890-EFD662C7CE6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7FE4-04F5-4389-91EB-1D5A64FE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D237-9DB5-0F2C-5D1C-F511A412D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17BE-BCF8-A147-A9D2-84C2591F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135437"/>
          </a:xfrm>
        </p:spPr>
        <p:txBody>
          <a:bodyPr>
            <a:normAutofit/>
          </a:bodyPr>
          <a:lstStyle/>
          <a:p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Records Analysis and Visualization System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Tharunteja Nakkala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6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AEEC-0C34-83B2-B6BD-3FF2C0A3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417107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0805-F061-A941-DBEE-5DB0DE71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6"/>
            <a:ext cx="10515600" cy="5519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			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				 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system to collect, analyze, and visualize crime data to identify patterns and trends.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NumPy, 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Matplotlib, Seaborn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Crime data from 2020 to present​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64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E957-076D-EFA3-5D3D-71127343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6"/>
            <a:ext cx="10515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			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inputs via CLI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for structured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libraries utilizing Pandas and NumPy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Matplotlib and Seaborn for graphical representations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Interface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crime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existing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data to CSV and JSON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through visualizations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74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5CC5-DB37-09A9-8F66-4C66B02F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pPr marL="0" indent="0">
              <a:buNone/>
            </a:pP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Data Analysis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crime patterns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Assessing crime distribution across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Examining relationships between variables (e.g., weapon used and arrest rate)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crime variations across different seasons​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		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Crime Types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 chart showing the frequency of different crime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the most common crimes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94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4E9B-FBDB-D74A-046A-A82BA314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606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Visualization - Victims by 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 chart representing the total number of victims per city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Highlights cities with higher victim counts​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Arrest Rate by Weapon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 chart depicting arrest rates associated with different weapons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Reveals which weapons are more likely to lead to arrests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Crimes by 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Pie chart illustrating the distribution of crimes across seasons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seasonal crime trends​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9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graph">
            <a:extLst>
              <a:ext uri="{FF2B5EF4-FFF2-40B4-BE49-F238E27FC236}">
                <a16:creationId xmlns:a16="http://schemas.microsoft.com/office/drawing/2014/main" id="{E0AFD1E1-16AD-D3B3-B1AC-99B6A3BE4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1" y="442531"/>
            <a:ext cx="11583878" cy="5972937"/>
          </a:xfrm>
        </p:spPr>
      </p:pic>
    </p:spTree>
    <p:extLst>
      <p:ext uri="{BB962C8B-B14F-4D97-AF65-F5344CB8AC3E}">
        <p14:creationId xmlns:p14="http://schemas.microsoft.com/office/powerpoint/2010/main" val="2115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824C-D33D-BA5C-7B22-0B348C0C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3687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Night-time crimes constitute a significant portion of total crimes.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cities exhibit higher crime rates, necessitating focused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Weapons used in crimes influence the likelihood of arrests.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patterns affect crime rates, with certain seasons showing spikes.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Geospatial Analysis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GIS for detailed mapping.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machine learning to forecast crime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Interface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user-friendly web application for broader accessibility.​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4F2F-A5C5-122C-7627-5F6DEBFE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6"/>
            <a:ext cx="10515600" cy="57653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8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analyzes and visualizes crime data from 2020 to present</a:t>
            </a:r>
            <a:b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crime types, locations, time patterns, and arrest rates.</a:t>
            </a:r>
          </a:p>
          <a:p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easy to understand crime trends using tables and graphs.</a:t>
            </a:r>
          </a:p>
          <a:p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police departments, government, and researchers.</a:t>
            </a:r>
          </a:p>
          <a:p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in future with more features like prediction and web interface.</a:t>
            </a:r>
            <a:endParaRPr lang="en-US" sz="10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valuable insights into crime patterns, aiding law enforcement and policymakers.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approaches can enhance public safety and resource allocation.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16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25D8-CA76-CD9C-6A32-6B3216C1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8176"/>
            <a:ext cx="10820400" cy="5230368"/>
          </a:xfrm>
        </p:spPr>
        <p:txBody>
          <a:bodyPr/>
          <a:lstStyle/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Challenges Faced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was needed due to missing or wrong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queries were slow when handling large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clear and simple graphs was a bit tricky.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good database structure took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trainers and mentors for their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the team or friends who helped in the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3163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128</TotalTime>
  <Words>607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Tharunteja Nakkala</dc:creator>
  <cp:lastModifiedBy>Tharunteja Nakkala</cp:lastModifiedBy>
  <cp:revision>4</cp:revision>
  <dcterms:created xsi:type="dcterms:W3CDTF">2025-04-16T04:27:44Z</dcterms:created>
  <dcterms:modified xsi:type="dcterms:W3CDTF">2025-04-16T06:36:30Z</dcterms:modified>
</cp:coreProperties>
</file>