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0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1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35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37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0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5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9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1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70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3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1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6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4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AB009-1A7B-42E0-9616-9FEF6CE5EAC7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5A0D-0394-4B9F-A3EC-E176AF2C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74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B656-7B4C-8B1D-E7D3-D0438BA6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7636" y="1603305"/>
            <a:ext cx="9144000" cy="2699829"/>
          </a:xfrm>
        </p:spPr>
        <p:txBody>
          <a:bodyPr/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Banking Transaction</a:t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Analysis</a:t>
            </a:r>
            <a:r>
              <a:rPr lang="en-IN" dirty="0"/>
              <a:t>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76AF-F828-A807-C1BA-5296FE9DB090}"/>
              </a:ext>
            </a:extLst>
          </p:cNvPr>
          <p:cNvSpPr txBox="1"/>
          <p:nvPr/>
        </p:nvSpPr>
        <p:spPr>
          <a:xfrm>
            <a:off x="9023524" y="2794588"/>
            <a:ext cx="3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Presented by:</a:t>
            </a:r>
            <a:br>
              <a:rPr lang="en-IN" dirty="0"/>
            </a:br>
            <a:r>
              <a:rPr lang="en-IN" sz="28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Tharunteja </a:t>
            </a:r>
            <a:r>
              <a:rPr lang="en-IN" sz="27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Nakkala</a:t>
            </a:r>
            <a:endParaRPr lang="en-IN" sz="27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3DCEF58D-253F-035A-656C-8F70A7F6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0841"/>
            <a:ext cx="12192000" cy="3429000"/>
          </a:xfrm>
          <a:prstGeom prst="rect">
            <a:avLst/>
          </a:prstGeom>
        </p:spPr>
      </p:pic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5BD1E01-65E4-F837-EEFA-DEE3B2AE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621"/>
            <a:ext cx="12192000" cy="39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FDD3-8024-F6D0-6412-B7704748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555A3C-F566-41D8-9E76-72F50FCA2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931" y="1997835"/>
            <a:ext cx="1151167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pipeline automation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Google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3,000+ records cleaned and filtered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stored securely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SQL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generated via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Looker Studio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F600A-D55A-2CBD-58D0-C54193B39CA1}"/>
              </a:ext>
            </a:extLst>
          </p:cNvPr>
          <p:cNvSpPr txBox="1"/>
          <p:nvPr/>
        </p:nvSpPr>
        <p:spPr>
          <a:xfrm>
            <a:off x="401054" y="4058653"/>
            <a:ext cx="11511678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highlight>
                  <a:srgbClr val="000000"/>
                </a:highlight>
              </a:rPr>
              <a:t>Future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predict transaction failure likelihood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repetitive failure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Comparison Dashboards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Looker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secure analytics</a:t>
            </a:r>
          </a:p>
          <a:p>
            <a:endParaRPr lang="en-IN" sz="500" dirty="0">
              <a:highlight>
                <a:srgbClr val="000000"/>
              </a:highlight>
            </a:endParaRPr>
          </a:p>
          <a:p>
            <a:endParaRPr lang="en-IN" sz="3600" dirty="0">
              <a:highlight>
                <a:srgbClr val="000000"/>
              </a:highlight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12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D254-370F-2F4A-36CB-05F8D345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930441"/>
            <a:ext cx="10149803" cy="1138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D3C47-541B-3DCA-A45F-469EA9ECB46F}"/>
              </a:ext>
            </a:extLst>
          </p:cNvPr>
          <p:cNvSpPr txBox="1"/>
          <p:nvPr/>
        </p:nvSpPr>
        <p:spPr>
          <a:xfrm>
            <a:off x="0" y="2205790"/>
            <a:ext cx="1142197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trainers and mentors or friends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helped in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powerful ecosystem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100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0000" b="1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586F-F711-1EB6-8D9D-18A37A64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3D4-0BE1-DC9B-A1B7-2C5B55DB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2085474"/>
            <a:ext cx="11405937" cy="477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IN" dirty="0"/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detection and analysis of failed banking transactions across 15 branches in 3 cities using Google Cloud tools.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 CSV files from branches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Storage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data with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clean data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SQL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Looker Studio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4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20B5-10B4-3EDB-B060-63A3FDC1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D1A19D-4AF7-90EB-03BA-8BA29E00A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9073" y="2090315"/>
            <a:ext cx="1137385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Banks handle thousands of transactions daily.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failures cause significant customer dissatisfaction and financial repercussions.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Manually identifying and analyzing failed transactions is time-consuming and inefficient.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an automated, cloud-based system to detect and analyze failed transactions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7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F3F6-09D7-F260-E582-2670594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E6FBC8-EE8F-04C1-096F-338A8B376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463" y="2328652"/>
            <a:ext cx="1217595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Storage (GCS):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 raw and processed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Store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filter transaction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SQL: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failed transaction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structured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Looker Studio: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insights</a:t>
            </a:r>
          </a:p>
        </p:txBody>
      </p:sp>
    </p:spTree>
    <p:extLst>
      <p:ext uri="{BB962C8B-B14F-4D97-AF65-F5344CB8AC3E}">
        <p14:creationId xmlns:p14="http://schemas.microsoft.com/office/powerpoint/2010/main" val="34936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9027-B18C-D60C-3860-B9A79389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857488"/>
            <a:ext cx="9861045" cy="11924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 &amp; Configuration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Commands &amp; Steps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2A888-83F7-DADF-65E8-83F20C252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006599"/>
            <a:ext cx="118872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tharunteja-project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Bucket Name: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bank-transaction-data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 Name: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training-cluster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us-central1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highlight>
                  <a:srgbClr val="000000"/>
                </a:highlight>
              </a:rPr>
              <a:t>Create GCS Bucket:</a:t>
            </a:r>
            <a:br>
              <a:rPr lang="en-IN" sz="2000" dirty="0">
                <a:highlight>
                  <a:srgbClr val="000000"/>
                </a:highlight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mb gs://bank-transaction-data/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highlight>
                  <a:srgbClr val="000000"/>
                </a:highlight>
              </a:rPr>
              <a:t>Upload CSV Files: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 C:\project files\*.csv gs://bank-transaction-data/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>
                <a:highlight>
                  <a:srgbClr val="000000"/>
                </a:highlight>
              </a:rPr>
              <a:t>Upload </a:t>
            </a:r>
            <a:r>
              <a:rPr lang="en-IN" dirty="0" err="1">
                <a:highlight>
                  <a:srgbClr val="000000"/>
                </a:highlight>
              </a:rPr>
              <a:t>PySpark</a:t>
            </a:r>
            <a:r>
              <a:rPr lang="en-IN" dirty="0">
                <a:highlight>
                  <a:srgbClr val="000000"/>
                </a:highlight>
              </a:rPr>
              <a:t> Scripts: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 C:\Project files\clean_and_merge.py gs://bank-transaction-data/scripts/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 C:\Project files\filter_failed_transactions.py gs://bank-transaction-data/scripts/ </a:t>
            </a:r>
          </a:p>
        </p:txBody>
      </p:sp>
    </p:spTree>
    <p:extLst>
      <p:ext uri="{BB962C8B-B14F-4D97-AF65-F5344CB8AC3E}">
        <p14:creationId xmlns:p14="http://schemas.microsoft.com/office/powerpoint/2010/main" val="358576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A1DF7-4221-982F-0995-893DC158FFB8}"/>
              </a:ext>
            </a:extLst>
          </p:cNvPr>
          <p:cNvSpPr txBox="1"/>
          <p:nvPr/>
        </p:nvSpPr>
        <p:spPr>
          <a:xfrm>
            <a:off x="0" y="208547"/>
            <a:ext cx="120315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2400" b="1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IN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Cluster: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create training-cluster \ --region=us-central1 \ --single-node \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--enable-component-gateway \ --image-version=2.1-debian11 \ --project=tharunteja-project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 </a:t>
            </a:r>
            <a:r>
              <a:rPr lang="en-IN" sz="2400" b="1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Jobs: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 submit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gs://bank-transaction-data/scripts/clean_and_merge.py \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--cluster=training-cluster --region=us-central1  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 submit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gs://bank-transaction -data/scripts/filter_failed_transactions.py \ --cluster=training-cluster --region=us-central1 </a:t>
            </a:r>
          </a:p>
          <a:p>
            <a:r>
              <a:rPr lang="en-IN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Schema:</a:t>
            </a:r>
            <a:br>
              <a:rPr lang="en-IN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ui-sans-serif"/>
              </a:rPr>
              <a:t>Fields Used:</a:t>
            </a:r>
            <a:endParaRPr lang="en-US" sz="2400" dirty="0">
              <a:latin typeface="ui-sans-serif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txn_id</a:t>
            </a:r>
            <a:r>
              <a:rPr lang="en-US" sz="2400" dirty="0">
                <a:latin typeface="ui-sans-serif"/>
              </a:rPr>
              <a:t> (Transaction 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branch_id</a:t>
            </a:r>
            <a:r>
              <a:rPr lang="en-US" sz="2400" dirty="0">
                <a:latin typeface="ui-sans-serif"/>
              </a:rPr>
              <a:t> (Branch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city (City Name)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ui-sans-serif"/>
              </a:rPr>
              <a:t>amount (Transaction Amount)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transaction_status</a:t>
            </a:r>
            <a:r>
              <a:rPr lang="en-US" sz="2400" dirty="0">
                <a:latin typeface="ui-sans-serif"/>
              </a:rPr>
              <a:t> (SUCCESS/FAILED)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txn_date</a:t>
            </a:r>
            <a:r>
              <a:rPr lang="en-US" sz="2400" dirty="0">
                <a:latin typeface="ui-sans-serif"/>
              </a:rPr>
              <a:t> (Transaction 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ui-sans-serif"/>
              </a:rPr>
              <a:t>customer_id</a:t>
            </a:r>
            <a:r>
              <a:rPr lang="en-US" sz="2400" dirty="0">
                <a:latin typeface="ui-sans-serif"/>
              </a:rPr>
              <a:t> (Customer Unique ID)</a:t>
            </a:r>
            <a:endParaRPr lang="en-IN" sz="2400" b="1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8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69CFA-1364-9254-B8E0-FC391D620B27}"/>
              </a:ext>
            </a:extLst>
          </p:cNvPr>
          <p:cNvSpPr txBox="1"/>
          <p:nvPr/>
        </p:nvSpPr>
        <p:spPr>
          <a:xfrm>
            <a:off x="320843" y="612844"/>
            <a:ext cx="51655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Cloud SQL Table Creation: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VARCHAR(100),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city VARCHAR(50),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amount FLOAT,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transaction_status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txn_date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with Looker Studio: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City-Wise Failed Transactions</a:t>
            </a:r>
            <a:endParaRPr lang="en-US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Date-Wise Failed Transaction Amount</a:t>
            </a:r>
            <a:endParaRPr lang="en-US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&amp; Customer Analysis</a:t>
            </a:r>
            <a:endParaRPr lang="en-IN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20B89-F93A-A200-8CD4-1D9013ED0C69}"/>
              </a:ext>
            </a:extLst>
          </p:cNvPr>
          <p:cNvSpPr txBox="1"/>
          <p:nvPr/>
        </p:nvSpPr>
        <p:spPr>
          <a:xfrm>
            <a:off x="6432884" y="2454442"/>
            <a:ext cx="45078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Failed Transaction Amount (7 days):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₹3.2M+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Failure Date: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7, 2025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Affected City: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7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27A56F-C3E8-50A2-D877-201266E64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975"/>
            <a:ext cx="12192000" cy="50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EAC31B-6F4F-7C12-57C2-50A86CE2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3031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8C85B3-DACC-706C-988B-E1412FED1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0316"/>
            <a:ext cx="12192000" cy="2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64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79</TotalTime>
  <Words>615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ui-sans-serif</vt:lpstr>
      <vt:lpstr>Berlin</vt:lpstr>
      <vt:lpstr>Failed Banking Transaction   Analysis    </vt:lpstr>
      <vt:lpstr>Project Overview</vt:lpstr>
      <vt:lpstr>Problem Statement</vt:lpstr>
      <vt:lpstr>Tools &amp; Technologies Used</vt:lpstr>
      <vt:lpstr>Project Setup &amp; Configuration  Cloud Commands &amp;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 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Tharunteja Nakkala</dc:creator>
  <cp:lastModifiedBy>Tharunteja Nakkala</cp:lastModifiedBy>
  <cp:revision>1</cp:revision>
  <dcterms:created xsi:type="dcterms:W3CDTF">2025-05-08T17:24:42Z</dcterms:created>
  <dcterms:modified xsi:type="dcterms:W3CDTF">2025-05-08T18:44:05Z</dcterms:modified>
</cp:coreProperties>
</file>