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84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27809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99798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424922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5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92120-008D-43D0-A92F-8970FFCB6E1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41883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92120-008D-43D0-A92F-8970FFCB6E1B}"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291337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92120-008D-43D0-A92F-8970FFCB6E1B}"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13474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D92120-008D-43D0-A92F-8970FFCB6E1B}" type="datetimeFigureOut">
              <a:rPr lang="en-IN" smtClean="0"/>
              <a:t>08-12-2024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69146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D92120-008D-43D0-A92F-8970FFCB6E1B}" type="datetimeFigureOut">
              <a:rPr lang="en-IN" smtClean="0"/>
              <a:t>08-12-2024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5CF54-9802-4039-B909-882E9C8E3B44}" type="slidenum">
              <a:rPr lang="en-IN" smtClean="0"/>
              <a:t>‹#›</a:t>
            </a:fld>
            <a:endParaRPr lang="en-IN"/>
          </a:p>
        </p:txBody>
      </p:sp>
    </p:spTree>
    <p:extLst>
      <p:ext uri="{BB962C8B-B14F-4D97-AF65-F5344CB8AC3E}">
        <p14:creationId xmlns:p14="http://schemas.microsoft.com/office/powerpoint/2010/main" val="211982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92120-008D-43D0-A92F-8970FFCB6E1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347868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D92120-008D-43D0-A92F-8970FFCB6E1B}" type="datetimeFigureOut">
              <a:rPr lang="en-IN" smtClean="0"/>
              <a:t>08-12-2024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5CF54-9802-4039-B909-882E9C8E3B4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372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3356-A3FD-6330-988F-A208F02B43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AC4750-72E3-D0F0-18F1-FC1EC87CF3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694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452B05-0299-466A-E47C-DD9935738D20}"/>
              </a:ext>
            </a:extLst>
          </p:cNvPr>
          <p:cNvSpPr>
            <a:spLocks noGrp="1"/>
          </p:cNvSpPr>
          <p:nvPr>
            <p:ph type="subTitle" idx="1"/>
          </p:nvPr>
        </p:nvSpPr>
        <p:spPr>
          <a:xfrm>
            <a:off x="1661651" y="699043"/>
            <a:ext cx="9144000" cy="1170040"/>
          </a:xfrm>
        </p:spPr>
        <p:txBody>
          <a:bodyPr>
            <a:noAutofit/>
          </a:bodyPr>
          <a:lstStyle/>
          <a:p>
            <a:pPr algn="just"/>
            <a:r>
              <a:rPr lang="en-US" sz="1800" cap="none" spc="0" dirty="0">
                <a:solidFill>
                  <a:schemeClr val="tx1">
                    <a:lumMod val="95000"/>
                    <a:lumOff val="5000"/>
                  </a:schemeClr>
                </a:solidFill>
                <a:latin typeface="+mn-lt"/>
              </a:rPr>
              <a:t>oil spills harm marine ecosystems and require quick detection. using satellite images and ais data, we can monitor spills, identify sources like ships, and analyze vessel behavior. this approach improves detection accuracy, provides timely alerts, and supports effective responses to reduce environmental and economic damage in marine environments.</a:t>
            </a:r>
            <a:endParaRPr lang="en-IN" sz="1800" cap="none" spc="0" dirty="0">
              <a:solidFill>
                <a:schemeClr val="tx1">
                  <a:lumMod val="95000"/>
                  <a:lumOff val="5000"/>
                </a:schemeClr>
              </a:solidFill>
              <a:latin typeface="+mn-lt"/>
            </a:endParaRPr>
          </a:p>
        </p:txBody>
      </p:sp>
      <p:sp>
        <p:nvSpPr>
          <p:cNvPr id="4" name="TextBox 3">
            <a:extLst>
              <a:ext uri="{FF2B5EF4-FFF2-40B4-BE49-F238E27FC236}">
                <a16:creationId xmlns:a16="http://schemas.microsoft.com/office/drawing/2014/main" id="{55210437-D4A5-3E90-E138-31BC5AA5D0D7}"/>
              </a:ext>
            </a:extLst>
          </p:cNvPr>
          <p:cNvSpPr txBox="1"/>
          <p:nvPr/>
        </p:nvSpPr>
        <p:spPr>
          <a:xfrm>
            <a:off x="314632" y="914731"/>
            <a:ext cx="1347019"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Problem:</a:t>
            </a:r>
          </a:p>
        </p:txBody>
      </p:sp>
      <p:sp>
        <p:nvSpPr>
          <p:cNvPr id="6" name="TextBox 5">
            <a:extLst>
              <a:ext uri="{FF2B5EF4-FFF2-40B4-BE49-F238E27FC236}">
                <a16:creationId xmlns:a16="http://schemas.microsoft.com/office/drawing/2014/main" id="{DC404AA0-E84B-E81E-AC38-6B97A881FBAB}"/>
              </a:ext>
            </a:extLst>
          </p:cNvPr>
          <p:cNvSpPr txBox="1"/>
          <p:nvPr/>
        </p:nvSpPr>
        <p:spPr>
          <a:xfrm>
            <a:off x="314633" y="2723535"/>
            <a:ext cx="1347019"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Solution:</a:t>
            </a:r>
          </a:p>
        </p:txBody>
      </p:sp>
      <p:sp>
        <p:nvSpPr>
          <p:cNvPr id="7" name="TextBox 6">
            <a:extLst>
              <a:ext uri="{FF2B5EF4-FFF2-40B4-BE49-F238E27FC236}">
                <a16:creationId xmlns:a16="http://schemas.microsoft.com/office/drawing/2014/main" id="{65F5E4A7-B0AC-BB26-7587-602704291AD4}"/>
              </a:ext>
            </a:extLst>
          </p:cNvPr>
          <p:cNvSpPr txBox="1"/>
          <p:nvPr/>
        </p:nvSpPr>
        <p:spPr>
          <a:xfrm>
            <a:off x="1661652" y="2723535"/>
            <a:ext cx="9458632" cy="923330"/>
          </a:xfrm>
          <a:prstGeom prst="rect">
            <a:avLst/>
          </a:prstGeom>
          <a:noFill/>
        </p:spPr>
        <p:txBody>
          <a:bodyPr wrap="square" rtlCol="0">
            <a:spAutoFit/>
          </a:bodyPr>
          <a:lstStyle/>
          <a:p>
            <a:r>
              <a:rPr lang="en-US" dirty="0"/>
              <a:t>The solution combines satellite images to detect oil spills and AIS data to track ships and identify possible sources. An alert system provides quick updates to authorities, enabling faster action to reduce pollution and protect marine ecosystems effectively</a:t>
            </a:r>
            <a:endParaRPr lang="en-IN" dirty="0"/>
          </a:p>
        </p:txBody>
      </p:sp>
    </p:spTree>
    <p:extLst>
      <p:ext uri="{BB962C8B-B14F-4D97-AF65-F5344CB8AC3E}">
        <p14:creationId xmlns:p14="http://schemas.microsoft.com/office/powerpoint/2010/main" val="246627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FABF-7802-1040-1060-1BE2A41253B2}"/>
              </a:ext>
            </a:extLst>
          </p:cNvPr>
          <p:cNvSpPr>
            <a:spLocks noGrp="1"/>
          </p:cNvSpPr>
          <p:nvPr>
            <p:ph type="title"/>
          </p:nvPr>
        </p:nvSpPr>
        <p:spPr>
          <a:xfrm>
            <a:off x="399188" y="906036"/>
            <a:ext cx="9482231" cy="613812"/>
          </a:xfrm>
        </p:spPr>
        <p:txBody>
          <a:bodyPr>
            <a:normAutofit/>
          </a:bodyPr>
          <a:lstStyle/>
          <a:p>
            <a:r>
              <a:rPr lang="en-IN" sz="2800" b="1" dirty="0"/>
              <a:t>AIS- Automatic Identification System</a:t>
            </a:r>
          </a:p>
        </p:txBody>
      </p:sp>
      <p:sp>
        <p:nvSpPr>
          <p:cNvPr id="4" name="TextBox 3">
            <a:extLst>
              <a:ext uri="{FF2B5EF4-FFF2-40B4-BE49-F238E27FC236}">
                <a16:creationId xmlns:a16="http://schemas.microsoft.com/office/drawing/2014/main" id="{56D73478-EB59-E2DE-6FFF-58D48FBBD089}"/>
              </a:ext>
            </a:extLst>
          </p:cNvPr>
          <p:cNvSpPr txBox="1"/>
          <p:nvPr/>
        </p:nvSpPr>
        <p:spPr>
          <a:xfrm>
            <a:off x="399189" y="2212258"/>
            <a:ext cx="187206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Path deviation:</a:t>
            </a:r>
          </a:p>
        </p:txBody>
      </p:sp>
      <p:sp>
        <p:nvSpPr>
          <p:cNvPr id="5" name="TextBox 4">
            <a:extLst>
              <a:ext uri="{FF2B5EF4-FFF2-40B4-BE49-F238E27FC236}">
                <a16:creationId xmlns:a16="http://schemas.microsoft.com/office/drawing/2014/main" id="{B945B96D-C614-B88C-8138-2519A223E536}"/>
              </a:ext>
            </a:extLst>
          </p:cNvPr>
          <p:cNvSpPr txBox="1"/>
          <p:nvPr/>
        </p:nvSpPr>
        <p:spPr>
          <a:xfrm>
            <a:off x="2271253" y="2212258"/>
            <a:ext cx="9521558" cy="923330"/>
          </a:xfrm>
          <a:prstGeom prst="rect">
            <a:avLst/>
          </a:prstGeom>
          <a:noFill/>
        </p:spPr>
        <p:txBody>
          <a:bodyPr wrap="square" rtlCol="0">
            <a:spAutoFit/>
          </a:bodyPr>
          <a:lstStyle/>
          <a:p>
            <a:r>
              <a:rPr lang="en-US" dirty="0"/>
              <a:t>Path Deviation means when something, like a ship, moves off its expected or normal route. </a:t>
            </a:r>
            <a:r>
              <a:rPr lang="en-US" b="1" dirty="0"/>
              <a:t>LSTM (Long Short-Term Memory)</a:t>
            </a:r>
            <a:r>
              <a:rPr lang="en-US" dirty="0"/>
              <a:t> is a type of AI that looks at patterns in time-based data, helping to predict future paths and find unusual movements.</a:t>
            </a:r>
            <a:endParaRPr lang="en-IN" dirty="0"/>
          </a:p>
        </p:txBody>
      </p:sp>
      <p:sp>
        <p:nvSpPr>
          <p:cNvPr id="6" name="TextBox 5">
            <a:extLst>
              <a:ext uri="{FF2B5EF4-FFF2-40B4-BE49-F238E27FC236}">
                <a16:creationId xmlns:a16="http://schemas.microsoft.com/office/drawing/2014/main" id="{1C41A149-BBAE-C214-8071-8CD8BB6DFCCC}"/>
              </a:ext>
            </a:extLst>
          </p:cNvPr>
          <p:cNvSpPr txBox="1"/>
          <p:nvPr/>
        </p:nvSpPr>
        <p:spPr>
          <a:xfrm>
            <a:off x="589935" y="3953245"/>
            <a:ext cx="2629147" cy="646331"/>
          </a:xfrm>
          <a:prstGeom prst="rect">
            <a:avLst/>
          </a:prstGeom>
          <a:noFill/>
        </p:spPr>
        <p:txBody>
          <a:bodyPr wrap="square" rtlCol="0">
            <a:spAutoFit/>
          </a:bodyPr>
          <a:lstStyle/>
          <a:p>
            <a:r>
              <a:rPr lang="en-IN" b="1" dirty="0"/>
              <a:t>Kalman’s filter </a:t>
            </a:r>
          </a:p>
          <a:p>
            <a:r>
              <a:rPr lang="en-IN" b="1" dirty="0"/>
              <a:t>algorithm:</a:t>
            </a:r>
          </a:p>
        </p:txBody>
      </p:sp>
      <p:sp>
        <p:nvSpPr>
          <p:cNvPr id="7" name="TextBox 6">
            <a:extLst>
              <a:ext uri="{FF2B5EF4-FFF2-40B4-BE49-F238E27FC236}">
                <a16:creationId xmlns:a16="http://schemas.microsoft.com/office/drawing/2014/main" id="{BE004B08-9970-7B61-B92D-DAB2A9A56E17}"/>
              </a:ext>
            </a:extLst>
          </p:cNvPr>
          <p:cNvSpPr txBox="1"/>
          <p:nvPr/>
        </p:nvSpPr>
        <p:spPr>
          <a:xfrm>
            <a:off x="2271253" y="3827998"/>
            <a:ext cx="9694605" cy="923330"/>
          </a:xfrm>
          <a:prstGeom prst="rect">
            <a:avLst/>
          </a:prstGeom>
          <a:noFill/>
        </p:spPr>
        <p:txBody>
          <a:bodyPr wrap="square" rtlCol="0">
            <a:spAutoFit/>
          </a:bodyPr>
          <a:lstStyle/>
          <a:p>
            <a:r>
              <a:rPr lang="en-US" dirty="0"/>
              <a:t>The Kalman Filter is an algorithm that estimates the state of a system (like a ship’s position) by combining previous data with new measurements, even when there’s uncertainty. It helps predict the next position and detect deviations or anomalies in movement.</a:t>
            </a:r>
            <a:endParaRPr lang="en-IN" dirty="0"/>
          </a:p>
        </p:txBody>
      </p:sp>
    </p:spTree>
    <p:extLst>
      <p:ext uri="{BB962C8B-B14F-4D97-AF65-F5344CB8AC3E}">
        <p14:creationId xmlns:p14="http://schemas.microsoft.com/office/powerpoint/2010/main" val="209833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016FE-403A-9CA1-44A1-DBBDD3914B5E}"/>
              </a:ext>
            </a:extLst>
          </p:cNvPr>
          <p:cNvSpPr txBox="1"/>
          <p:nvPr/>
        </p:nvSpPr>
        <p:spPr>
          <a:xfrm>
            <a:off x="373627" y="2163097"/>
            <a:ext cx="1376516"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Distance:</a:t>
            </a:r>
          </a:p>
        </p:txBody>
      </p:sp>
      <p:sp>
        <p:nvSpPr>
          <p:cNvPr id="10" name="Rectangle 4">
            <a:extLst>
              <a:ext uri="{FF2B5EF4-FFF2-40B4-BE49-F238E27FC236}">
                <a16:creationId xmlns:a16="http://schemas.microsoft.com/office/drawing/2014/main" id="{AA4E8FFD-8CB0-F947-4942-63063CEBA292}"/>
              </a:ext>
            </a:extLst>
          </p:cNvPr>
          <p:cNvSpPr>
            <a:spLocks noChangeArrowheads="1"/>
          </p:cNvSpPr>
          <p:nvPr/>
        </p:nvSpPr>
        <p:spPr bwMode="auto">
          <a:xfrm>
            <a:off x="1750143" y="2018437"/>
            <a:ext cx="94094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To detect anomalies in a ship's movement, the Haversine formula calculates the distance between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two consecutive positions. If the distance exceeds a predefined threshold,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it indicates an anomaly, such as an unexpected or abnormal deviation in the ship's path or speed.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12" name="TextBox 11">
            <a:extLst>
              <a:ext uri="{FF2B5EF4-FFF2-40B4-BE49-F238E27FC236}">
                <a16:creationId xmlns:a16="http://schemas.microsoft.com/office/drawing/2014/main" id="{596D3B2B-C4A8-CF58-2BF5-98B7395954F3}"/>
              </a:ext>
            </a:extLst>
          </p:cNvPr>
          <p:cNvSpPr txBox="1"/>
          <p:nvPr/>
        </p:nvSpPr>
        <p:spPr>
          <a:xfrm>
            <a:off x="373627" y="4040607"/>
            <a:ext cx="1376516" cy="369332"/>
          </a:xfrm>
          <a:prstGeom prst="rect">
            <a:avLst/>
          </a:prstGeom>
          <a:noFill/>
        </p:spPr>
        <p:txBody>
          <a:bodyPr wrap="square" rtlCol="0">
            <a:spAutoFit/>
          </a:bodyPr>
          <a:lstStyle/>
          <a:p>
            <a:r>
              <a:rPr lang="en-IN" b="1" dirty="0"/>
              <a:t>Collision:</a:t>
            </a:r>
          </a:p>
        </p:txBody>
      </p:sp>
      <p:sp>
        <p:nvSpPr>
          <p:cNvPr id="13" name="TextBox 12">
            <a:extLst>
              <a:ext uri="{FF2B5EF4-FFF2-40B4-BE49-F238E27FC236}">
                <a16:creationId xmlns:a16="http://schemas.microsoft.com/office/drawing/2014/main" id="{727DA32F-BAA1-399C-F5A0-82CB2A2F0E90}"/>
              </a:ext>
            </a:extLst>
          </p:cNvPr>
          <p:cNvSpPr txBox="1"/>
          <p:nvPr/>
        </p:nvSpPr>
        <p:spPr>
          <a:xfrm>
            <a:off x="1848466" y="3763608"/>
            <a:ext cx="9969907" cy="923330"/>
          </a:xfrm>
          <a:prstGeom prst="rect">
            <a:avLst/>
          </a:prstGeom>
          <a:noFill/>
        </p:spPr>
        <p:txBody>
          <a:bodyPr wrap="square" rtlCol="0">
            <a:spAutoFit/>
          </a:bodyPr>
          <a:lstStyle/>
          <a:p>
            <a:r>
              <a:rPr lang="en-US" dirty="0"/>
              <a:t>A collision between ships can be detected by calculating the distance between them using the Haversine formula. If the ships are within a dangerous threshold distance and moving towards each other, it suggests a potential collision</a:t>
            </a:r>
            <a:endParaRPr lang="en-IN" dirty="0"/>
          </a:p>
        </p:txBody>
      </p:sp>
      <p:sp>
        <p:nvSpPr>
          <p:cNvPr id="14" name="TextBox 13">
            <a:extLst>
              <a:ext uri="{FF2B5EF4-FFF2-40B4-BE49-F238E27FC236}">
                <a16:creationId xmlns:a16="http://schemas.microsoft.com/office/drawing/2014/main" id="{EA523692-0204-481A-C30F-3720BF0B98A2}"/>
              </a:ext>
            </a:extLst>
          </p:cNvPr>
          <p:cNvSpPr txBox="1"/>
          <p:nvPr/>
        </p:nvSpPr>
        <p:spPr>
          <a:xfrm>
            <a:off x="491613" y="1053519"/>
            <a:ext cx="8485239" cy="523220"/>
          </a:xfrm>
          <a:prstGeom prst="rect">
            <a:avLst/>
          </a:prstGeom>
          <a:noFill/>
        </p:spPr>
        <p:txBody>
          <a:bodyPr wrap="square" rtlCol="0">
            <a:spAutoFit/>
          </a:bodyPr>
          <a:lstStyle/>
          <a:p>
            <a:r>
              <a:rPr lang="en-IN" sz="2800" b="1" dirty="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rPr>
              <a:t>AIS- Automatic Identification System</a:t>
            </a:r>
          </a:p>
        </p:txBody>
      </p:sp>
    </p:spTree>
    <p:extLst>
      <p:ext uri="{BB962C8B-B14F-4D97-AF65-F5344CB8AC3E}">
        <p14:creationId xmlns:p14="http://schemas.microsoft.com/office/powerpoint/2010/main" val="11076057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TotalTime>
  <Words>296</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Retrospect</vt:lpstr>
      <vt:lpstr>PowerPoint Presentation</vt:lpstr>
      <vt:lpstr>PowerPoint Presentation</vt:lpstr>
      <vt:lpstr>AIS- Automatic Identification System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tharunya thangaraj</dc:creator>
  <cp:lastModifiedBy>tharunya thangaraj</cp:lastModifiedBy>
  <cp:revision>1</cp:revision>
  <dcterms:created xsi:type="dcterms:W3CDTF">2024-12-08T04:33:04Z</dcterms:created>
  <dcterms:modified xsi:type="dcterms:W3CDTF">2024-12-08T05:10:34Z</dcterms:modified>
</cp:coreProperties>
</file>