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 id="2147483665" r:id="rId2"/>
  </p:sldMasterIdLst>
  <p:notesMasterIdLst>
    <p:notesMasterId r:id="rId11"/>
  </p:notesMasterIdLst>
  <p:sldIdLst>
    <p:sldId id="256" r:id="rId3"/>
    <p:sldId id="257" r:id="rId4"/>
    <p:sldId id="258" r:id="rId5"/>
    <p:sldId id="265" r:id="rId6"/>
    <p:sldId id="261" r:id="rId7"/>
    <p:sldId id="260" r:id="rId8"/>
    <p:sldId id="262" r:id="rId9"/>
    <p:sldId id="263"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7ebd321c42_2_35:notes"/>
          <p:cNvSpPr txBox="1">
            <a:spLocks noGrp="1"/>
          </p:cNvSpPr>
          <p:nvPr>
            <p:ph type="body" idx="1"/>
          </p:nvPr>
        </p:nvSpPr>
        <p:spPr>
          <a:xfrm>
            <a:off x="685800" y="4343400"/>
            <a:ext cx="5486400" cy="4114800"/>
          </a:xfrm>
          <a:prstGeom prst="rect">
            <a:avLst/>
          </a:prstGeom>
        </p:spPr>
        <p:txBody>
          <a:bodyPr spcFirstLastPara="1" wrap="square" lIns="49950" tIns="49950" rIns="49950" bIns="49950" anchor="t" anchorCtr="0">
            <a:noAutofit/>
          </a:bodyPr>
          <a:lstStyle/>
          <a:p>
            <a:pPr marL="0" lvl="0" indent="0" algn="l" rtl="0">
              <a:spcBef>
                <a:spcPts val="0"/>
              </a:spcBef>
              <a:spcAft>
                <a:spcPts val="0"/>
              </a:spcAft>
              <a:buNone/>
            </a:pPr>
            <a:endParaRPr/>
          </a:p>
        </p:txBody>
      </p:sp>
      <p:sp>
        <p:nvSpPr>
          <p:cNvPr id="87" name="Google Shape;87;g37ebd321c42_2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7ebd321c42_2_59:notes"/>
          <p:cNvSpPr txBox="1">
            <a:spLocks noGrp="1"/>
          </p:cNvSpPr>
          <p:nvPr>
            <p:ph type="body" idx="1"/>
          </p:nvPr>
        </p:nvSpPr>
        <p:spPr>
          <a:xfrm>
            <a:off x="685800" y="4343400"/>
            <a:ext cx="5486400" cy="4114800"/>
          </a:xfrm>
          <a:prstGeom prst="rect">
            <a:avLst/>
          </a:prstGeom>
        </p:spPr>
        <p:txBody>
          <a:bodyPr spcFirstLastPara="1" wrap="square" lIns="49950" tIns="49950" rIns="49950" bIns="49950" anchor="t" anchorCtr="0">
            <a:noAutofit/>
          </a:bodyPr>
          <a:lstStyle/>
          <a:p>
            <a:pPr marL="0" lvl="0" indent="0" algn="l" rtl="0">
              <a:spcBef>
                <a:spcPts val="0"/>
              </a:spcBef>
              <a:spcAft>
                <a:spcPts val="0"/>
              </a:spcAft>
              <a:buNone/>
            </a:pPr>
            <a:endParaRPr/>
          </a:p>
        </p:txBody>
      </p:sp>
      <p:sp>
        <p:nvSpPr>
          <p:cNvPr id="111" name="Google Shape;111;g37ebd321c42_2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7ebd321c42_2_76:notes"/>
          <p:cNvSpPr txBox="1">
            <a:spLocks noGrp="1"/>
          </p:cNvSpPr>
          <p:nvPr>
            <p:ph type="body" idx="1"/>
          </p:nvPr>
        </p:nvSpPr>
        <p:spPr>
          <a:xfrm>
            <a:off x="685800" y="4343400"/>
            <a:ext cx="5486400" cy="4114800"/>
          </a:xfrm>
          <a:prstGeom prst="rect">
            <a:avLst/>
          </a:prstGeom>
        </p:spPr>
        <p:txBody>
          <a:bodyPr spcFirstLastPara="1" wrap="square" lIns="49950" tIns="49950" rIns="49950" bIns="49950" anchor="t" anchorCtr="0">
            <a:noAutofit/>
          </a:bodyPr>
          <a:lstStyle/>
          <a:p>
            <a:pPr marL="0" lvl="0" indent="0" algn="l" rtl="0">
              <a:spcBef>
                <a:spcPts val="0"/>
              </a:spcBef>
              <a:spcAft>
                <a:spcPts val="0"/>
              </a:spcAft>
              <a:buNone/>
            </a:pPr>
            <a:endParaRPr/>
          </a:p>
        </p:txBody>
      </p:sp>
      <p:sp>
        <p:nvSpPr>
          <p:cNvPr id="129" name="Google Shape;129;g37ebd321c42_2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7ebd321c42_2_146:notes"/>
          <p:cNvSpPr txBox="1">
            <a:spLocks noGrp="1"/>
          </p:cNvSpPr>
          <p:nvPr>
            <p:ph type="body" idx="1"/>
          </p:nvPr>
        </p:nvSpPr>
        <p:spPr>
          <a:xfrm>
            <a:off x="685800" y="4343400"/>
            <a:ext cx="5486400" cy="4114800"/>
          </a:xfrm>
          <a:prstGeom prst="rect">
            <a:avLst/>
          </a:prstGeom>
        </p:spPr>
        <p:txBody>
          <a:bodyPr spcFirstLastPara="1" wrap="square" lIns="49950" tIns="49950" rIns="49950" bIns="49950" anchor="t" anchorCtr="0">
            <a:noAutofit/>
          </a:bodyPr>
          <a:lstStyle/>
          <a:p>
            <a:pPr marL="0" lvl="0" indent="0" algn="l" rtl="0">
              <a:spcBef>
                <a:spcPts val="0"/>
              </a:spcBef>
              <a:spcAft>
                <a:spcPts val="0"/>
              </a:spcAft>
              <a:buNone/>
            </a:pPr>
            <a:endParaRPr/>
          </a:p>
        </p:txBody>
      </p:sp>
      <p:sp>
        <p:nvSpPr>
          <p:cNvPr id="202" name="Google Shape;202;g37ebd321c42_2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7ebd321c42_2_132:notes"/>
          <p:cNvSpPr txBox="1">
            <a:spLocks noGrp="1"/>
          </p:cNvSpPr>
          <p:nvPr>
            <p:ph type="body" idx="1"/>
          </p:nvPr>
        </p:nvSpPr>
        <p:spPr>
          <a:xfrm>
            <a:off x="685800" y="4343400"/>
            <a:ext cx="5486400" cy="4114800"/>
          </a:xfrm>
          <a:prstGeom prst="rect">
            <a:avLst/>
          </a:prstGeom>
        </p:spPr>
        <p:txBody>
          <a:bodyPr spcFirstLastPara="1" wrap="square" lIns="49950" tIns="49950" rIns="49950" bIns="49950" anchor="t" anchorCtr="0">
            <a:noAutofit/>
          </a:bodyPr>
          <a:lstStyle/>
          <a:p>
            <a:pPr marL="0" lvl="0" indent="0" algn="l" rtl="0">
              <a:spcBef>
                <a:spcPts val="0"/>
              </a:spcBef>
              <a:spcAft>
                <a:spcPts val="0"/>
              </a:spcAft>
              <a:buNone/>
            </a:pPr>
            <a:endParaRPr/>
          </a:p>
        </p:txBody>
      </p:sp>
      <p:sp>
        <p:nvSpPr>
          <p:cNvPr id="187" name="Google Shape;187;g37ebd321c42_2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37ebd321c42_2_177:notes"/>
          <p:cNvSpPr txBox="1">
            <a:spLocks noGrp="1"/>
          </p:cNvSpPr>
          <p:nvPr>
            <p:ph type="body" idx="1"/>
          </p:nvPr>
        </p:nvSpPr>
        <p:spPr>
          <a:xfrm>
            <a:off x="685800" y="4343400"/>
            <a:ext cx="5486400" cy="4114800"/>
          </a:xfrm>
          <a:prstGeom prst="rect">
            <a:avLst/>
          </a:prstGeom>
        </p:spPr>
        <p:txBody>
          <a:bodyPr spcFirstLastPara="1" wrap="square" lIns="49950" tIns="49950" rIns="49950" bIns="49950" anchor="t" anchorCtr="0">
            <a:noAutofit/>
          </a:bodyPr>
          <a:lstStyle/>
          <a:p>
            <a:pPr marL="0" lvl="0" indent="0" algn="l" rtl="0">
              <a:spcBef>
                <a:spcPts val="0"/>
              </a:spcBef>
              <a:spcAft>
                <a:spcPts val="0"/>
              </a:spcAft>
              <a:buNone/>
            </a:pPr>
            <a:endParaRPr/>
          </a:p>
        </p:txBody>
      </p:sp>
      <p:sp>
        <p:nvSpPr>
          <p:cNvPr id="234" name="Google Shape;234;g37ebd321c42_2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7ebd321c42_2_188:notes"/>
          <p:cNvSpPr txBox="1">
            <a:spLocks noGrp="1"/>
          </p:cNvSpPr>
          <p:nvPr>
            <p:ph type="body" idx="1"/>
          </p:nvPr>
        </p:nvSpPr>
        <p:spPr>
          <a:xfrm>
            <a:off x="685800" y="4343400"/>
            <a:ext cx="5486400" cy="4114800"/>
          </a:xfrm>
          <a:prstGeom prst="rect">
            <a:avLst/>
          </a:prstGeom>
        </p:spPr>
        <p:txBody>
          <a:bodyPr spcFirstLastPara="1" wrap="square" lIns="49950" tIns="49950" rIns="49950" bIns="49950" anchor="t" anchorCtr="0">
            <a:noAutofit/>
          </a:bodyPr>
          <a:lstStyle/>
          <a:p>
            <a:pPr marL="0" lvl="0" indent="0" algn="l" rtl="0">
              <a:spcBef>
                <a:spcPts val="0"/>
              </a:spcBef>
              <a:spcAft>
                <a:spcPts val="0"/>
              </a:spcAft>
              <a:buNone/>
            </a:pPr>
            <a:endParaRPr/>
          </a:p>
        </p:txBody>
      </p:sp>
      <p:sp>
        <p:nvSpPr>
          <p:cNvPr id="246" name="Google Shape;246;g37ebd321c42_2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1075055" y="-5422"/>
            <a:ext cx="483362" cy="42989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700"/>
              <a:buNone/>
              <a:defRPr sz="2600" b="1" i="1">
                <a:solidFill>
                  <a:srgbClr val="041744"/>
                </a:solidFill>
                <a:latin typeface="Arial"/>
                <a:ea typeface="Arial"/>
                <a:cs typeface="Arial"/>
                <a:sym typeface="Aria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58" name="Google Shape;58;p14"/>
          <p:cNvSpPr txBox="1">
            <a:spLocks noGrp="1"/>
          </p:cNvSpPr>
          <p:nvPr>
            <p:ph type="body" idx="1"/>
          </p:nvPr>
        </p:nvSpPr>
        <p:spPr>
          <a:xfrm>
            <a:off x="545490" y="1731327"/>
            <a:ext cx="6814185" cy="1251268"/>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700"/>
              <a:buNone/>
              <a:defRPr sz="1200" b="1" i="0" u="sng">
                <a:solidFill>
                  <a:schemeClr val="hlink"/>
                </a:solidFill>
                <a:latin typeface="Times New Roman"/>
                <a:ea typeface="Times New Roman"/>
                <a:cs typeface="Times New Roman"/>
                <a:sym typeface="Times New Roman"/>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59" name="Google Shape;59;p14"/>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60" name="Google Shape;60;p14"/>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61" name="Google Shape;61;p14"/>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1075055" y="-5422"/>
            <a:ext cx="483362" cy="42989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700"/>
              <a:buNone/>
              <a:defRPr sz="2600" b="1" i="1">
                <a:solidFill>
                  <a:srgbClr val="041744"/>
                </a:solidFill>
                <a:latin typeface="Arial"/>
                <a:ea typeface="Arial"/>
                <a:cs typeface="Arial"/>
                <a:sym typeface="Aria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70" name="Google Shape;70;p16"/>
          <p:cNvSpPr txBox="1">
            <a:spLocks noGrp="1"/>
          </p:cNvSpPr>
          <p:nvPr>
            <p:ph type="body" idx="1"/>
          </p:nvPr>
        </p:nvSpPr>
        <p:spPr>
          <a:xfrm>
            <a:off x="213410" y="1626908"/>
            <a:ext cx="3321050" cy="2604453"/>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700"/>
              <a:buNone/>
              <a:defRPr sz="1000" b="0" i="0">
                <a:solidFill>
                  <a:schemeClr val="dk1"/>
                </a:solidFill>
                <a:latin typeface="Times New Roman"/>
                <a:ea typeface="Times New Roman"/>
                <a:cs typeface="Times New Roman"/>
                <a:sym typeface="Times New Roman"/>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1" name="Google Shape;71;p16"/>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700"/>
              <a:buNone/>
              <a:defRPr/>
            </a:lvl1pPr>
            <a:lvl2pPr marL="914400" lvl="1" indent="-228600" algn="l">
              <a:spcBef>
                <a:spcPts val="0"/>
              </a:spcBef>
              <a:spcAft>
                <a:spcPts val="0"/>
              </a:spcAft>
              <a:buSzPts val="700"/>
              <a:buNone/>
              <a:defRPr/>
            </a:lvl2pPr>
            <a:lvl3pPr marL="1371600" lvl="2" indent="-228600" algn="l">
              <a:spcBef>
                <a:spcPts val="0"/>
              </a:spcBef>
              <a:spcAft>
                <a:spcPts val="0"/>
              </a:spcAft>
              <a:buSzPts val="700"/>
              <a:buNone/>
              <a:defRPr/>
            </a:lvl3pPr>
            <a:lvl4pPr marL="1828800" lvl="3" indent="-228600" algn="l">
              <a:spcBef>
                <a:spcPts val="0"/>
              </a:spcBef>
              <a:spcAft>
                <a:spcPts val="0"/>
              </a:spcAft>
              <a:buSzPts val="700"/>
              <a:buNone/>
              <a:defRPr/>
            </a:lvl4pPr>
            <a:lvl5pPr marL="2286000" lvl="4" indent="-228600" algn="l">
              <a:spcBef>
                <a:spcPts val="0"/>
              </a:spcBef>
              <a:spcAft>
                <a:spcPts val="0"/>
              </a:spcAft>
              <a:buSzPts val="700"/>
              <a:buNone/>
              <a:defRPr/>
            </a:lvl5pPr>
            <a:lvl6pPr marL="2743200" lvl="5" indent="-228600" algn="l">
              <a:spcBef>
                <a:spcPts val="0"/>
              </a:spcBef>
              <a:spcAft>
                <a:spcPts val="0"/>
              </a:spcAft>
              <a:buSzPts val="700"/>
              <a:buNone/>
              <a:defRPr/>
            </a:lvl6pPr>
            <a:lvl7pPr marL="3200400" lvl="6" indent="-228600" algn="l">
              <a:spcBef>
                <a:spcPts val="0"/>
              </a:spcBef>
              <a:spcAft>
                <a:spcPts val="0"/>
              </a:spcAft>
              <a:buSzPts val="700"/>
              <a:buNone/>
              <a:defRPr/>
            </a:lvl7pPr>
            <a:lvl8pPr marL="3657600" lvl="7" indent="-228600" algn="l">
              <a:spcBef>
                <a:spcPts val="0"/>
              </a:spcBef>
              <a:spcAft>
                <a:spcPts val="0"/>
              </a:spcAft>
              <a:buSzPts val="700"/>
              <a:buNone/>
              <a:defRPr/>
            </a:lvl8pPr>
            <a:lvl9pPr marL="4114800" lvl="8" indent="-228600" algn="l">
              <a:spcBef>
                <a:spcPts val="0"/>
              </a:spcBef>
              <a:spcAft>
                <a:spcPts val="0"/>
              </a:spcAft>
              <a:buSzPts val="700"/>
              <a:buNone/>
              <a:defRPr/>
            </a:lvl9pPr>
          </a:lstStyle>
          <a:p>
            <a:endParaRPr/>
          </a:p>
        </p:txBody>
      </p:sp>
      <p:sp>
        <p:nvSpPr>
          <p:cNvPr id="72" name="Google Shape;72;p16"/>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73" name="Google Shape;73;p16"/>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74" name="Google Shape;74;p16"/>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75"/>
        <p:cNvGrpSpPr/>
        <p:nvPr/>
      </p:nvGrpSpPr>
      <p:grpSpPr>
        <a:xfrm>
          <a:off x="0" y="0"/>
          <a:ext cx="0" cy="0"/>
          <a:chOff x="0" y="0"/>
          <a:chExt cx="0" cy="0"/>
        </a:xfrm>
      </p:grpSpPr>
      <p:sp>
        <p:nvSpPr>
          <p:cNvPr id="76" name="Google Shape;76;p17"/>
          <p:cNvSpPr txBox="1">
            <a:spLocks noGrp="1"/>
          </p:cNvSpPr>
          <p:nvPr>
            <p:ph type="ctrTitle"/>
          </p:nvPr>
        </p:nvSpPr>
        <p:spPr>
          <a:xfrm>
            <a:off x="685800" y="1594485"/>
            <a:ext cx="7772400" cy="108013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700"/>
              <a:buNone/>
              <a:defRPr sz="2600" b="1" i="1">
                <a:solidFill>
                  <a:srgbClr val="041744"/>
                </a:solidFill>
                <a:latin typeface="Arial"/>
                <a:ea typeface="Arial"/>
                <a:cs typeface="Arial"/>
                <a:sym typeface="Aria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77" name="Google Shape;77;p17"/>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700"/>
              <a:buNone/>
              <a:defRPr sz="1200" b="1" i="0" u="sng">
                <a:solidFill>
                  <a:schemeClr val="hlink"/>
                </a:solidFill>
                <a:latin typeface="Times New Roman"/>
                <a:ea typeface="Times New Roman"/>
                <a:cs typeface="Times New Roman"/>
                <a:sym typeface="Times New Roman"/>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8" name="Google Shape;78;p17"/>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79" name="Google Shape;79;p17"/>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80" name="Google Shape;80;p17"/>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1"/>
        <p:cNvGrpSpPr/>
        <p:nvPr/>
      </p:nvGrpSpPr>
      <p:grpSpPr>
        <a:xfrm>
          <a:off x="0" y="0"/>
          <a:ext cx="0" cy="0"/>
          <a:chOff x="0" y="0"/>
          <a:chExt cx="0" cy="0"/>
        </a:xfrm>
      </p:grpSpPr>
      <p:sp>
        <p:nvSpPr>
          <p:cNvPr id="82" name="Google Shape;82;p18"/>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83" name="Google Shape;83;p18"/>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84" name="Google Shape;84;p18"/>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075055" y="-5422"/>
            <a:ext cx="483362" cy="42989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700"/>
              <a:buNone/>
              <a:defRPr sz="2600" b="1" i="1" u="none" strike="noStrike" cap="none">
                <a:solidFill>
                  <a:srgbClr val="041744"/>
                </a:solidFill>
                <a:latin typeface="Arial"/>
                <a:ea typeface="Arial"/>
                <a:cs typeface="Arial"/>
                <a:sym typeface="Arial"/>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a:endParaRPr/>
          </a:p>
        </p:txBody>
      </p:sp>
      <p:sp>
        <p:nvSpPr>
          <p:cNvPr id="52" name="Google Shape;52;p13"/>
          <p:cNvSpPr txBox="1">
            <a:spLocks noGrp="1"/>
          </p:cNvSpPr>
          <p:nvPr>
            <p:ph type="body" idx="1"/>
          </p:nvPr>
        </p:nvSpPr>
        <p:spPr>
          <a:xfrm>
            <a:off x="545490" y="1731327"/>
            <a:ext cx="6814185" cy="1251268"/>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700"/>
              <a:buNone/>
              <a:defRPr sz="1200" b="1" i="0" u="sng" strike="noStrike" cap="none">
                <a:solidFill>
                  <a:schemeClr val="hlink"/>
                </a:solidFill>
                <a:latin typeface="Times New Roman"/>
                <a:ea typeface="Times New Roman"/>
                <a:cs typeface="Times New Roman"/>
                <a:sym typeface="Times New Roman"/>
              </a:defRPr>
            </a:lvl1pPr>
            <a:lvl2pPr marL="914400" marR="0" lvl="1" indent="-228600" algn="l" rtl="0">
              <a:spcBef>
                <a:spcPts val="0"/>
              </a:spcBef>
              <a:spcAft>
                <a:spcPts val="0"/>
              </a:spcAft>
              <a:buSzPts val="700"/>
              <a:buNone/>
              <a:defRPr sz="900" b="0" i="0" u="none" strike="noStrike" cap="none">
                <a:latin typeface="Calibri"/>
                <a:ea typeface="Calibri"/>
                <a:cs typeface="Calibri"/>
                <a:sym typeface="Calibri"/>
              </a:defRPr>
            </a:lvl2pPr>
            <a:lvl3pPr marL="1371600" marR="0" lvl="2" indent="-228600" algn="l" rtl="0">
              <a:spcBef>
                <a:spcPts val="0"/>
              </a:spcBef>
              <a:spcAft>
                <a:spcPts val="0"/>
              </a:spcAft>
              <a:buSzPts val="700"/>
              <a:buNone/>
              <a:defRPr sz="900" b="0" i="0" u="none" strike="noStrike" cap="none">
                <a:latin typeface="Calibri"/>
                <a:ea typeface="Calibri"/>
                <a:cs typeface="Calibri"/>
                <a:sym typeface="Calibri"/>
              </a:defRPr>
            </a:lvl3pPr>
            <a:lvl4pPr marL="1828800" marR="0" lvl="3" indent="-228600" algn="l" rtl="0">
              <a:spcBef>
                <a:spcPts val="0"/>
              </a:spcBef>
              <a:spcAft>
                <a:spcPts val="0"/>
              </a:spcAft>
              <a:buSzPts val="700"/>
              <a:buNone/>
              <a:defRPr sz="900" b="0" i="0" u="none" strike="noStrike" cap="none">
                <a:latin typeface="Calibri"/>
                <a:ea typeface="Calibri"/>
                <a:cs typeface="Calibri"/>
                <a:sym typeface="Calibri"/>
              </a:defRPr>
            </a:lvl4pPr>
            <a:lvl5pPr marL="2286000" marR="0" lvl="4" indent="-228600" algn="l" rtl="0">
              <a:spcBef>
                <a:spcPts val="0"/>
              </a:spcBef>
              <a:spcAft>
                <a:spcPts val="0"/>
              </a:spcAft>
              <a:buSzPts val="700"/>
              <a:buNone/>
              <a:defRPr sz="900" b="0" i="0" u="none" strike="noStrike" cap="none">
                <a:latin typeface="Calibri"/>
                <a:ea typeface="Calibri"/>
                <a:cs typeface="Calibri"/>
                <a:sym typeface="Calibri"/>
              </a:defRPr>
            </a:lvl5pPr>
            <a:lvl6pPr marL="2743200" marR="0" lvl="5" indent="-228600" algn="l" rtl="0">
              <a:spcBef>
                <a:spcPts val="0"/>
              </a:spcBef>
              <a:spcAft>
                <a:spcPts val="0"/>
              </a:spcAft>
              <a:buSzPts val="700"/>
              <a:buNone/>
              <a:defRPr sz="900" b="0" i="0" u="none" strike="noStrike" cap="none">
                <a:latin typeface="Calibri"/>
                <a:ea typeface="Calibri"/>
                <a:cs typeface="Calibri"/>
                <a:sym typeface="Calibri"/>
              </a:defRPr>
            </a:lvl6pPr>
            <a:lvl7pPr marL="3200400" marR="0" lvl="6" indent="-228600" algn="l" rtl="0">
              <a:spcBef>
                <a:spcPts val="0"/>
              </a:spcBef>
              <a:spcAft>
                <a:spcPts val="0"/>
              </a:spcAft>
              <a:buSzPts val="700"/>
              <a:buNone/>
              <a:defRPr sz="900" b="0" i="0" u="none" strike="noStrike" cap="none">
                <a:latin typeface="Calibri"/>
                <a:ea typeface="Calibri"/>
                <a:cs typeface="Calibri"/>
                <a:sym typeface="Calibri"/>
              </a:defRPr>
            </a:lvl7pPr>
            <a:lvl8pPr marL="3657600" marR="0" lvl="7" indent="-228600" algn="l" rtl="0">
              <a:spcBef>
                <a:spcPts val="0"/>
              </a:spcBef>
              <a:spcAft>
                <a:spcPts val="0"/>
              </a:spcAft>
              <a:buSzPts val="700"/>
              <a:buNone/>
              <a:defRPr sz="900" b="0" i="0" u="none" strike="noStrike" cap="none">
                <a:latin typeface="Calibri"/>
                <a:ea typeface="Calibri"/>
                <a:cs typeface="Calibri"/>
                <a:sym typeface="Calibri"/>
              </a:defRPr>
            </a:lvl8pPr>
            <a:lvl9pPr marL="4114800" marR="0" lvl="8" indent="-228600" algn="l" rtl="0">
              <a:spcBef>
                <a:spcPts val="0"/>
              </a:spcBef>
              <a:spcAft>
                <a:spcPts val="0"/>
              </a:spcAft>
              <a:buSzPts val="700"/>
              <a:buNone/>
              <a:defRPr sz="900" b="0" i="0" u="none" strike="noStrike" cap="none">
                <a:latin typeface="Calibri"/>
                <a:ea typeface="Calibri"/>
                <a:cs typeface="Calibri"/>
                <a:sym typeface="Calibri"/>
              </a:defRPr>
            </a:lvl9pPr>
          </a:lstStyle>
          <a:p>
            <a:endParaRPr/>
          </a:p>
        </p:txBody>
      </p:sp>
      <p:sp>
        <p:nvSpPr>
          <p:cNvPr id="53" name="Google Shape;53;p13"/>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700"/>
              <a:buNone/>
              <a:defRPr sz="900">
                <a:solidFill>
                  <a:srgbClr val="888888"/>
                </a:solidFill>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a:endParaRPr/>
          </a:p>
        </p:txBody>
      </p:sp>
      <p:sp>
        <p:nvSpPr>
          <p:cNvPr id="54" name="Google Shape;54;p13"/>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700"/>
              <a:buNone/>
              <a:defRPr sz="900">
                <a:solidFill>
                  <a:srgbClr val="888888"/>
                </a:solidFill>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a:endParaRPr/>
          </a:p>
        </p:txBody>
      </p:sp>
      <p:sp>
        <p:nvSpPr>
          <p:cNvPr id="55" name="Google Shape;55;p13"/>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lvl="0" indent="0" algn="r">
              <a:spcBef>
                <a:spcPts val="0"/>
              </a:spcBef>
              <a:buNone/>
              <a:defRPr sz="900">
                <a:solidFill>
                  <a:srgbClr val="888888"/>
                </a:solidFill>
              </a:defRPr>
            </a:lvl1pPr>
            <a:lvl2pPr lvl="1" indent="0" algn="r">
              <a:spcBef>
                <a:spcPts val="0"/>
              </a:spcBef>
              <a:buNone/>
              <a:defRPr sz="900">
                <a:solidFill>
                  <a:srgbClr val="888888"/>
                </a:solidFill>
              </a:defRPr>
            </a:lvl2pPr>
            <a:lvl3pPr lvl="2" indent="0" algn="r">
              <a:spcBef>
                <a:spcPts val="0"/>
              </a:spcBef>
              <a:buNone/>
              <a:defRPr sz="900">
                <a:solidFill>
                  <a:srgbClr val="888888"/>
                </a:solidFill>
              </a:defRPr>
            </a:lvl3pPr>
            <a:lvl4pPr lvl="3" indent="0" algn="r">
              <a:spcBef>
                <a:spcPts val="0"/>
              </a:spcBef>
              <a:buNone/>
              <a:defRPr sz="900">
                <a:solidFill>
                  <a:srgbClr val="888888"/>
                </a:solidFill>
              </a:defRPr>
            </a:lvl4pPr>
            <a:lvl5pPr lvl="4" indent="0" algn="r">
              <a:spcBef>
                <a:spcPts val="0"/>
              </a:spcBef>
              <a:buNone/>
              <a:defRPr sz="900">
                <a:solidFill>
                  <a:srgbClr val="888888"/>
                </a:solidFill>
              </a:defRPr>
            </a:lvl5pPr>
            <a:lvl6pPr lvl="5" indent="0" algn="r">
              <a:spcBef>
                <a:spcPts val="0"/>
              </a:spcBef>
              <a:buNone/>
              <a:defRPr sz="900">
                <a:solidFill>
                  <a:srgbClr val="888888"/>
                </a:solidFill>
              </a:defRPr>
            </a:lvl6pPr>
            <a:lvl7pPr lvl="6" indent="0" algn="r">
              <a:spcBef>
                <a:spcPts val="0"/>
              </a:spcBef>
              <a:buNone/>
              <a:defRPr sz="900">
                <a:solidFill>
                  <a:srgbClr val="888888"/>
                </a:solidFill>
              </a:defRPr>
            </a:lvl7pPr>
            <a:lvl8pPr lvl="7" indent="0" algn="r">
              <a:spcBef>
                <a:spcPts val="0"/>
              </a:spcBef>
              <a:buNone/>
              <a:defRPr sz="900">
                <a:solidFill>
                  <a:srgbClr val="888888"/>
                </a:solidFill>
              </a:defRPr>
            </a:lvl8pPr>
            <a:lvl9pPr lvl="8" indent="0" algn="r">
              <a:spcBef>
                <a:spcPts val="0"/>
              </a:spcBef>
              <a:buNone/>
              <a:defRPr sz="900">
                <a:solidFill>
                  <a:srgbClr val="888888"/>
                </a:solidFill>
              </a:defRPr>
            </a:lvl9pPr>
          </a:lstStyle>
          <a:p>
            <a:pPr marL="0" lvl="0" indent="0" algn="r" rtl="0">
              <a:spcBef>
                <a:spcPts val="0"/>
              </a:spcBef>
              <a:spcAft>
                <a:spcPts val="0"/>
              </a:spcAft>
              <a:buNone/>
            </a:pPr>
            <a:fld id="{00000000-1234-1234-1234-123412341234}" type="slidenum">
              <a:rPr lang="en"/>
              <a:t>‹#›</a:t>
            </a:fld>
            <a:endParaRPr sz="700">
              <a:solidFill>
                <a:srgbClr val="000000"/>
              </a:solidFill>
            </a:endParaRPr>
          </a:p>
        </p:txBody>
      </p:sp>
    </p:spTree>
  </p:cSld>
  <p:clrMap bg1="lt1" tx1="dk1" bg2="dk2" tx2="lt2" accent1="accent1" accent2="accent2" accent3="accent3" accent4="accent4" accent5="accent5" accent6="accent6" hlink="hlink" folHlink="folHlink"/>
  <p:sldLayoutIdLst>
    <p:sldLayoutId id="2147483659" r:id="rId1"/>
    <p:sldLayoutId id="2147483661" r:id="rId2"/>
    <p:sldLayoutId id="2147483662" r:id="rId3"/>
    <p:sldLayoutId id="2147483663"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jpg"/><Relationship Id="rId3" Type="http://schemas.openxmlformats.org/officeDocument/2006/relationships/image" Target="../media/image1.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notesSlide" Target="../notesSlides/notesSlide3.xml"/><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12.xml"/><Relationship Id="rId6" Type="http://schemas.openxmlformats.org/officeDocument/2006/relationships/image" Target="../media/image7.jpg"/><Relationship Id="rId11" Type="http://schemas.openxmlformats.org/officeDocument/2006/relationships/image" Target="../media/image12.png"/><Relationship Id="rId5" Type="http://schemas.openxmlformats.org/officeDocument/2006/relationships/image" Target="../media/image3.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jpg"/><Relationship Id="rId4" Type="http://schemas.openxmlformats.org/officeDocument/2006/relationships/image" Target="../media/image2.png"/><Relationship Id="rId9" Type="http://schemas.openxmlformats.org/officeDocument/2006/relationships/image" Target="../media/image10.pn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25.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hyperlink" Target="https://www.sciencedirect.com/science/article/abs/pii/S0048969723053548" TargetMode="External"/><Relationship Id="rId3" Type="http://schemas.openxmlformats.org/officeDocument/2006/relationships/hyperlink" Target="https://ieeexplore.ieee.org/document/10205756/" TargetMode="External"/><Relationship Id="rId7" Type="http://schemas.openxmlformats.org/officeDocument/2006/relationships/hyperlink" Target="https://arccjournals.com/journal/agricultural-science-digest/D-5893"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hyperlink" Target="https://bsppjournals.onlinelibrary.wiley.com/doi/10.1111/ppa.14006" TargetMode="External"/><Relationship Id="rId11" Type="http://schemas.openxmlformats.org/officeDocument/2006/relationships/image" Target="../media/image3.png"/><Relationship Id="rId5" Type="http://schemas.openxmlformats.org/officeDocument/2006/relationships/hyperlink" Target="https://www.researchgate.net/publication/327065422_Plant_Disease_Detection_Using_Machine_Learning" TargetMode="External"/><Relationship Id="rId10" Type="http://schemas.openxmlformats.org/officeDocument/2006/relationships/image" Target="../media/image2.png"/><Relationship Id="rId4" Type="http://schemas.openxmlformats.org/officeDocument/2006/relationships/hyperlink" Target="https://link.springer.com/article/10.1007/s44230-024-00081-3" TargetMode="External"/><Relationship Id="rId9"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88"/>
        <p:cNvGrpSpPr/>
        <p:nvPr/>
      </p:nvGrpSpPr>
      <p:grpSpPr>
        <a:xfrm>
          <a:off x="0" y="0"/>
          <a:ext cx="0" cy="0"/>
          <a:chOff x="0" y="0"/>
          <a:chExt cx="0" cy="0"/>
        </a:xfrm>
      </p:grpSpPr>
      <p:sp>
        <p:nvSpPr>
          <p:cNvPr id="89" name="Google Shape;89;p19"/>
          <p:cNvSpPr txBox="1"/>
          <p:nvPr/>
        </p:nvSpPr>
        <p:spPr>
          <a:xfrm>
            <a:off x="538023" y="621020"/>
            <a:ext cx="4777392" cy="743903"/>
          </a:xfrm>
          <a:prstGeom prst="rect">
            <a:avLst/>
          </a:prstGeom>
          <a:noFill/>
          <a:ln>
            <a:noFill/>
          </a:ln>
        </p:spPr>
        <p:txBody>
          <a:bodyPr spcFirstLastPara="1" wrap="square" lIns="0" tIns="41600" rIns="0" bIns="0" anchor="t" anchorCtr="0">
            <a:spAutoFit/>
          </a:bodyPr>
          <a:lstStyle/>
          <a:p>
            <a:pPr marL="12700" lvl="0" indent="0" algn="l" rtl="0">
              <a:lnSpc>
                <a:spcPct val="100000"/>
              </a:lnSpc>
              <a:spcBef>
                <a:spcPts val="0"/>
              </a:spcBef>
              <a:spcAft>
                <a:spcPts val="0"/>
              </a:spcAft>
              <a:buNone/>
            </a:pPr>
            <a:r>
              <a:rPr lang="en" sz="3300" dirty="0">
                <a:latin typeface="Cambria"/>
                <a:ea typeface="Cambria"/>
                <a:cs typeface="Cambria"/>
                <a:sym typeface="Cambria"/>
              </a:rPr>
              <a:t>SPRINTATHON’25</a:t>
            </a:r>
            <a:endParaRPr sz="3300" dirty="0">
              <a:latin typeface="Cambria"/>
              <a:ea typeface="Cambria"/>
              <a:cs typeface="Cambria"/>
              <a:sym typeface="Cambria"/>
            </a:endParaRPr>
          </a:p>
          <a:p>
            <a:pPr marL="12700" lvl="0" indent="0" algn="l" rtl="0">
              <a:lnSpc>
                <a:spcPct val="100000"/>
              </a:lnSpc>
              <a:spcBef>
                <a:spcPts val="100"/>
              </a:spcBef>
              <a:spcAft>
                <a:spcPts val="0"/>
              </a:spcAft>
              <a:buNone/>
            </a:pPr>
            <a:r>
              <a:rPr lang="en" sz="1200" b="1" dirty="0">
                <a:latin typeface="Arial"/>
                <a:ea typeface="Arial"/>
                <a:cs typeface="Arial"/>
                <a:sym typeface="Arial"/>
              </a:rPr>
              <a:t>A SPRINT TO REVOLUTION</a:t>
            </a:r>
            <a:endParaRPr sz="1200" dirty="0">
              <a:latin typeface="Arial"/>
              <a:ea typeface="Arial"/>
              <a:cs typeface="Arial"/>
              <a:sym typeface="Arial"/>
            </a:endParaRPr>
          </a:p>
        </p:txBody>
      </p:sp>
      <p:sp>
        <p:nvSpPr>
          <p:cNvPr id="90" name="Google Shape;90;p19"/>
          <p:cNvSpPr txBox="1"/>
          <p:nvPr/>
        </p:nvSpPr>
        <p:spPr>
          <a:xfrm>
            <a:off x="901510" y="1670177"/>
            <a:ext cx="78740" cy="242253"/>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 sz="1500" b="1">
                <a:latin typeface="Arial"/>
                <a:ea typeface="Arial"/>
                <a:cs typeface="Arial"/>
                <a:sym typeface="Arial"/>
              </a:rPr>
              <a:t>1</a:t>
            </a:r>
            <a:endParaRPr sz="1500">
              <a:latin typeface="Arial"/>
              <a:ea typeface="Arial"/>
              <a:cs typeface="Arial"/>
              <a:sym typeface="Arial"/>
            </a:endParaRPr>
          </a:p>
        </p:txBody>
      </p:sp>
      <p:sp>
        <p:nvSpPr>
          <p:cNvPr id="91" name="Google Shape;91;p19"/>
          <p:cNvSpPr txBox="1"/>
          <p:nvPr/>
        </p:nvSpPr>
        <p:spPr>
          <a:xfrm>
            <a:off x="1325181" y="2190051"/>
            <a:ext cx="7723701" cy="191709"/>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 sz="1200" dirty="0">
                <a:latin typeface="Lucida Sans"/>
                <a:ea typeface="Lucida Sans"/>
                <a:cs typeface="Lucida Sans"/>
                <a:sym typeface="Lucida Sans"/>
              </a:rPr>
              <a:t>Problem Statement – Crop and Soil Management System.</a:t>
            </a:r>
            <a:endParaRPr sz="1200" dirty="0">
              <a:latin typeface="Lucida Sans"/>
              <a:ea typeface="Lucida Sans"/>
              <a:cs typeface="Lucida Sans"/>
              <a:sym typeface="Lucida Sans"/>
            </a:endParaRPr>
          </a:p>
        </p:txBody>
      </p:sp>
      <p:sp>
        <p:nvSpPr>
          <p:cNvPr id="92" name="Google Shape;92;p19"/>
          <p:cNvSpPr txBox="1"/>
          <p:nvPr/>
        </p:nvSpPr>
        <p:spPr>
          <a:xfrm>
            <a:off x="880174" y="2177669"/>
            <a:ext cx="121920" cy="242253"/>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 sz="1500" b="1">
                <a:latin typeface="Arial"/>
                <a:ea typeface="Arial"/>
                <a:cs typeface="Arial"/>
                <a:sym typeface="Arial"/>
              </a:rPr>
              <a:t>2</a:t>
            </a:r>
            <a:endParaRPr sz="1500">
              <a:latin typeface="Arial"/>
              <a:ea typeface="Arial"/>
              <a:cs typeface="Arial"/>
              <a:sym typeface="Arial"/>
            </a:endParaRPr>
          </a:p>
        </p:txBody>
      </p:sp>
      <p:sp>
        <p:nvSpPr>
          <p:cNvPr id="93" name="Google Shape;93;p19"/>
          <p:cNvSpPr txBox="1"/>
          <p:nvPr/>
        </p:nvSpPr>
        <p:spPr>
          <a:xfrm>
            <a:off x="1325181" y="2740787"/>
            <a:ext cx="6225349" cy="191709"/>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 sz="1200" dirty="0">
                <a:latin typeface="Lucida Sans"/>
                <a:ea typeface="Lucida Sans"/>
                <a:cs typeface="Lucida Sans"/>
                <a:sym typeface="Lucida Sans"/>
              </a:rPr>
              <a:t>Domain   - Software</a:t>
            </a:r>
            <a:endParaRPr sz="1200" dirty="0">
              <a:latin typeface="Lucida Sans"/>
              <a:ea typeface="Lucida Sans"/>
              <a:cs typeface="Lucida Sans"/>
              <a:sym typeface="Lucida Sans"/>
            </a:endParaRPr>
          </a:p>
        </p:txBody>
      </p:sp>
      <p:sp>
        <p:nvSpPr>
          <p:cNvPr id="94" name="Google Shape;94;p19"/>
          <p:cNvSpPr txBox="1"/>
          <p:nvPr/>
        </p:nvSpPr>
        <p:spPr>
          <a:xfrm>
            <a:off x="877125" y="2726182"/>
            <a:ext cx="127000" cy="242253"/>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 sz="1500" b="1">
                <a:latin typeface="Arial"/>
                <a:ea typeface="Arial"/>
                <a:cs typeface="Arial"/>
                <a:sym typeface="Arial"/>
              </a:rPr>
              <a:t>3</a:t>
            </a:r>
            <a:endParaRPr sz="1500">
              <a:latin typeface="Arial"/>
              <a:ea typeface="Arial"/>
              <a:cs typeface="Arial"/>
              <a:sym typeface="Arial"/>
            </a:endParaRPr>
          </a:p>
        </p:txBody>
      </p:sp>
      <p:sp>
        <p:nvSpPr>
          <p:cNvPr id="95" name="Google Shape;95;p19"/>
          <p:cNvSpPr txBox="1"/>
          <p:nvPr/>
        </p:nvSpPr>
        <p:spPr>
          <a:xfrm>
            <a:off x="1325181" y="1682560"/>
            <a:ext cx="6280214" cy="191709"/>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 sz="1200" dirty="0">
                <a:latin typeface="Lucida Sans"/>
                <a:ea typeface="Lucida Sans"/>
                <a:cs typeface="Lucida Sans"/>
                <a:sym typeface="Lucida Sans"/>
              </a:rPr>
              <a:t>Problem Statement Number- PSA601</a:t>
            </a:r>
            <a:endParaRPr sz="1200" dirty="0">
              <a:latin typeface="Lucida Sans"/>
              <a:ea typeface="Lucida Sans"/>
              <a:cs typeface="Lucida Sans"/>
              <a:sym typeface="Lucida Sans"/>
            </a:endParaRPr>
          </a:p>
        </p:txBody>
      </p:sp>
      <p:sp>
        <p:nvSpPr>
          <p:cNvPr id="96" name="Google Shape;96;p19"/>
          <p:cNvSpPr txBox="1"/>
          <p:nvPr/>
        </p:nvSpPr>
        <p:spPr>
          <a:xfrm>
            <a:off x="873315" y="3233521"/>
            <a:ext cx="135573" cy="242570"/>
          </a:xfrm>
          <a:prstGeom prst="rect">
            <a:avLst/>
          </a:prstGeom>
          <a:noFill/>
          <a:ln>
            <a:noFill/>
          </a:ln>
        </p:spPr>
        <p:txBody>
          <a:bodyPr spcFirstLastPara="1" wrap="square" lIns="0" tIns="7300" rIns="0" bIns="0" anchor="t" anchorCtr="0">
            <a:spAutoFit/>
          </a:bodyPr>
          <a:lstStyle/>
          <a:p>
            <a:pPr marL="12700" lvl="0" indent="0" algn="l" rtl="0">
              <a:lnSpc>
                <a:spcPct val="100000"/>
              </a:lnSpc>
              <a:spcBef>
                <a:spcPts val="0"/>
              </a:spcBef>
              <a:spcAft>
                <a:spcPts val="0"/>
              </a:spcAft>
              <a:buNone/>
            </a:pPr>
            <a:r>
              <a:rPr lang="en" sz="1500" b="1">
                <a:latin typeface="Arial"/>
                <a:ea typeface="Arial"/>
                <a:cs typeface="Arial"/>
                <a:sym typeface="Arial"/>
              </a:rPr>
              <a:t>4</a:t>
            </a:r>
            <a:endParaRPr sz="1500">
              <a:latin typeface="Arial"/>
              <a:ea typeface="Arial"/>
              <a:cs typeface="Arial"/>
              <a:sym typeface="Arial"/>
            </a:endParaRPr>
          </a:p>
        </p:txBody>
      </p:sp>
      <p:sp>
        <p:nvSpPr>
          <p:cNvPr id="97" name="Google Shape;97;p19"/>
          <p:cNvSpPr txBox="1"/>
          <p:nvPr/>
        </p:nvSpPr>
        <p:spPr>
          <a:xfrm>
            <a:off x="1325182" y="3245841"/>
            <a:ext cx="5060750" cy="191709"/>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 sz="1200" dirty="0">
                <a:latin typeface="Lucida Sans"/>
                <a:ea typeface="Lucida Sans"/>
                <a:cs typeface="Lucida Sans"/>
                <a:sym typeface="Lucida Sans"/>
              </a:rPr>
              <a:t>Team Name- Innotech</a:t>
            </a:r>
            <a:endParaRPr sz="1200" dirty="0">
              <a:latin typeface="Lucida Sans"/>
              <a:ea typeface="Lucida Sans"/>
              <a:cs typeface="Lucida Sans"/>
              <a:sym typeface="Lucida Sans"/>
            </a:endParaRPr>
          </a:p>
        </p:txBody>
      </p:sp>
      <p:sp>
        <p:nvSpPr>
          <p:cNvPr id="98" name="Google Shape;98;p19"/>
          <p:cNvSpPr txBox="1"/>
          <p:nvPr/>
        </p:nvSpPr>
        <p:spPr>
          <a:xfrm>
            <a:off x="874840" y="3741293"/>
            <a:ext cx="131445" cy="242253"/>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 sz="1500" b="1">
                <a:latin typeface="Arial"/>
                <a:ea typeface="Arial"/>
                <a:cs typeface="Arial"/>
                <a:sym typeface="Arial"/>
              </a:rPr>
              <a:t>5</a:t>
            </a:r>
            <a:endParaRPr sz="1500">
              <a:latin typeface="Arial"/>
              <a:ea typeface="Arial"/>
              <a:cs typeface="Arial"/>
              <a:sym typeface="Arial"/>
            </a:endParaRPr>
          </a:p>
        </p:txBody>
      </p:sp>
      <p:sp>
        <p:nvSpPr>
          <p:cNvPr id="99" name="Google Shape;99;p19"/>
          <p:cNvSpPr txBox="1"/>
          <p:nvPr/>
        </p:nvSpPr>
        <p:spPr>
          <a:xfrm>
            <a:off x="1325182" y="3753675"/>
            <a:ext cx="6711130" cy="191709"/>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 sz="1200" dirty="0">
                <a:latin typeface="Lucida Sans"/>
                <a:ea typeface="Lucida Sans"/>
                <a:cs typeface="Lucida Sans"/>
                <a:sym typeface="Lucida Sans"/>
              </a:rPr>
              <a:t>Team Members Name – THARUNYA ST, JANANI S, BAHARANIDHARAN,  SHARVESWAR S</a:t>
            </a:r>
            <a:endParaRPr sz="1200" dirty="0">
              <a:latin typeface="Lucida Sans"/>
              <a:ea typeface="Lucida Sans"/>
              <a:cs typeface="Lucida Sans"/>
              <a:sym typeface="Lucida Sans"/>
            </a:endParaRPr>
          </a:p>
        </p:txBody>
      </p:sp>
      <p:sp>
        <p:nvSpPr>
          <p:cNvPr id="100" name="Google Shape;100;p19"/>
          <p:cNvSpPr txBox="1"/>
          <p:nvPr/>
        </p:nvSpPr>
        <p:spPr>
          <a:xfrm>
            <a:off x="874077" y="4240593"/>
            <a:ext cx="133985" cy="242253"/>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 sz="1500" b="1">
                <a:latin typeface="Arial"/>
                <a:ea typeface="Arial"/>
                <a:cs typeface="Arial"/>
                <a:sym typeface="Arial"/>
              </a:rPr>
              <a:t>6</a:t>
            </a:r>
            <a:endParaRPr sz="1500">
              <a:latin typeface="Arial"/>
              <a:ea typeface="Arial"/>
              <a:cs typeface="Arial"/>
              <a:sym typeface="Arial"/>
            </a:endParaRPr>
          </a:p>
        </p:txBody>
      </p:sp>
      <p:sp>
        <p:nvSpPr>
          <p:cNvPr id="101" name="Google Shape;101;p19"/>
          <p:cNvSpPr txBox="1"/>
          <p:nvPr/>
        </p:nvSpPr>
        <p:spPr>
          <a:xfrm>
            <a:off x="1325182" y="4261295"/>
            <a:ext cx="6091173" cy="191709"/>
          </a:xfrm>
          <a:prstGeom prst="rect">
            <a:avLst/>
          </a:prstGeom>
          <a:noFill/>
          <a:ln>
            <a:noFill/>
          </a:ln>
        </p:spPr>
        <p:txBody>
          <a:bodyPr spcFirstLastPara="1" wrap="square" lIns="0" tIns="6975" rIns="0" bIns="0" anchor="t" anchorCtr="0">
            <a:spAutoFit/>
          </a:bodyPr>
          <a:lstStyle/>
          <a:p>
            <a:pPr marL="12700" lvl="0" indent="0" algn="l" rtl="0">
              <a:lnSpc>
                <a:spcPct val="100000"/>
              </a:lnSpc>
              <a:spcBef>
                <a:spcPts val="0"/>
              </a:spcBef>
              <a:spcAft>
                <a:spcPts val="0"/>
              </a:spcAft>
              <a:buNone/>
            </a:pPr>
            <a:r>
              <a:rPr lang="en" sz="1200" dirty="0">
                <a:latin typeface="Lucida Sans"/>
                <a:ea typeface="Lucida Sans"/>
                <a:cs typeface="Lucida Sans"/>
                <a:sym typeface="Lucida Sans"/>
              </a:rPr>
              <a:t>College Name – BANNARI AMMAN INSTITUTE OF TECHNOLOGY</a:t>
            </a:r>
            <a:endParaRPr sz="1200" dirty="0">
              <a:latin typeface="Lucida Sans"/>
              <a:ea typeface="Lucida Sans"/>
              <a:cs typeface="Lucida Sans"/>
              <a:sym typeface="Lucida Sans"/>
            </a:endParaRPr>
          </a:p>
        </p:txBody>
      </p:sp>
      <p:sp>
        <p:nvSpPr>
          <p:cNvPr id="102" name="Google Shape;102;p19"/>
          <p:cNvSpPr txBox="1"/>
          <p:nvPr/>
        </p:nvSpPr>
        <p:spPr>
          <a:xfrm>
            <a:off x="7550531" y="45910"/>
            <a:ext cx="950913" cy="251460"/>
          </a:xfrm>
          <a:prstGeom prst="rect">
            <a:avLst/>
          </a:prstGeom>
          <a:noFill/>
          <a:ln>
            <a:noFill/>
          </a:ln>
        </p:spPr>
        <p:txBody>
          <a:bodyPr spcFirstLastPara="1" wrap="square" lIns="0" tIns="8250" rIns="0" bIns="0" anchor="t" anchorCtr="0">
            <a:spAutoFit/>
          </a:bodyPr>
          <a:lstStyle/>
          <a:p>
            <a:pPr marL="12700" lvl="0" indent="0" algn="l" rtl="0">
              <a:lnSpc>
                <a:spcPct val="100000"/>
              </a:lnSpc>
              <a:spcBef>
                <a:spcPts val="0"/>
              </a:spcBef>
              <a:spcAft>
                <a:spcPts val="0"/>
              </a:spcAft>
              <a:buNone/>
            </a:pPr>
            <a:r>
              <a:rPr lang="en" sz="1600">
                <a:solidFill>
                  <a:srgbClr val="1C0D5E"/>
                </a:solidFill>
                <a:latin typeface="Trebuchet MS"/>
                <a:ea typeface="Trebuchet MS"/>
                <a:cs typeface="Trebuchet MS"/>
                <a:sym typeface="Trebuchet MS"/>
              </a:rPr>
              <a:t>St. JOSEPH’S</a:t>
            </a:r>
            <a:endParaRPr sz="1600">
              <a:latin typeface="Trebuchet MS"/>
              <a:ea typeface="Trebuchet MS"/>
              <a:cs typeface="Trebuchet MS"/>
              <a:sym typeface="Trebuchet MS"/>
            </a:endParaRPr>
          </a:p>
        </p:txBody>
      </p:sp>
      <p:pic>
        <p:nvPicPr>
          <p:cNvPr id="103" name="Google Shape;103;p19"/>
          <p:cNvPicPr preferRelativeResize="0"/>
          <p:nvPr/>
        </p:nvPicPr>
        <p:blipFill rotWithShape="1">
          <a:blip r:embed="rId3">
            <a:alphaModFix/>
          </a:blip>
          <a:srcRect/>
          <a:stretch/>
        </p:blipFill>
        <p:spPr>
          <a:xfrm>
            <a:off x="7004757" y="121708"/>
            <a:ext cx="351971" cy="326030"/>
          </a:xfrm>
          <a:prstGeom prst="rect">
            <a:avLst/>
          </a:prstGeom>
          <a:noFill/>
          <a:ln>
            <a:noFill/>
          </a:ln>
        </p:spPr>
      </p:pic>
      <p:pic>
        <p:nvPicPr>
          <p:cNvPr id="104" name="Google Shape;104;p19"/>
          <p:cNvPicPr preferRelativeResize="0"/>
          <p:nvPr/>
        </p:nvPicPr>
        <p:blipFill rotWithShape="1">
          <a:blip r:embed="rId4">
            <a:alphaModFix/>
          </a:blip>
          <a:srcRect/>
          <a:stretch/>
        </p:blipFill>
        <p:spPr>
          <a:xfrm>
            <a:off x="8711311" y="91640"/>
            <a:ext cx="337572" cy="372100"/>
          </a:xfrm>
          <a:prstGeom prst="rect">
            <a:avLst/>
          </a:prstGeom>
          <a:noFill/>
          <a:ln>
            <a:noFill/>
          </a:ln>
        </p:spPr>
      </p:pic>
      <p:sp>
        <p:nvSpPr>
          <p:cNvPr id="105" name="Google Shape;105;p19"/>
          <p:cNvSpPr txBox="1"/>
          <p:nvPr/>
        </p:nvSpPr>
        <p:spPr>
          <a:xfrm>
            <a:off x="7605395" y="409829"/>
            <a:ext cx="957898" cy="106997"/>
          </a:xfrm>
          <a:prstGeom prst="rect">
            <a:avLst/>
          </a:prstGeom>
          <a:noFill/>
          <a:ln>
            <a:noFill/>
          </a:ln>
        </p:spPr>
        <p:txBody>
          <a:bodyPr spcFirstLastPara="1" wrap="square" lIns="0" tIns="8575" rIns="0" bIns="0" anchor="t" anchorCtr="0">
            <a:spAutoFit/>
          </a:bodyPr>
          <a:lstStyle/>
          <a:p>
            <a:pPr marL="12700" lvl="0" indent="0" algn="l" rtl="0">
              <a:lnSpc>
                <a:spcPct val="100000"/>
              </a:lnSpc>
              <a:spcBef>
                <a:spcPts val="0"/>
              </a:spcBef>
              <a:spcAft>
                <a:spcPts val="0"/>
              </a:spcAft>
              <a:buNone/>
            </a:pPr>
            <a:r>
              <a:rPr lang="en" sz="600">
                <a:latin typeface="Arial"/>
                <a:ea typeface="Arial"/>
                <a:cs typeface="Arial"/>
                <a:sym typeface="Arial"/>
              </a:rPr>
              <a:t>(An Autonomous Instituion)</a:t>
            </a:r>
            <a:endParaRPr sz="600">
              <a:latin typeface="Arial"/>
              <a:ea typeface="Arial"/>
              <a:cs typeface="Arial"/>
              <a:sym typeface="Arial"/>
            </a:endParaRPr>
          </a:p>
        </p:txBody>
      </p:sp>
      <p:sp>
        <p:nvSpPr>
          <p:cNvPr id="106" name="Google Shape;106;p19"/>
          <p:cNvSpPr txBox="1"/>
          <p:nvPr/>
        </p:nvSpPr>
        <p:spPr>
          <a:xfrm>
            <a:off x="7416355" y="257435"/>
            <a:ext cx="1226502" cy="147320"/>
          </a:xfrm>
          <a:prstGeom prst="rect">
            <a:avLst/>
          </a:prstGeom>
          <a:solidFill>
            <a:srgbClr val="1C0D5E"/>
          </a:solidFill>
          <a:ln>
            <a:noFill/>
          </a:ln>
        </p:spPr>
        <p:txBody>
          <a:bodyPr spcFirstLastPara="1" wrap="square" lIns="0" tIns="32700" rIns="0" bIns="0" anchor="t" anchorCtr="0">
            <a:spAutoFit/>
          </a:bodyPr>
          <a:lstStyle/>
          <a:p>
            <a:pPr marL="228600" lvl="0" indent="0" algn="l" rtl="0">
              <a:lnSpc>
                <a:spcPct val="100000"/>
              </a:lnSpc>
              <a:spcBef>
                <a:spcPts val="0"/>
              </a:spcBef>
              <a:spcAft>
                <a:spcPts val="0"/>
              </a:spcAft>
              <a:buNone/>
            </a:pPr>
            <a:r>
              <a:rPr lang="en" sz="700">
                <a:solidFill>
                  <a:srgbClr val="FFFFFF"/>
                </a:solidFill>
                <a:latin typeface="Trebuchet MS"/>
                <a:ea typeface="Trebuchet MS"/>
                <a:cs typeface="Trebuchet MS"/>
                <a:sym typeface="Trebuchet MS"/>
              </a:rPr>
              <a:t>COLLEGE OF ENGINEERING</a:t>
            </a:r>
            <a:endParaRPr sz="700">
              <a:latin typeface="Trebuchet MS"/>
              <a:ea typeface="Trebuchet MS"/>
              <a:cs typeface="Trebuchet MS"/>
              <a:sym typeface="Trebuchet MS"/>
            </a:endParaRPr>
          </a:p>
        </p:txBody>
      </p:sp>
      <p:pic>
        <p:nvPicPr>
          <p:cNvPr id="107" name="Google Shape;107;p19"/>
          <p:cNvPicPr preferRelativeResize="0"/>
          <p:nvPr/>
        </p:nvPicPr>
        <p:blipFill rotWithShape="1">
          <a:blip r:embed="rId5">
            <a:alphaModFix/>
          </a:blip>
          <a:srcRect/>
          <a:stretch/>
        </p:blipFill>
        <p:spPr>
          <a:xfrm>
            <a:off x="105414" y="61811"/>
            <a:ext cx="1024093" cy="429933"/>
          </a:xfrm>
          <a:prstGeom prst="rect">
            <a:avLst/>
          </a:prstGeom>
          <a:noFill/>
          <a:ln>
            <a:noFill/>
          </a:ln>
        </p:spPr>
      </p:pic>
      <p:sp>
        <p:nvSpPr>
          <p:cNvPr id="108" name="Google Shape;108;p19"/>
          <p:cNvSpPr txBox="1">
            <a:spLocks noGrp="1"/>
          </p:cNvSpPr>
          <p:nvPr>
            <p:ph type="title"/>
          </p:nvPr>
        </p:nvSpPr>
        <p:spPr>
          <a:xfrm>
            <a:off x="1075055" y="-5422"/>
            <a:ext cx="483362" cy="429895"/>
          </a:xfrm>
          <a:prstGeom prst="rect">
            <a:avLst/>
          </a:prstGeom>
          <a:noFill/>
          <a:ln>
            <a:noFill/>
          </a:ln>
        </p:spPr>
        <p:txBody>
          <a:bodyPr spcFirstLastPara="1" wrap="square" lIns="0" tIns="7625" rIns="0" bIns="0" anchor="t" anchorCtr="0">
            <a:spAutoFit/>
          </a:bodyPr>
          <a:lstStyle/>
          <a:p>
            <a:pPr marL="12700" lvl="0" indent="0" algn="l" rtl="0">
              <a:lnSpc>
                <a:spcPct val="100000"/>
              </a:lnSpc>
              <a:spcBef>
                <a:spcPts val="0"/>
              </a:spcBef>
              <a:spcAft>
                <a:spcPts val="0"/>
              </a:spcAft>
              <a:buNone/>
            </a:pPr>
            <a:r>
              <a:rPr lang="en"/>
              <a:t>‘25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p20"/>
          <p:cNvSpPr txBox="1"/>
          <p:nvPr/>
        </p:nvSpPr>
        <p:spPr>
          <a:xfrm>
            <a:off x="182016" y="560278"/>
            <a:ext cx="4799013" cy="1573848"/>
          </a:xfrm>
          <a:prstGeom prst="rect">
            <a:avLst/>
          </a:prstGeom>
          <a:noFill/>
          <a:ln>
            <a:noFill/>
          </a:ln>
        </p:spPr>
        <p:txBody>
          <a:bodyPr spcFirstLastPara="1" wrap="square" lIns="0" tIns="131775" rIns="0" bIns="0" anchor="t" anchorCtr="0">
            <a:spAutoFit/>
          </a:bodyPr>
          <a:lstStyle/>
          <a:p>
            <a:pPr marL="12700" lvl="0" indent="0" algn="l" rtl="0">
              <a:lnSpc>
                <a:spcPct val="100000"/>
              </a:lnSpc>
              <a:spcBef>
                <a:spcPts val="0"/>
              </a:spcBef>
              <a:spcAft>
                <a:spcPts val="0"/>
              </a:spcAft>
              <a:buNone/>
            </a:pPr>
            <a:r>
              <a:rPr lang="en" sz="1600" b="1">
                <a:solidFill>
                  <a:srgbClr val="FF0000"/>
                </a:solidFill>
                <a:latin typeface="Times New Roman"/>
                <a:ea typeface="Times New Roman"/>
                <a:cs typeface="Times New Roman"/>
                <a:sym typeface="Times New Roman"/>
              </a:rPr>
              <a:t>Problem Summary</a:t>
            </a:r>
            <a:endParaRPr sz="1600">
              <a:latin typeface="Times New Roman"/>
              <a:ea typeface="Times New Roman"/>
              <a:cs typeface="Times New Roman"/>
              <a:sym typeface="Times New Roman"/>
            </a:endParaRPr>
          </a:p>
          <a:p>
            <a:pPr marL="12700" marR="0" lvl="0" indent="1638300" algn="just" rtl="0">
              <a:lnSpc>
                <a:spcPct val="100000"/>
              </a:lnSpc>
              <a:spcBef>
                <a:spcPts val="700"/>
              </a:spcBef>
              <a:spcAft>
                <a:spcPts val="0"/>
              </a:spcAft>
              <a:buNone/>
            </a:pPr>
            <a:r>
              <a:rPr lang="en" sz="1200">
                <a:latin typeface="Times New Roman"/>
                <a:ea typeface="Times New Roman"/>
                <a:cs typeface="Times New Roman"/>
                <a:sym typeface="Times New Roman"/>
              </a:rPr>
              <a:t>Many farmers struggle to choose the right crops, manage soil health, and detect diseases early. Without access to scientific advice, they often rely on traditional methods. This leads to low crop yields, overuse of fertilizers, soil damage, and high costs. Late detection of pests and diseases causes major crop losses. The lack of real-time, personalized support makes farming less efficient and unsustainable.</a:t>
            </a:r>
            <a:endParaRPr sz="1200">
              <a:latin typeface="Times New Roman"/>
              <a:ea typeface="Times New Roman"/>
              <a:cs typeface="Times New Roman"/>
              <a:sym typeface="Times New Roman"/>
            </a:endParaRPr>
          </a:p>
        </p:txBody>
      </p:sp>
      <p:sp>
        <p:nvSpPr>
          <p:cNvPr id="114" name="Google Shape;114;p20"/>
          <p:cNvSpPr txBox="1"/>
          <p:nvPr/>
        </p:nvSpPr>
        <p:spPr>
          <a:xfrm>
            <a:off x="7615047" y="418401"/>
            <a:ext cx="957898" cy="106998"/>
          </a:xfrm>
          <a:prstGeom prst="rect">
            <a:avLst/>
          </a:prstGeom>
          <a:noFill/>
          <a:ln>
            <a:noFill/>
          </a:ln>
        </p:spPr>
        <p:txBody>
          <a:bodyPr spcFirstLastPara="1" wrap="square" lIns="0" tIns="8575" rIns="0" bIns="0" anchor="t" anchorCtr="0">
            <a:spAutoFit/>
          </a:bodyPr>
          <a:lstStyle/>
          <a:p>
            <a:pPr marL="12700" lvl="0" indent="0" algn="l" rtl="0">
              <a:lnSpc>
                <a:spcPct val="100000"/>
              </a:lnSpc>
              <a:spcBef>
                <a:spcPts val="0"/>
              </a:spcBef>
              <a:spcAft>
                <a:spcPts val="0"/>
              </a:spcAft>
              <a:buNone/>
            </a:pPr>
            <a:r>
              <a:rPr lang="en" sz="600">
                <a:latin typeface="Arial"/>
                <a:ea typeface="Arial"/>
                <a:cs typeface="Arial"/>
                <a:sym typeface="Arial"/>
              </a:rPr>
              <a:t>(An Autonomous Instituion)</a:t>
            </a:r>
            <a:endParaRPr sz="600">
              <a:latin typeface="Arial"/>
              <a:ea typeface="Arial"/>
              <a:cs typeface="Arial"/>
              <a:sym typeface="Arial"/>
            </a:endParaRPr>
          </a:p>
        </p:txBody>
      </p:sp>
      <p:sp>
        <p:nvSpPr>
          <p:cNvPr id="115" name="Google Shape;115;p20"/>
          <p:cNvSpPr txBox="1"/>
          <p:nvPr/>
        </p:nvSpPr>
        <p:spPr>
          <a:xfrm>
            <a:off x="7560183" y="54483"/>
            <a:ext cx="950913" cy="251460"/>
          </a:xfrm>
          <a:prstGeom prst="rect">
            <a:avLst/>
          </a:prstGeom>
          <a:noFill/>
          <a:ln>
            <a:noFill/>
          </a:ln>
        </p:spPr>
        <p:txBody>
          <a:bodyPr spcFirstLastPara="1" wrap="square" lIns="0" tIns="8250" rIns="0" bIns="0" anchor="t" anchorCtr="0">
            <a:spAutoFit/>
          </a:bodyPr>
          <a:lstStyle/>
          <a:p>
            <a:pPr marL="12700" lvl="0" indent="0" algn="l" rtl="0">
              <a:lnSpc>
                <a:spcPct val="100000"/>
              </a:lnSpc>
              <a:spcBef>
                <a:spcPts val="0"/>
              </a:spcBef>
              <a:spcAft>
                <a:spcPts val="0"/>
              </a:spcAft>
              <a:buNone/>
            </a:pPr>
            <a:r>
              <a:rPr lang="en" sz="1600">
                <a:solidFill>
                  <a:srgbClr val="1C0D5E"/>
                </a:solidFill>
                <a:latin typeface="Trebuchet MS"/>
                <a:ea typeface="Trebuchet MS"/>
                <a:cs typeface="Trebuchet MS"/>
                <a:sym typeface="Trebuchet MS"/>
              </a:rPr>
              <a:t>St. JOSEPH’S</a:t>
            </a:r>
            <a:endParaRPr sz="1600">
              <a:latin typeface="Trebuchet MS"/>
              <a:ea typeface="Trebuchet MS"/>
              <a:cs typeface="Trebuchet MS"/>
              <a:sym typeface="Trebuchet MS"/>
            </a:endParaRPr>
          </a:p>
        </p:txBody>
      </p:sp>
      <p:pic>
        <p:nvPicPr>
          <p:cNvPr id="116" name="Google Shape;116;p20"/>
          <p:cNvPicPr preferRelativeResize="0"/>
          <p:nvPr/>
        </p:nvPicPr>
        <p:blipFill rotWithShape="1">
          <a:blip r:embed="rId3">
            <a:alphaModFix/>
          </a:blip>
          <a:srcRect/>
          <a:stretch/>
        </p:blipFill>
        <p:spPr>
          <a:xfrm>
            <a:off x="7014473" y="130280"/>
            <a:ext cx="351971" cy="326030"/>
          </a:xfrm>
          <a:prstGeom prst="rect">
            <a:avLst/>
          </a:prstGeom>
          <a:noFill/>
          <a:ln>
            <a:noFill/>
          </a:ln>
        </p:spPr>
      </p:pic>
      <p:pic>
        <p:nvPicPr>
          <p:cNvPr id="117" name="Google Shape;117;p20"/>
          <p:cNvPicPr preferRelativeResize="0"/>
          <p:nvPr/>
        </p:nvPicPr>
        <p:blipFill rotWithShape="1">
          <a:blip r:embed="rId4">
            <a:alphaModFix/>
          </a:blip>
          <a:srcRect/>
          <a:stretch/>
        </p:blipFill>
        <p:spPr>
          <a:xfrm>
            <a:off x="8721027" y="100213"/>
            <a:ext cx="337572" cy="372100"/>
          </a:xfrm>
          <a:prstGeom prst="rect">
            <a:avLst/>
          </a:prstGeom>
          <a:noFill/>
          <a:ln>
            <a:noFill/>
          </a:ln>
        </p:spPr>
      </p:pic>
      <p:sp>
        <p:nvSpPr>
          <p:cNvPr id="118" name="Google Shape;118;p20"/>
          <p:cNvSpPr txBox="1"/>
          <p:nvPr/>
        </p:nvSpPr>
        <p:spPr>
          <a:xfrm>
            <a:off x="7426071" y="266008"/>
            <a:ext cx="1226502" cy="147320"/>
          </a:xfrm>
          <a:prstGeom prst="rect">
            <a:avLst/>
          </a:prstGeom>
          <a:solidFill>
            <a:srgbClr val="1C0D5E"/>
          </a:solidFill>
          <a:ln>
            <a:noFill/>
          </a:ln>
        </p:spPr>
        <p:txBody>
          <a:bodyPr spcFirstLastPara="1" wrap="square" lIns="0" tIns="32700" rIns="0" bIns="0" anchor="t" anchorCtr="0">
            <a:spAutoFit/>
          </a:bodyPr>
          <a:lstStyle/>
          <a:p>
            <a:pPr marL="228600" lvl="0" indent="0" algn="l" rtl="0">
              <a:lnSpc>
                <a:spcPct val="100000"/>
              </a:lnSpc>
              <a:spcBef>
                <a:spcPts val="0"/>
              </a:spcBef>
              <a:spcAft>
                <a:spcPts val="0"/>
              </a:spcAft>
              <a:buNone/>
            </a:pPr>
            <a:r>
              <a:rPr lang="en" sz="700">
                <a:solidFill>
                  <a:srgbClr val="FFFFFF"/>
                </a:solidFill>
                <a:latin typeface="Trebuchet MS"/>
                <a:ea typeface="Trebuchet MS"/>
                <a:cs typeface="Trebuchet MS"/>
                <a:sym typeface="Trebuchet MS"/>
              </a:rPr>
              <a:t>COLLEGE OF ENGINEERING</a:t>
            </a:r>
            <a:endParaRPr sz="700">
              <a:latin typeface="Trebuchet MS"/>
              <a:ea typeface="Trebuchet MS"/>
              <a:cs typeface="Trebuchet MS"/>
              <a:sym typeface="Trebuchet MS"/>
            </a:endParaRPr>
          </a:p>
        </p:txBody>
      </p:sp>
      <p:pic>
        <p:nvPicPr>
          <p:cNvPr id="119" name="Google Shape;119;p20"/>
          <p:cNvPicPr preferRelativeResize="0"/>
          <p:nvPr/>
        </p:nvPicPr>
        <p:blipFill rotWithShape="1">
          <a:blip r:embed="rId5">
            <a:alphaModFix/>
          </a:blip>
          <a:srcRect/>
          <a:stretch/>
        </p:blipFill>
        <p:spPr>
          <a:xfrm>
            <a:off x="115128" y="70383"/>
            <a:ext cx="1024093" cy="429933"/>
          </a:xfrm>
          <a:prstGeom prst="rect">
            <a:avLst/>
          </a:prstGeom>
          <a:noFill/>
          <a:ln>
            <a:noFill/>
          </a:ln>
        </p:spPr>
      </p:pic>
      <p:sp>
        <p:nvSpPr>
          <p:cNvPr id="120" name="Google Shape;120;p20"/>
          <p:cNvSpPr txBox="1">
            <a:spLocks noGrp="1"/>
          </p:cNvSpPr>
          <p:nvPr>
            <p:ph type="title"/>
          </p:nvPr>
        </p:nvSpPr>
        <p:spPr>
          <a:xfrm>
            <a:off x="1075055" y="-5422"/>
            <a:ext cx="483362" cy="429895"/>
          </a:xfrm>
          <a:prstGeom prst="rect">
            <a:avLst/>
          </a:prstGeom>
          <a:noFill/>
          <a:ln>
            <a:noFill/>
          </a:ln>
        </p:spPr>
        <p:txBody>
          <a:bodyPr spcFirstLastPara="1" wrap="square" lIns="0" tIns="7625" rIns="0" bIns="0" anchor="t" anchorCtr="0">
            <a:spAutoFit/>
          </a:bodyPr>
          <a:lstStyle/>
          <a:p>
            <a:pPr marL="12700" lvl="0" indent="0" algn="l" rtl="0">
              <a:lnSpc>
                <a:spcPct val="100000"/>
              </a:lnSpc>
              <a:spcBef>
                <a:spcPts val="0"/>
              </a:spcBef>
              <a:spcAft>
                <a:spcPts val="0"/>
              </a:spcAft>
              <a:buNone/>
            </a:pPr>
            <a:r>
              <a:rPr lang="en"/>
              <a:t>‘25</a:t>
            </a:r>
            <a:endParaRPr/>
          </a:p>
        </p:txBody>
      </p:sp>
      <p:sp>
        <p:nvSpPr>
          <p:cNvPr id="121" name="Google Shape;121;p20"/>
          <p:cNvSpPr txBox="1"/>
          <p:nvPr/>
        </p:nvSpPr>
        <p:spPr>
          <a:xfrm>
            <a:off x="182016" y="2292783"/>
            <a:ext cx="4508183" cy="2466975"/>
          </a:xfrm>
          <a:prstGeom prst="rect">
            <a:avLst/>
          </a:prstGeom>
          <a:noFill/>
          <a:ln>
            <a:noFill/>
          </a:ln>
        </p:spPr>
        <p:txBody>
          <a:bodyPr spcFirstLastPara="1" wrap="square" lIns="0" tIns="119700" rIns="0" bIns="0" anchor="t" anchorCtr="0">
            <a:spAutoFit/>
          </a:bodyPr>
          <a:lstStyle/>
          <a:p>
            <a:pPr marL="12700" lvl="0" indent="0" algn="l" rtl="0">
              <a:lnSpc>
                <a:spcPct val="100000"/>
              </a:lnSpc>
              <a:spcBef>
                <a:spcPts val="0"/>
              </a:spcBef>
              <a:spcAft>
                <a:spcPts val="0"/>
              </a:spcAft>
              <a:buNone/>
            </a:pPr>
            <a:r>
              <a:rPr lang="en" sz="1600" b="1">
                <a:solidFill>
                  <a:srgbClr val="FF0000"/>
                </a:solidFill>
                <a:latin typeface="Times New Roman"/>
                <a:ea typeface="Times New Roman"/>
                <a:cs typeface="Times New Roman"/>
                <a:sym typeface="Times New Roman"/>
              </a:rPr>
              <a:t>Solution</a:t>
            </a:r>
            <a:endParaRPr sz="1600">
              <a:latin typeface="Times New Roman"/>
              <a:ea typeface="Times New Roman"/>
              <a:cs typeface="Times New Roman"/>
              <a:sym typeface="Times New Roman"/>
            </a:endParaRPr>
          </a:p>
          <a:p>
            <a:pPr marL="241300" lvl="0" indent="-177800" algn="l" rtl="0">
              <a:lnSpc>
                <a:spcPct val="100000"/>
              </a:lnSpc>
              <a:spcBef>
                <a:spcPts val="700"/>
              </a:spcBef>
              <a:spcAft>
                <a:spcPts val="0"/>
              </a:spcAft>
              <a:buClr>
                <a:srgbClr val="000000"/>
              </a:buClr>
              <a:buSzPts val="1200"/>
              <a:buFont typeface="Arial"/>
              <a:buChar char="•"/>
            </a:pPr>
            <a:r>
              <a:rPr lang="en" sz="1200" b="1">
                <a:solidFill>
                  <a:srgbClr val="006FC0"/>
                </a:solidFill>
                <a:latin typeface="Times New Roman"/>
                <a:ea typeface="Times New Roman"/>
                <a:cs typeface="Times New Roman"/>
                <a:sym typeface="Times New Roman"/>
              </a:rPr>
              <a:t>Crop Recommendation </a:t>
            </a:r>
            <a:r>
              <a:rPr lang="en" sz="1200">
                <a:latin typeface="Times New Roman"/>
                <a:ea typeface="Times New Roman"/>
                <a:cs typeface="Times New Roman"/>
                <a:sym typeface="Times New Roman"/>
              </a:rPr>
              <a:t>– Uses </a:t>
            </a:r>
            <a:r>
              <a:rPr lang="en" sz="1200" b="1">
                <a:latin typeface="Times New Roman"/>
                <a:ea typeface="Times New Roman"/>
                <a:cs typeface="Times New Roman"/>
                <a:sym typeface="Times New Roman"/>
              </a:rPr>
              <a:t>Decision Tree/Random Forest </a:t>
            </a:r>
            <a:r>
              <a:rPr lang="en" sz="1200">
                <a:latin typeface="Times New Roman"/>
                <a:ea typeface="Times New Roman"/>
                <a:cs typeface="Times New Roman"/>
                <a:sym typeface="Times New Roman"/>
              </a:rPr>
              <a:t>to</a:t>
            </a:r>
            <a:endParaRPr sz="1200">
              <a:latin typeface="Times New Roman"/>
              <a:ea typeface="Times New Roman"/>
              <a:cs typeface="Times New Roman"/>
              <a:sym typeface="Times New Roman"/>
            </a:endParaRPr>
          </a:p>
          <a:p>
            <a:pPr marL="241300" lvl="0" indent="0" algn="l" rtl="0">
              <a:lnSpc>
                <a:spcPct val="100000"/>
              </a:lnSpc>
              <a:spcBef>
                <a:spcPts val="0"/>
              </a:spcBef>
              <a:spcAft>
                <a:spcPts val="0"/>
              </a:spcAft>
              <a:buNone/>
            </a:pPr>
            <a:r>
              <a:rPr lang="en" sz="1200">
                <a:latin typeface="Times New Roman"/>
                <a:ea typeface="Times New Roman"/>
                <a:cs typeface="Times New Roman"/>
                <a:sym typeface="Times New Roman"/>
              </a:rPr>
              <a:t>suggest best crops from soil, weather &amp; market data.</a:t>
            </a:r>
            <a:endParaRPr sz="1200">
              <a:latin typeface="Times New Roman"/>
              <a:ea typeface="Times New Roman"/>
              <a:cs typeface="Times New Roman"/>
              <a:sym typeface="Times New Roman"/>
            </a:endParaRPr>
          </a:p>
          <a:p>
            <a:pPr marL="0" lvl="0" indent="0" algn="l" rtl="0">
              <a:lnSpc>
                <a:spcPct val="100000"/>
              </a:lnSpc>
              <a:spcBef>
                <a:spcPts val="100"/>
              </a:spcBef>
              <a:spcAft>
                <a:spcPts val="0"/>
              </a:spcAft>
              <a:buNone/>
            </a:pPr>
            <a:endParaRPr sz="1200">
              <a:latin typeface="Times New Roman"/>
              <a:ea typeface="Times New Roman"/>
              <a:cs typeface="Times New Roman"/>
              <a:sym typeface="Times New Roman"/>
            </a:endParaRPr>
          </a:p>
          <a:p>
            <a:pPr marL="241300" marR="457200" lvl="0" indent="-177800" algn="l" rtl="0">
              <a:lnSpc>
                <a:spcPct val="100000"/>
              </a:lnSpc>
              <a:spcBef>
                <a:spcPts val="0"/>
              </a:spcBef>
              <a:spcAft>
                <a:spcPts val="0"/>
              </a:spcAft>
              <a:buClr>
                <a:srgbClr val="000000"/>
              </a:buClr>
              <a:buSzPts val="1200"/>
              <a:buFont typeface="Arial"/>
              <a:buChar char="•"/>
            </a:pPr>
            <a:r>
              <a:rPr lang="en" sz="1200" b="1">
                <a:solidFill>
                  <a:srgbClr val="006FC0"/>
                </a:solidFill>
                <a:latin typeface="Times New Roman"/>
                <a:ea typeface="Times New Roman"/>
                <a:cs typeface="Times New Roman"/>
                <a:sym typeface="Times New Roman"/>
              </a:rPr>
              <a:t>Soil Advisor </a:t>
            </a:r>
            <a:r>
              <a:rPr lang="en" sz="1200">
                <a:latin typeface="Times New Roman"/>
                <a:ea typeface="Times New Roman"/>
                <a:cs typeface="Times New Roman"/>
                <a:sym typeface="Times New Roman"/>
              </a:rPr>
              <a:t>– </a:t>
            </a:r>
            <a:r>
              <a:rPr lang="en" sz="1200" b="1">
                <a:latin typeface="Times New Roman"/>
                <a:ea typeface="Times New Roman"/>
                <a:cs typeface="Times New Roman"/>
                <a:sym typeface="Times New Roman"/>
              </a:rPr>
              <a:t>Regression &amp; Fuzzy Logic </a:t>
            </a:r>
            <a:r>
              <a:rPr lang="en" sz="1200">
                <a:latin typeface="Times New Roman"/>
                <a:ea typeface="Times New Roman"/>
                <a:cs typeface="Times New Roman"/>
                <a:sym typeface="Times New Roman"/>
              </a:rPr>
              <a:t>analyze pH, NPK, moisture for fertilizer advice.</a:t>
            </a:r>
            <a:endParaRPr sz="1200">
              <a:latin typeface="Times New Roman"/>
              <a:ea typeface="Times New Roman"/>
              <a:cs typeface="Times New Roman"/>
              <a:sym typeface="Times New Roman"/>
            </a:endParaRPr>
          </a:p>
          <a:p>
            <a:pPr marL="0" lvl="0" indent="0" algn="l" rtl="0">
              <a:lnSpc>
                <a:spcPct val="100000"/>
              </a:lnSpc>
              <a:spcBef>
                <a:spcPts val="100"/>
              </a:spcBef>
              <a:spcAft>
                <a:spcPts val="0"/>
              </a:spcAft>
              <a:buSzPts val="1200"/>
              <a:buFont typeface="Arial"/>
              <a:buNone/>
            </a:pPr>
            <a:endParaRPr sz="1200">
              <a:latin typeface="Times New Roman"/>
              <a:ea typeface="Times New Roman"/>
              <a:cs typeface="Times New Roman"/>
              <a:sym typeface="Times New Roman"/>
            </a:endParaRPr>
          </a:p>
          <a:p>
            <a:pPr marL="241300" lvl="0" indent="-177800" algn="l" rtl="0">
              <a:lnSpc>
                <a:spcPct val="100000"/>
              </a:lnSpc>
              <a:spcBef>
                <a:spcPts val="0"/>
              </a:spcBef>
              <a:spcAft>
                <a:spcPts val="0"/>
              </a:spcAft>
              <a:buClr>
                <a:srgbClr val="000000"/>
              </a:buClr>
              <a:buSzPts val="1200"/>
              <a:buFont typeface="Arial"/>
              <a:buChar char="•"/>
            </a:pPr>
            <a:r>
              <a:rPr lang="en" sz="1200" b="1">
                <a:solidFill>
                  <a:srgbClr val="006FC0"/>
                </a:solidFill>
                <a:latin typeface="Times New Roman"/>
                <a:ea typeface="Times New Roman"/>
                <a:cs typeface="Times New Roman"/>
                <a:sym typeface="Times New Roman"/>
              </a:rPr>
              <a:t>Disease Detection </a:t>
            </a:r>
            <a:r>
              <a:rPr lang="en" sz="1200">
                <a:latin typeface="Times New Roman"/>
                <a:ea typeface="Times New Roman"/>
                <a:cs typeface="Times New Roman"/>
                <a:sym typeface="Times New Roman"/>
              </a:rPr>
              <a:t>– </a:t>
            </a:r>
            <a:r>
              <a:rPr lang="en" sz="1200" b="1">
                <a:latin typeface="Times New Roman"/>
                <a:ea typeface="Times New Roman"/>
                <a:cs typeface="Times New Roman"/>
                <a:sym typeface="Times New Roman"/>
              </a:rPr>
              <a:t>TensorFlow </a:t>
            </a:r>
            <a:r>
              <a:rPr lang="en" sz="1200">
                <a:latin typeface="Arial"/>
                <a:ea typeface="Arial"/>
                <a:cs typeface="Arial"/>
                <a:sym typeface="Arial"/>
              </a:rPr>
              <a:t>+</a:t>
            </a:r>
            <a:r>
              <a:rPr lang="en" sz="1200" b="1">
                <a:latin typeface="Times New Roman"/>
                <a:ea typeface="Times New Roman"/>
                <a:cs typeface="Times New Roman"/>
                <a:sym typeface="Times New Roman"/>
              </a:rPr>
              <a:t>CNN models </a:t>
            </a:r>
            <a:r>
              <a:rPr lang="en" sz="1200">
                <a:latin typeface="Times New Roman"/>
                <a:ea typeface="Times New Roman"/>
                <a:cs typeface="Times New Roman"/>
                <a:sym typeface="Times New Roman"/>
              </a:rPr>
              <a:t>classify leaf images</a:t>
            </a:r>
            <a:endParaRPr sz="1200">
              <a:latin typeface="Times New Roman"/>
              <a:ea typeface="Times New Roman"/>
              <a:cs typeface="Times New Roman"/>
              <a:sym typeface="Times New Roman"/>
            </a:endParaRPr>
          </a:p>
          <a:p>
            <a:pPr marL="241300" lvl="0" indent="0" algn="l" rtl="0">
              <a:lnSpc>
                <a:spcPct val="100000"/>
              </a:lnSpc>
              <a:spcBef>
                <a:spcPts val="0"/>
              </a:spcBef>
              <a:spcAft>
                <a:spcPts val="0"/>
              </a:spcAft>
              <a:buNone/>
            </a:pPr>
            <a:r>
              <a:rPr lang="en" sz="1200">
                <a:latin typeface="Times New Roman"/>
                <a:ea typeface="Times New Roman"/>
                <a:cs typeface="Times New Roman"/>
                <a:sym typeface="Times New Roman"/>
              </a:rPr>
              <a:t>to detect pests/diseases &amp; suggest remedies.</a:t>
            </a:r>
            <a:endParaRPr sz="1200">
              <a:latin typeface="Times New Roman"/>
              <a:ea typeface="Times New Roman"/>
              <a:cs typeface="Times New Roman"/>
              <a:sym typeface="Times New Roman"/>
            </a:endParaRPr>
          </a:p>
          <a:p>
            <a:pPr marL="0" lvl="0" indent="0" algn="l" rtl="0">
              <a:lnSpc>
                <a:spcPct val="100000"/>
              </a:lnSpc>
              <a:spcBef>
                <a:spcPts val="100"/>
              </a:spcBef>
              <a:spcAft>
                <a:spcPts val="0"/>
              </a:spcAft>
              <a:buNone/>
            </a:pPr>
            <a:endParaRPr sz="1200">
              <a:latin typeface="Times New Roman"/>
              <a:ea typeface="Times New Roman"/>
              <a:cs typeface="Times New Roman"/>
              <a:sym typeface="Times New Roman"/>
            </a:endParaRPr>
          </a:p>
          <a:p>
            <a:pPr marL="241300" marR="381000" lvl="0" indent="-177800" algn="l" rtl="0">
              <a:lnSpc>
                <a:spcPct val="100000"/>
              </a:lnSpc>
              <a:spcBef>
                <a:spcPts val="0"/>
              </a:spcBef>
              <a:spcAft>
                <a:spcPts val="0"/>
              </a:spcAft>
              <a:buClr>
                <a:srgbClr val="000000"/>
              </a:buClr>
              <a:buSzPts val="1200"/>
              <a:buFont typeface="Arial"/>
              <a:buChar char="•"/>
            </a:pPr>
            <a:r>
              <a:rPr lang="en" sz="1200" b="1">
                <a:solidFill>
                  <a:srgbClr val="006FC0"/>
                </a:solidFill>
                <a:latin typeface="Times New Roman"/>
                <a:ea typeface="Times New Roman"/>
                <a:cs typeface="Times New Roman"/>
                <a:sym typeface="Times New Roman"/>
              </a:rPr>
              <a:t>Dashboard &amp; Alerts </a:t>
            </a:r>
            <a:r>
              <a:rPr lang="en" sz="1200">
                <a:latin typeface="Times New Roman"/>
                <a:ea typeface="Times New Roman"/>
                <a:cs typeface="Times New Roman"/>
                <a:sym typeface="Times New Roman"/>
              </a:rPr>
              <a:t>–	</a:t>
            </a:r>
            <a:r>
              <a:rPr lang="en" sz="1200" b="1">
                <a:latin typeface="Times New Roman"/>
                <a:ea typeface="Times New Roman"/>
                <a:cs typeface="Times New Roman"/>
                <a:sym typeface="Times New Roman"/>
              </a:rPr>
              <a:t>Predictive Analytics </a:t>
            </a:r>
            <a:r>
              <a:rPr lang="en" sz="1200">
                <a:latin typeface="Times New Roman"/>
                <a:ea typeface="Times New Roman"/>
                <a:cs typeface="Times New Roman"/>
                <a:sym typeface="Times New Roman"/>
              </a:rPr>
              <a:t>provide weather, irrigation &amp; disease alerts.</a:t>
            </a:r>
            <a:endParaRPr sz="1200">
              <a:latin typeface="Times New Roman"/>
              <a:ea typeface="Times New Roman"/>
              <a:cs typeface="Times New Roman"/>
              <a:sym typeface="Times New Roman"/>
            </a:endParaRPr>
          </a:p>
        </p:txBody>
      </p:sp>
      <p:pic>
        <p:nvPicPr>
          <p:cNvPr id="122" name="Google Shape;122;p20"/>
          <p:cNvPicPr preferRelativeResize="0"/>
          <p:nvPr/>
        </p:nvPicPr>
        <p:blipFill rotWithShape="1">
          <a:blip r:embed="rId6">
            <a:alphaModFix/>
          </a:blip>
          <a:srcRect/>
          <a:stretch/>
        </p:blipFill>
        <p:spPr>
          <a:xfrm>
            <a:off x="5162423" y="930147"/>
            <a:ext cx="3250311" cy="1499933"/>
          </a:xfrm>
          <a:prstGeom prst="rect">
            <a:avLst/>
          </a:prstGeom>
          <a:noFill/>
          <a:ln>
            <a:noFill/>
          </a:ln>
        </p:spPr>
      </p:pic>
      <p:sp>
        <p:nvSpPr>
          <p:cNvPr id="123" name="Google Shape;123;p20"/>
          <p:cNvSpPr/>
          <p:nvPr/>
        </p:nvSpPr>
        <p:spPr>
          <a:xfrm>
            <a:off x="5067109" y="519113"/>
            <a:ext cx="0" cy="4408488"/>
          </a:xfrm>
          <a:custGeom>
            <a:avLst/>
            <a:gdLst/>
            <a:ahLst/>
            <a:cxnLst/>
            <a:rect l="l" t="t" r="r" b="b"/>
            <a:pathLst>
              <a:path w="120000" h="8816975" extrusionOk="0">
                <a:moveTo>
                  <a:pt x="0" y="0"/>
                </a:moveTo>
                <a:lnTo>
                  <a:pt x="0" y="8816886"/>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700"/>
          </a:p>
        </p:txBody>
      </p:sp>
      <p:pic>
        <p:nvPicPr>
          <p:cNvPr id="124" name="Google Shape;124;p20"/>
          <p:cNvPicPr preferRelativeResize="0"/>
          <p:nvPr/>
        </p:nvPicPr>
        <p:blipFill rotWithShape="1">
          <a:blip r:embed="rId7">
            <a:alphaModFix/>
          </a:blip>
          <a:srcRect/>
          <a:stretch/>
        </p:blipFill>
        <p:spPr>
          <a:xfrm>
            <a:off x="5204459" y="2506345"/>
            <a:ext cx="3250311" cy="1239202"/>
          </a:xfrm>
          <a:prstGeom prst="rect">
            <a:avLst/>
          </a:prstGeom>
          <a:noFill/>
          <a:ln>
            <a:noFill/>
          </a:ln>
        </p:spPr>
      </p:pic>
      <p:pic>
        <p:nvPicPr>
          <p:cNvPr id="125" name="Google Shape;125;p20"/>
          <p:cNvPicPr preferRelativeResize="0"/>
          <p:nvPr/>
        </p:nvPicPr>
        <p:blipFill rotWithShape="1">
          <a:blip r:embed="rId8">
            <a:alphaModFix/>
          </a:blip>
          <a:srcRect/>
          <a:stretch/>
        </p:blipFill>
        <p:spPr>
          <a:xfrm>
            <a:off x="5284407" y="4015968"/>
            <a:ext cx="3170301" cy="1046163"/>
          </a:xfrm>
          <a:prstGeom prst="rect">
            <a:avLst/>
          </a:prstGeom>
          <a:noFill/>
          <a:ln>
            <a:noFill/>
          </a:ln>
        </p:spPr>
      </p:pic>
      <p:sp>
        <p:nvSpPr>
          <p:cNvPr id="126" name="Google Shape;126;p20"/>
          <p:cNvSpPr txBox="1"/>
          <p:nvPr/>
        </p:nvSpPr>
        <p:spPr>
          <a:xfrm>
            <a:off x="5202238" y="610235"/>
            <a:ext cx="1278890" cy="256857"/>
          </a:xfrm>
          <a:prstGeom prst="rect">
            <a:avLst/>
          </a:prstGeom>
          <a:noFill/>
          <a:ln>
            <a:noFill/>
          </a:ln>
        </p:spPr>
        <p:txBody>
          <a:bodyPr spcFirstLastPara="1" wrap="square" lIns="0" tIns="6350" rIns="0" bIns="0" anchor="t" anchorCtr="0">
            <a:spAutoFit/>
          </a:bodyPr>
          <a:lstStyle/>
          <a:p>
            <a:pPr marL="12700" lvl="0" indent="0" algn="l" rtl="0">
              <a:lnSpc>
                <a:spcPct val="100000"/>
              </a:lnSpc>
              <a:spcBef>
                <a:spcPts val="0"/>
              </a:spcBef>
              <a:spcAft>
                <a:spcPts val="0"/>
              </a:spcAft>
              <a:buNone/>
            </a:pPr>
            <a:r>
              <a:rPr lang="en" sz="1600" b="1">
                <a:solidFill>
                  <a:srgbClr val="FF0000"/>
                </a:solidFill>
                <a:latin typeface="Times New Roman"/>
                <a:ea typeface="Times New Roman"/>
                <a:cs typeface="Times New Roman"/>
                <a:sym typeface="Times New Roman"/>
              </a:rPr>
              <a:t>PROTOTYPE</a:t>
            </a:r>
            <a:endParaRPr sz="16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30"/>
        <p:cNvGrpSpPr/>
        <p:nvPr/>
      </p:nvGrpSpPr>
      <p:grpSpPr>
        <a:xfrm>
          <a:off x="0" y="0"/>
          <a:ext cx="0" cy="0"/>
          <a:chOff x="0" y="0"/>
          <a:chExt cx="0" cy="0"/>
        </a:xfrm>
      </p:grpSpPr>
      <p:sp>
        <p:nvSpPr>
          <p:cNvPr id="131" name="Google Shape;131;p21"/>
          <p:cNvSpPr txBox="1"/>
          <p:nvPr/>
        </p:nvSpPr>
        <p:spPr>
          <a:xfrm>
            <a:off x="2018283" y="500698"/>
            <a:ext cx="1369695" cy="256858"/>
          </a:xfrm>
          <a:prstGeom prst="rect">
            <a:avLst/>
          </a:prstGeom>
          <a:noFill/>
          <a:ln>
            <a:noFill/>
          </a:ln>
        </p:spPr>
        <p:txBody>
          <a:bodyPr spcFirstLastPara="1" wrap="square" lIns="0" tIns="6350" rIns="0" bIns="0" anchor="t" anchorCtr="0">
            <a:spAutoFit/>
          </a:bodyPr>
          <a:lstStyle/>
          <a:p>
            <a:pPr marL="12700" lvl="0" indent="0" algn="l" rtl="0">
              <a:lnSpc>
                <a:spcPct val="100000"/>
              </a:lnSpc>
              <a:spcBef>
                <a:spcPts val="0"/>
              </a:spcBef>
              <a:spcAft>
                <a:spcPts val="0"/>
              </a:spcAft>
              <a:buNone/>
            </a:pPr>
            <a:r>
              <a:rPr lang="en" sz="1600" b="1">
                <a:solidFill>
                  <a:srgbClr val="FF0000"/>
                </a:solidFill>
                <a:latin typeface="Times New Roman"/>
                <a:ea typeface="Times New Roman"/>
                <a:cs typeface="Times New Roman"/>
                <a:sym typeface="Times New Roman"/>
              </a:rPr>
              <a:t>FLOWCHART</a:t>
            </a:r>
            <a:endParaRPr sz="1600">
              <a:latin typeface="Times New Roman"/>
              <a:ea typeface="Times New Roman"/>
              <a:cs typeface="Times New Roman"/>
              <a:sym typeface="Times New Roman"/>
            </a:endParaRPr>
          </a:p>
        </p:txBody>
      </p:sp>
      <p:sp>
        <p:nvSpPr>
          <p:cNvPr id="132" name="Google Shape;132;p21"/>
          <p:cNvSpPr txBox="1"/>
          <p:nvPr/>
        </p:nvSpPr>
        <p:spPr>
          <a:xfrm>
            <a:off x="7615047" y="418401"/>
            <a:ext cx="957898" cy="106998"/>
          </a:xfrm>
          <a:prstGeom prst="rect">
            <a:avLst/>
          </a:prstGeom>
          <a:noFill/>
          <a:ln>
            <a:noFill/>
          </a:ln>
        </p:spPr>
        <p:txBody>
          <a:bodyPr spcFirstLastPara="1" wrap="square" lIns="0" tIns="8575" rIns="0" bIns="0" anchor="t" anchorCtr="0">
            <a:spAutoFit/>
          </a:bodyPr>
          <a:lstStyle/>
          <a:p>
            <a:pPr marL="12700" lvl="0" indent="0" algn="l" rtl="0">
              <a:lnSpc>
                <a:spcPct val="100000"/>
              </a:lnSpc>
              <a:spcBef>
                <a:spcPts val="0"/>
              </a:spcBef>
              <a:spcAft>
                <a:spcPts val="0"/>
              </a:spcAft>
              <a:buNone/>
            </a:pPr>
            <a:r>
              <a:rPr lang="en" sz="600">
                <a:latin typeface="Arial"/>
                <a:ea typeface="Arial"/>
                <a:cs typeface="Arial"/>
                <a:sym typeface="Arial"/>
              </a:rPr>
              <a:t>(An Autonomous Instituion)</a:t>
            </a:r>
            <a:endParaRPr sz="600">
              <a:latin typeface="Arial"/>
              <a:ea typeface="Arial"/>
              <a:cs typeface="Arial"/>
              <a:sym typeface="Arial"/>
            </a:endParaRPr>
          </a:p>
        </p:txBody>
      </p:sp>
      <p:sp>
        <p:nvSpPr>
          <p:cNvPr id="133" name="Google Shape;133;p21"/>
          <p:cNvSpPr txBox="1"/>
          <p:nvPr/>
        </p:nvSpPr>
        <p:spPr>
          <a:xfrm>
            <a:off x="7560183" y="54483"/>
            <a:ext cx="950913" cy="251460"/>
          </a:xfrm>
          <a:prstGeom prst="rect">
            <a:avLst/>
          </a:prstGeom>
          <a:noFill/>
          <a:ln>
            <a:noFill/>
          </a:ln>
        </p:spPr>
        <p:txBody>
          <a:bodyPr spcFirstLastPara="1" wrap="square" lIns="0" tIns="8250" rIns="0" bIns="0" anchor="t" anchorCtr="0">
            <a:spAutoFit/>
          </a:bodyPr>
          <a:lstStyle/>
          <a:p>
            <a:pPr marL="12700" lvl="0" indent="0" algn="l" rtl="0">
              <a:lnSpc>
                <a:spcPct val="100000"/>
              </a:lnSpc>
              <a:spcBef>
                <a:spcPts val="0"/>
              </a:spcBef>
              <a:spcAft>
                <a:spcPts val="0"/>
              </a:spcAft>
              <a:buNone/>
            </a:pPr>
            <a:r>
              <a:rPr lang="en" sz="1600">
                <a:solidFill>
                  <a:srgbClr val="1C0D5E"/>
                </a:solidFill>
                <a:latin typeface="Trebuchet MS"/>
                <a:ea typeface="Trebuchet MS"/>
                <a:cs typeface="Trebuchet MS"/>
                <a:sym typeface="Trebuchet MS"/>
              </a:rPr>
              <a:t>St. JOSEPH’S</a:t>
            </a:r>
            <a:endParaRPr sz="1600">
              <a:latin typeface="Trebuchet MS"/>
              <a:ea typeface="Trebuchet MS"/>
              <a:cs typeface="Trebuchet MS"/>
              <a:sym typeface="Trebuchet MS"/>
            </a:endParaRPr>
          </a:p>
        </p:txBody>
      </p:sp>
      <p:pic>
        <p:nvPicPr>
          <p:cNvPr id="134" name="Google Shape;134;p21"/>
          <p:cNvPicPr preferRelativeResize="0"/>
          <p:nvPr/>
        </p:nvPicPr>
        <p:blipFill rotWithShape="1">
          <a:blip r:embed="rId3">
            <a:alphaModFix/>
          </a:blip>
          <a:srcRect/>
          <a:stretch/>
        </p:blipFill>
        <p:spPr>
          <a:xfrm>
            <a:off x="7014473" y="130280"/>
            <a:ext cx="351971" cy="326030"/>
          </a:xfrm>
          <a:prstGeom prst="rect">
            <a:avLst/>
          </a:prstGeom>
          <a:noFill/>
          <a:ln>
            <a:noFill/>
          </a:ln>
        </p:spPr>
      </p:pic>
      <p:pic>
        <p:nvPicPr>
          <p:cNvPr id="135" name="Google Shape;135;p21"/>
          <p:cNvPicPr preferRelativeResize="0"/>
          <p:nvPr/>
        </p:nvPicPr>
        <p:blipFill rotWithShape="1">
          <a:blip r:embed="rId4">
            <a:alphaModFix/>
          </a:blip>
          <a:srcRect/>
          <a:stretch/>
        </p:blipFill>
        <p:spPr>
          <a:xfrm>
            <a:off x="8721027" y="100213"/>
            <a:ext cx="337572" cy="372100"/>
          </a:xfrm>
          <a:prstGeom prst="rect">
            <a:avLst/>
          </a:prstGeom>
          <a:noFill/>
          <a:ln>
            <a:noFill/>
          </a:ln>
        </p:spPr>
      </p:pic>
      <p:sp>
        <p:nvSpPr>
          <p:cNvPr id="136" name="Google Shape;136;p21"/>
          <p:cNvSpPr txBox="1"/>
          <p:nvPr/>
        </p:nvSpPr>
        <p:spPr>
          <a:xfrm>
            <a:off x="7426071" y="266008"/>
            <a:ext cx="1226502" cy="147320"/>
          </a:xfrm>
          <a:prstGeom prst="rect">
            <a:avLst/>
          </a:prstGeom>
          <a:solidFill>
            <a:srgbClr val="1C0D5E"/>
          </a:solidFill>
          <a:ln>
            <a:noFill/>
          </a:ln>
        </p:spPr>
        <p:txBody>
          <a:bodyPr spcFirstLastPara="1" wrap="square" lIns="0" tIns="32700" rIns="0" bIns="0" anchor="t" anchorCtr="0">
            <a:spAutoFit/>
          </a:bodyPr>
          <a:lstStyle/>
          <a:p>
            <a:pPr marL="228600" lvl="0" indent="0" algn="l" rtl="0">
              <a:lnSpc>
                <a:spcPct val="100000"/>
              </a:lnSpc>
              <a:spcBef>
                <a:spcPts val="0"/>
              </a:spcBef>
              <a:spcAft>
                <a:spcPts val="0"/>
              </a:spcAft>
              <a:buNone/>
            </a:pPr>
            <a:r>
              <a:rPr lang="en" sz="700">
                <a:solidFill>
                  <a:srgbClr val="FFFFFF"/>
                </a:solidFill>
                <a:latin typeface="Trebuchet MS"/>
                <a:ea typeface="Trebuchet MS"/>
                <a:cs typeface="Trebuchet MS"/>
                <a:sym typeface="Trebuchet MS"/>
              </a:rPr>
              <a:t>COLLEGE OF ENGINEERING</a:t>
            </a:r>
            <a:endParaRPr sz="700">
              <a:latin typeface="Trebuchet MS"/>
              <a:ea typeface="Trebuchet MS"/>
              <a:cs typeface="Trebuchet MS"/>
              <a:sym typeface="Trebuchet MS"/>
            </a:endParaRPr>
          </a:p>
        </p:txBody>
      </p:sp>
      <p:pic>
        <p:nvPicPr>
          <p:cNvPr id="137" name="Google Shape;137;p21"/>
          <p:cNvPicPr preferRelativeResize="0"/>
          <p:nvPr/>
        </p:nvPicPr>
        <p:blipFill rotWithShape="1">
          <a:blip r:embed="rId5">
            <a:alphaModFix/>
          </a:blip>
          <a:srcRect/>
          <a:stretch/>
        </p:blipFill>
        <p:spPr>
          <a:xfrm>
            <a:off x="115128" y="70383"/>
            <a:ext cx="1024093" cy="429933"/>
          </a:xfrm>
          <a:prstGeom prst="rect">
            <a:avLst/>
          </a:prstGeom>
          <a:noFill/>
          <a:ln>
            <a:noFill/>
          </a:ln>
        </p:spPr>
      </p:pic>
      <p:sp>
        <p:nvSpPr>
          <p:cNvPr id="138" name="Google Shape;138;p21"/>
          <p:cNvSpPr txBox="1">
            <a:spLocks noGrp="1"/>
          </p:cNvSpPr>
          <p:nvPr>
            <p:ph type="title"/>
          </p:nvPr>
        </p:nvSpPr>
        <p:spPr>
          <a:xfrm>
            <a:off x="1075055" y="-5422"/>
            <a:ext cx="483362" cy="429895"/>
          </a:xfrm>
          <a:prstGeom prst="rect">
            <a:avLst/>
          </a:prstGeom>
          <a:noFill/>
          <a:ln>
            <a:noFill/>
          </a:ln>
        </p:spPr>
        <p:txBody>
          <a:bodyPr spcFirstLastPara="1" wrap="square" lIns="0" tIns="7625" rIns="0" bIns="0" anchor="t" anchorCtr="0">
            <a:spAutoFit/>
          </a:bodyPr>
          <a:lstStyle/>
          <a:p>
            <a:pPr marL="12700" lvl="0" indent="0" algn="l" rtl="0">
              <a:lnSpc>
                <a:spcPct val="100000"/>
              </a:lnSpc>
              <a:spcBef>
                <a:spcPts val="0"/>
              </a:spcBef>
              <a:spcAft>
                <a:spcPts val="0"/>
              </a:spcAft>
              <a:buNone/>
            </a:pPr>
            <a:r>
              <a:rPr lang="en"/>
              <a:t>‘25</a:t>
            </a:r>
            <a:endParaRPr/>
          </a:p>
        </p:txBody>
      </p:sp>
      <p:pic>
        <p:nvPicPr>
          <p:cNvPr id="139" name="Google Shape;139;p21"/>
          <p:cNvPicPr preferRelativeResize="0"/>
          <p:nvPr/>
        </p:nvPicPr>
        <p:blipFill rotWithShape="1">
          <a:blip r:embed="rId6">
            <a:alphaModFix/>
          </a:blip>
          <a:srcRect/>
          <a:stretch/>
        </p:blipFill>
        <p:spPr>
          <a:xfrm>
            <a:off x="190481" y="1035844"/>
            <a:ext cx="5319332" cy="3881501"/>
          </a:xfrm>
          <a:prstGeom prst="rect">
            <a:avLst/>
          </a:prstGeom>
          <a:noFill/>
          <a:ln>
            <a:noFill/>
          </a:ln>
        </p:spPr>
      </p:pic>
      <p:sp>
        <p:nvSpPr>
          <p:cNvPr id="140" name="Google Shape;140;p21"/>
          <p:cNvSpPr/>
          <p:nvPr/>
        </p:nvSpPr>
        <p:spPr>
          <a:xfrm>
            <a:off x="5795010" y="764985"/>
            <a:ext cx="3131185" cy="4162742"/>
          </a:xfrm>
          <a:custGeom>
            <a:avLst/>
            <a:gdLst/>
            <a:ahLst/>
            <a:cxnLst/>
            <a:rect l="l" t="t" r="r" b="b"/>
            <a:pathLst>
              <a:path w="6262369" h="8325484" extrusionOk="0">
                <a:moveTo>
                  <a:pt x="0" y="1043685"/>
                </a:moveTo>
                <a:lnTo>
                  <a:pt x="1074" y="995908"/>
                </a:lnTo>
                <a:lnTo>
                  <a:pt x="4265" y="948683"/>
                </a:lnTo>
                <a:lnTo>
                  <a:pt x="9529" y="902055"/>
                </a:lnTo>
                <a:lnTo>
                  <a:pt x="16818" y="856071"/>
                </a:lnTo>
                <a:lnTo>
                  <a:pt x="26086" y="810777"/>
                </a:lnTo>
                <a:lnTo>
                  <a:pt x="37288" y="766218"/>
                </a:lnTo>
                <a:lnTo>
                  <a:pt x="50376" y="722442"/>
                </a:lnTo>
                <a:lnTo>
                  <a:pt x="65306" y="679493"/>
                </a:lnTo>
                <a:lnTo>
                  <a:pt x="82032" y="637418"/>
                </a:lnTo>
                <a:lnTo>
                  <a:pt x="100506" y="596264"/>
                </a:lnTo>
                <a:lnTo>
                  <a:pt x="120683" y="556075"/>
                </a:lnTo>
                <a:lnTo>
                  <a:pt x="142517" y="516899"/>
                </a:lnTo>
                <a:lnTo>
                  <a:pt x="165962" y="478781"/>
                </a:lnTo>
                <a:lnTo>
                  <a:pt x="190972" y="441766"/>
                </a:lnTo>
                <a:lnTo>
                  <a:pt x="217500" y="405903"/>
                </a:lnTo>
                <a:lnTo>
                  <a:pt x="245501" y="371235"/>
                </a:lnTo>
                <a:lnTo>
                  <a:pt x="274928" y="337810"/>
                </a:lnTo>
                <a:lnTo>
                  <a:pt x="305736" y="305673"/>
                </a:lnTo>
                <a:lnTo>
                  <a:pt x="337878" y="274870"/>
                </a:lnTo>
                <a:lnTo>
                  <a:pt x="371309" y="245448"/>
                </a:lnTo>
                <a:lnTo>
                  <a:pt x="405982" y="217452"/>
                </a:lnTo>
                <a:lnTo>
                  <a:pt x="441851" y="190929"/>
                </a:lnTo>
                <a:lnTo>
                  <a:pt x="478870" y="165924"/>
                </a:lnTo>
                <a:lnTo>
                  <a:pt x="516993" y="142484"/>
                </a:lnTo>
                <a:lnTo>
                  <a:pt x="556174" y="120655"/>
                </a:lnTo>
                <a:lnTo>
                  <a:pt x="596367" y="100482"/>
                </a:lnTo>
                <a:lnTo>
                  <a:pt x="637526" y="82012"/>
                </a:lnTo>
                <a:lnTo>
                  <a:pt x="679604" y="65290"/>
                </a:lnTo>
                <a:lnTo>
                  <a:pt x="722556" y="50364"/>
                </a:lnTo>
                <a:lnTo>
                  <a:pt x="766336" y="37278"/>
                </a:lnTo>
                <a:lnTo>
                  <a:pt x="810897" y="26079"/>
                </a:lnTo>
                <a:lnTo>
                  <a:pt x="856193" y="16813"/>
                </a:lnTo>
                <a:lnTo>
                  <a:pt x="902179" y="9526"/>
                </a:lnTo>
                <a:lnTo>
                  <a:pt x="948809" y="4264"/>
                </a:lnTo>
                <a:lnTo>
                  <a:pt x="996035" y="1073"/>
                </a:lnTo>
                <a:lnTo>
                  <a:pt x="1043812" y="0"/>
                </a:lnTo>
                <a:lnTo>
                  <a:pt x="5218557" y="0"/>
                </a:lnTo>
                <a:lnTo>
                  <a:pt x="5266334" y="1073"/>
                </a:lnTo>
                <a:lnTo>
                  <a:pt x="5313559" y="4264"/>
                </a:lnTo>
                <a:lnTo>
                  <a:pt x="5360187" y="9526"/>
                </a:lnTo>
                <a:lnTo>
                  <a:pt x="5406171" y="16813"/>
                </a:lnTo>
                <a:lnTo>
                  <a:pt x="5451465" y="26079"/>
                </a:lnTo>
                <a:lnTo>
                  <a:pt x="5496024" y="37278"/>
                </a:lnTo>
                <a:lnTo>
                  <a:pt x="5539800" y="50364"/>
                </a:lnTo>
                <a:lnTo>
                  <a:pt x="5582749" y="65290"/>
                </a:lnTo>
                <a:lnTo>
                  <a:pt x="5624824" y="82012"/>
                </a:lnTo>
                <a:lnTo>
                  <a:pt x="5665978" y="100482"/>
                </a:lnTo>
                <a:lnTo>
                  <a:pt x="5706167" y="120655"/>
                </a:lnTo>
                <a:lnTo>
                  <a:pt x="5745343" y="142484"/>
                </a:lnTo>
                <a:lnTo>
                  <a:pt x="5783461" y="165924"/>
                </a:lnTo>
                <a:lnTo>
                  <a:pt x="5820476" y="190929"/>
                </a:lnTo>
                <a:lnTo>
                  <a:pt x="5856339" y="217452"/>
                </a:lnTo>
                <a:lnTo>
                  <a:pt x="5891007" y="245448"/>
                </a:lnTo>
                <a:lnTo>
                  <a:pt x="5924432" y="274870"/>
                </a:lnTo>
                <a:lnTo>
                  <a:pt x="5956569" y="305673"/>
                </a:lnTo>
                <a:lnTo>
                  <a:pt x="5987372" y="337810"/>
                </a:lnTo>
                <a:lnTo>
                  <a:pt x="6016794" y="371235"/>
                </a:lnTo>
                <a:lnTo>
                  <a:pt x="6044790" y="405903"/>
                </a:lnTo>
                <a:lnTo>
                  <a:pt x="6071313" y="441766"/>
                </a:lnTo>
                <a:lnTo>
                  <a:pt x="6096318" y="478781"/>
                </a:lnTo>
                <a:lnTo>
                  <a:pt x="6119758" y="516899"/>
                </a:lnTo>
                <a:lnTo>
                  <a:pt x="6141587" y="556075"/>
                </a:lnTo>
                <a:lnTo>
                  <a:pt x="6161760" y="596264"/>
                </a:lnTo>
                <a:lnTo>
                  <a:pt x="6180230" y="637418"/>
                </a:lnTo>
                <a:lnTo>
                  <a:pt x="6196952" y="679493"/>
                </a:lnTo>
                <a:lnTo>
                  <a:pt x="6211878" y="722442"/>
                </a:lnTo>
                <a:lnTo>
                  <a:pt x="6224964" y="766218"/>
                </a:lnTo>
                <a:lnTo>
                  <a:pt x="6236163" y="810777"/>
                </a:lnTo>
                <a:lnTo>
                  <a:pt x="6245429" y="856071"/>
                </a:lnTo>
                <a:lnTo>
                  <a:pt x="6252716" y="902055"/>
                </a:lnTo>
                <a:lnTo>
                  <a:pt x="6257978" y="948683"/>
                </a:lnTo>
                <a:lnTo>
                  <a:pt x="6261169" y="995908"/>
                </a:lnTo>
                <a:lnTo>
                  <a:pt x="6262243" y="1043685"/>
                </a:lnTo>
                <a:lnTo>
                  <a:pt x="6262243" y="7281417"/>
                </a:lnTo>
                <a:lnTo>
                  <a:pt x="6261169" y="7329194"/>
                </a:lnTo>
                <a:lnTo>
                  <a:pt x="6257978" y="7376419"/>
                </a:lnTo>
                <a:lnTo>
                  <a:pt x="6252716" y="7423046"/>
                </a:lnTo>
                <a:lnTo>
                  <a:pt x="6245429" y="7469030"/>
                </a:lnTo>
                <a:lnTo>
                  <a:pt x="6236163" y="7514325"/>
                </a:lnTo>
                <a:lnTo>
                  <a:pt x="6224964" y="7558883"/>
                </a:lnTo>
                <a:lnTo>
                  <a:pt x="6211878" y="7602660"/>
                </a:lnTo>
                <a:lnTo>
                  <a:pt x="6196952" y="7645610"/>
                </a:lnTo>
                <a:lnTo>
                  <a:pt x="6180230" y="7687685"/>
                </a:lnTo>
                <a:lnTo>
                  <a:pt x="6161760" y="7728841"/>
                </a:lnTo>
                <a:lnTo>
                  <a:pt x="6141587" y="7769031"/>
                </a:lnTo>
                <a:lnTo>
                  <a:pt x="6119758" y="7808208"/>
                </a:lnTo>
                <a:lnTo>
                  <a:pt x="6096318" y="7846328"/>
                </a:lnTo>
                <a:lnTo>
                  <a:pt x="6071313" y="7883344"/>
                </a:lnTo>
                <a:lnTo>
                  <a:pt x="6044790" y="7919209"/>
                </a:lnTo>
                <a:lnTo>
                  <a:pt x="6016794" y="7953879"/>
                </a:lnTo>
                <a:lnTo>
                  <a:pt x="5987372" y="7987306"/>
                </a:lnTo>
                <a:lnTo>
                  <a:pt x="5956569" y="8019445"/>
                </a:lnTo>
                <a:lnTo>
                  <a:pt x="5924432" y="8050249"/>
                </a:lnTo>
                <a:lnTo>
                  <a:pt x="5891007" y="8079673"/>
                </a:lnTo>
                <a:lnTo>
                  <a:pt x="5856339" y="8107671"/>
                </a:lnTo>
                <a:lnTo>
                  <a:pt x="5820476" y="8134196"/>
                </a:lnTo>
                <a:lnTo>
                  <a:pt x="5783461" y="8159202"/>
                </a:lnTo>
                <a:lnTo>
                  <a:pt x="5745343" y="8182644"/>
                </a:lnTo>
                <a:lnTo>
                  <a:pt x="5706167" y="8204476"/>
                </a:lnTo>
                <a:lnTo>
                  <a:pt x="5665978" y="8224650"/>
                </a:lnTo>
                <a:lnTo>
                  <a:pt x="5624824" y="8243122"/>
                </a:lnTo>
                <a:lnTo>
                  <a:pt x="5582749" y="8259844"/>
                </a:lnTo>
                <a:lnTo>
                  <a:pt x="5539800" y="8274772"/>
                </a:lnTo>
                <a:lnTo>
                  <a:pt x="5496024" y="8287859"/>
                </a:lnTo>
                <a:lnTo>
                  <a:pt x="5451465" y="8299059"/>
                </a:lnTo>
                <a:lnTo>
                  <a:pt x="5406171" y="8308326"/>
                </a:lnTo>
                <a:lnTo>
                  <a:pt x="5360187" y="8315614"/>
                </a:lnTo>
                <a:lnTo>
                  <a:pt x="5313559" y="8320876"/>
                </a:lnTo>
                <a:lnTo>
                  <a:pt x="5266334" y="8324068"/>
                </a:lnTo>
                <a:lnTo>
                  <a:pt x="5218557" y="8325142"/>
                </a:lnTo>
                <a:lnTo>
                  <a:pt x="1043812" y="8325142"/>
                </a:lnTo>
                <a:lnTo>
                  <a:pt x="996035" y="8324068"/>
                </a:lnTo>
                <a:lnTo>
                  <a:pt x="948809" y="8320876"/>
                </a:lnTo>
                <a:lnTo>
                  <a:pt x="902179" y="8315614"/>
                </a:lnTo>
                <a:lnTo>
                  <a:pt x="856193" y="8308326"/>
                </a:lnTo>
                <a:lnTo>
                  <a:pt x="810897" y="8299059"/>
                </a:lnTo>
                <a:lnTo>
                  <a:pt x="766336" y="8287859"/>
                </a:lnTo>
                <a:lnTo>
                  <a:pt x="722556" y="8274772"/>
                </a:lnTo>
                <a:lnTo>
                  <a:pt x="679604" y="8259844"/>
                </a:lnTo>
                <a:lnTo>
                  <a:pt x="637526" y="8243122"/>
                </a:lnTo>
                <a:lnTo>
                  <a:pt x="596367" y="8224650"/>
                </a:lnTo>
                <a:lnTo>
                  <a:pt x="556174" y="8204476"/>
                </a:lnTo>
                <a:lnTo>
                  <a:pt x="516993" y="8182644"/>
                </a:lnTo>
                <a:lnTo>
                  <a:pt x="478870" y="8159202"/>
                </a:lnTo>
                <a:lnTo>
                  <a:pt x="441851" y="8134196"/>
                </a:lnTo>
                <a:lnTo>
                  <a:pt x="405982" y="8107671"/>
                </a:lnTo>
                <a:lnTo>
                  <a:pt x="371309" y="8079673"/>
                </a:lnTo>
                <a:lnTo>
                  <a:pt x="337878" y="8050249"/>
                </a:lnTo>
                <a:lnTo>
                  <a:pt x="305736" y="8019445"/>
                </a:lnTo>
                <a:lnTo>
                  <a:pt x="274928" y="7987306"/>
                </a:lnTo>
                <a:lnTo>
                  <a:pt x="245501" y="7953879"/>
                </a:lnTo>
                <a:lnTo>
                  <a:pt x="217500" y="7919209"/>
                </a:lnTo>
                <a:lnTo>
                  <a:pt x="190972" y="7883344"/>
                </a:lnTo>
                <a:lnTo>
                  <a:pt x="165962" y="7846328"/>
                </a:lnTo>
                <a:lnTo>
                  <a:pt x="142517" y="7808208"/>
                </a:lnTo>
                <a:lnTo>
                  <a:pt x="120683" y="7769031"/>
                </a:lnTo>
                <a:lnTo>
                  <a:pt x="100506" y="7728841"/>
                </a:lnTo>
                <a:lnTo>
                  <a:pt x="82032" y="7687685"/>
                </a:lnTo>
                <a:lnTo>
                  <a:pt x="65306" y="7645610"/>
                </a:lnTo>
                <a:lnTo>
                  <a:pt x="50376" y="7602660"/>
                </a:lnTo>
                <a:lnTo>
                  <a:pt x="37288" y="7558883"/>
                </a:lnTo>
                <a:lnTo>
                  <a:pt x="26086" y="7514325"/>
                </a:lnTo>
                <a:lnTo>
                  <a:pt x="16818" y="7469030"/>
                </a:lnTo>
                <a:lnTo>
                  <a:pt x="9529" y="7423046"/>
                </a:lnTo>
                <a:lnTo>
                  <a:pt x="4265" y="7376419"/>
                </a:lnTo>
                <a:lnTo>
                  <a:pt x="1074" y="7329194"/>
                </a:lnTo>
                <a:lnTo>
                  <a:pt x="0" y="7281417"/>
                </a:lnTo>
                <a:lnTo>
                  <a:pt x="0" y="1043685"/>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700"/>
          </a:p>
        </p:txBody>
      </p:sp>
      <p:sp>
        <p:nvSpPr>
          <p:cNvPr id="141" name="Google Shape;141;p21"/>
          <p:cNvSpPr txBox="1"/>
          <p:nvPr/>
        </p:nvSpPr>
        <p:spPr>
          <a:xfrm>
            <a:off x="6032945" y="996124"/>
            <a:ext cx="1952942" cy="509588"/>
          </a:xfrm>
          <a:prstGeom prst="rect">
            <a:avLst/>
          </a:prstGeom>
          <a:noFill/>
          <a:ln>
            <a:noFill/>
          </a:ln>
        </p:spPr>
        <p:txBody>
          <a:bodyPr spcFirstLastPara="1" wrap="square" lIns="0" tIns="6350" rIns="0" bIns="0" anchor="t" anchorCtr="0">
            <a:spAutoFit/>
          </a:bodyPr>
          <a:lstStyle/>
          <a:p>
            <a:pPr marL="723900" lvl="0" indent="0" algn="l" rtl="0">
              <a:lnSpc>
                <a:spcPct val="100000"/>
              </a:lnSpc>
              <a:spcBef>
                <a:spcPts val="0"/>
              </a:spcBef>
              <a:spcAft>
                <a:spcPts val="0"/>
              </a:spcAft>
              <a:buNone/>
            </a:pPr>
            <a:r>
              <a:rPr lang="en" sz="1000" b="1">
                <a:solidFill>
                  <a:srgbClr val="FF0000"/>
                </a:solidFill>
                <a:latin typeface="Times New Roman"/>
                <a:ea typeface="Times New Roman"/>
                <a:cs typeface="Times New Roman"/>
                <a:sym typeface="Times New Roman"/>
              </a:rPr>
              <a:t>TECHNICAL STACK</a:t>
            </a:r>
            <a:endParaRPr sz="1000">
              <a:latin typeface="Times New Roman"/>
              <a:ea typeface="Times New Roman"/>
              <a:cs typeface="Times New Roman"/>
              <a:sym typeface="Times New Roman"/>
            </a:endParaRPr>
          </a:p>
          <a:p>
            <a:pPr marL="0" lvl="0" indent="0" algn="l" rtl="0">
              <a:lnSpc>
                <a:spcPct val="100000"/>
              </a:lnSpc>
              <a:spcBef>
                <a:spcPts val="400"/>
              </a:spcBef>
              <a:spcAft>
                <a:spcPts val="0"/>
              </a:spcAft>
              <a:buNone/>
            </a:pPr>
            <a:endParaRPr sz="1000">
              <a:latin typeface="Times New Roman"/>
              <a:ea typeface="Times New Roman"/>
              <a:cs typeface="Times New Roman"/>
              <a:sym typeface="Times New Roman"/>
            </a:endParaRPr>
          </a:p>
          <a:p>
            <a:pPr marL="12700" lvl="0" indent="0" algn="l" rtl="0">
              <a:lnSpc>
                <a:spcPct val="100000"/>
              </a:lnSpc>
              <a:spcBef>
                <a:spcPts val="0"/>
              </a:spcBef>
              <a:spcAft>
                <a:spcPts val="0"/>
              </a:spcAft>
              <a:buNone/>
            </a:pPr>
            <a:r>
              <a:rPr lang="en" sz="1000" b="1">
                <a:latin typeface="Times New Roman"/>
                <a:ea typeface="Times New Roman"/>
                <a:cs typeface="Times New Roman"/>
                <a:sym typeface="Times New Roman"/>
              </a:rPr>
              <a:t>Frontend</a:t>
            </a:r>
            <a:endParaRPr sz="1000">
              <a:latin typeface="Times New Roman"/>
              <a:ea typeface="Times New Roman"/>
              <a:cs typeface="Times New Roman"/>
              <a:sym typeface="Times New Roman"/>
            </a:endParaRPr>
          </a:p>
        </p:txBody>
      </p:sp>
      <p:grpSp>
        <p:nvGrpSpPr>
          <p:cNvPr id="142" name="Google Shape;142;p21"/>
          <p:cNvGrpSpPr/>
          <p:nvPr/>
        </p:nvGrpSpPr>
        <p:grpSpPr>
          <a:xfrm>
            <a:off x="6119267" y="1753482"/>
            <a:ext cx="1094205" cy="471013"/>
            <a:chOff x="12238533" y="3506964"/>
            <a:chExt cx="2188410" cy="942026"/>
          </a:xfrm>
        </p:grpSpPr>
        <p:sp>
          <p:nvSpPr>
            <p:cNvPr id="143" name="Google Shape;143;p21"/>
            <p:cNvSpPr/>
            <p:nvPr/>
          </p:nvSpPr>
          <p:spPr>
            <a:xfrm>
              <a:off x="12238533" y="3692070"/>
              <a:ext cx="1003300" cy="756920"/>
            </a:xfrm>
            <a:custGeom>
              <a:avLst/>
              <a:gdLst/>
              <a:ahLst/>
              <a:cxnLst/>
              <a:rect l="l" t="t" r="r" b="b"/>
              <a:pathLst>
                <a:path w="1003300" h="756920" extrusionOk="0">
                  <a:moveTo>
                    <a:pt x="1003042" y="0"/>
                  </a:moveTo>
                  <a:lnTo>
                    <a:pt x="0" y="0"/>
                  </a:lnTo>
                  <a:lnTo>
                    <a:pt x="91284" y="681049"/>
                  </a:lnTo>
                  <a:lnTo>
                    <a:pt x="500900" y="756691"/>
                  </a:lnTo>
                  <a:lnTo>
                    <a:pt x="911675" y="680942"/>
                  </a:lnTo>
                  <a:lnTo>
                    <a:pt x="1003042" y="0"/>
                  </a:lnTo>
                  <a:close/>
                </a:path>
              </a:pathLst>
            </a:custGeom>
            <a:solidFill>
              <a:srgbClr val="254DE3"/>
            </a:solidFill>
            <a:ln>
              <a:noFill/>
            </a:ln>
          </p:spPr>
          <p:txBody>
            <a:bodyPr spcFirstLastPara="1" wrap="square" lIns="0" tIns="0" rIns="0" bIns="0" anchor="t" anchorCtr="0">
              <a:noAutofit/>
            </a:bodyPr>
            <a:lstStyle/>
            <a:p>
              <a:pPr marL="0" lvl="0" indent="0" algn="l" rtl="0">
                <a:spcBef>
                  <a:spcPts val="0"/>
                </a:spcBef>
                <a:spcAft>
                  <a:spcPts val="0"/>
                </a:spcAft>
                <a:buNone/>
              </a:pPr>
              <a:endParaRPr sz="700"/>
            </a:p>
          </p:txBody>
        </p:sp>
        <p:sp>
          <p:nvSpPr>
            <p:cNvPr id="144" name="Google Shape;144;p21"/>
            <p:cNvSpPr/>
            <p:nvPr/>
          </p:nvSpPr>
          <p:spPr>
            <a:xfrm>
              <a:off x="12740055" y="3747743"/>
              <a:ext cx="410209" cy="643255"/>
            </a:xfrm>
            <a:custGeom>
              <a:avLst/>
              <a:gdLst/>
              <a:ahLst/>
              <a:cxnLst/>
              <a:rect l="l" t="t" r="r" b="b"/>
              <a:pathLst>
                <a:path w="410209" h="643254" extrusionOk="0">
                  <a:moveTo>
                    <a:pt x="409991" y="0"/>
                  </a:moveTo>
                  <a:lnTo>
                    <a:pt x="0" y="0"/>
                  </a:lnTo>
                  <a:lnTo>
                    <a:pt x="0" y="643119"/>
                  </a:lnTo>
                  <a:lnTo>
                    <a:pt x="331920" y="581908"/>
                  </a:lnTo>
                  <a:lnTo>
                    <a:pt x="409991" y="0"/>
                  </a:lnTo>
                  <a:close/>
                </a:path>
              </a:pathLst>
            </a:custGeom>
            <a:solidFill>
              <a:srgbClr val="2964F0"/>
            </a:solidFill>
            <a:ln>
              <a:noFill/>
            </a:ln>
          </p:spPr>
          <p:txBody>
            <a:bodyPr spcFirstLastPara="1" wrap="square" lIns="0" tIns="0" rIns="0" bIns="0" anchor="t" anchorCtr="0">
              <a:noAutofit/>
            </a:bodyPr>
            <a:lstStyle/>
            <a:p>
              <a:pPr marL="0" lvl="0" indent="0" algn="l" rtl="0">
                <a:spcBef>
                  <a:spcPts val="0"/>
                </a:spcBef>
                <a:spcAft>
                  <a:spcPts val="0"/>
                </a:spcAft>
                <a:buNone/>
              </a:pPr>
              <a:endParaRPr sz="700"/>
            </a:p>
          </p:txBody>
        </p:sp>
        <p:sp>
          <p:nvSpPr>
            <p:cNvPr id="145" name="Google Shape;145;p21"/>
            <p:cNvSpPr/>
            <p:nvPr/>
          </p:nvSpPr>
          <p:spPr>
            <a:xfrm>
              <a:off x="12425172" y="3831284"/>
              <a:ext cx="314960" cy="473075"/>
            </a:xfrm>
            <a:custGeom>
              <a:avLst/>
              <a:gdLst/>
              <a:ahLst/>
              <a:cxnLst/>
              <a:rect l="l" t="t" r="r" b="b"/>
              <a:pathLst>
                <a:path w="314959" h="473075" extrusionOk="0">
                  <a:moveTo>
                    <a:pt x="314871" y="169062"/>
                  </a:moveTo>
                  <a:lnTo>
                    <a:pt x="22618" y="169062"/>
                  </a:lnTo>
                  <a:lnTo>
                    <a:pt x="33870" y="252590"/>
                  </a:lnTo>
                  <a:lnTo>
                    <a:pt x="314871" y="252590"/>
                  </a:lnTo>
                  <a:lnTo>
                    <a:pt x="314871" y="169062"/>
                  </a:lnTo>
                  <a:close/>
                </a:path>
                <a:path w="314959" h="473075" extrusionOk="0">
                  <a:moveTo>
                    <a:pt x="314871" y="0"/>
                  </a:moveTo>
                  <a:lnTo>
                    <a:pt x="0" y="0"/>
                  </a:lnTo>
                  <a:lnTo>
                    <a:pt x="11417" y="83527"/>
                  </a:lnTo>
                  <a:lnTo>
                    <a:pt x="314871" y="83527"/>
                  </a:lnTo>
                  <a:lnTo>
                    <a:pt x="314871" y="0"/>
                  </a:lnTo>
                  <a:close/>
                </a:path>
                <a:path w="314959" h="473075" extrusionOk="0">
                  <a:moveTo>
                    <a:pt x="314883" y="385991"/>
                  </a:moveTo>
                  <a:lnTo>
                    <a:pt x="314325" y="386092"/>
                  </a:lnTo>
                  <a:lnTo>
                    <a:pt x="174472" y="360972"/>
                  </a:lnTo>
                  <a:lnTo>
                    <a:pt x="165531" y="294360"/>
                  </a:lnTo>
                  <a:lnTo>
                    <a:pt x="39484" y="294360"/>
                  </a:lnTo>
                  <a:lnTo>
                    <a:pt x="57086" y="425513"/>
                  </a:lnTo>
                  <a:lnTo>
                    <a:pt x="314299" y="473011"/>
                  </a:lnTo>
                  <a:lnTo>
                    <a:pt x="314883" y="472897"/>
                  </a:lnTo>
                  <a:lnTo>
                    <a:pt x="314883" y="385991"/>
                  </a:lnTo>
                  <a:close/>
                </a:path>
              </a:pathLst>
            </a:custGeom>
            <a:solidFill>
              <a:srgbClr val="EBEBEB"/>
            </a:solidFill>
            <a:ln>
              <a:noFill/>
            </a:ln>
          </p:spPr>
          <p:txBody>
            <a:bodyPr spcFirstLastPara="1" wrap="square" lIns="0" tIns="0" rIns="0" bIns="0" anchor="t" anchorCtr="0">
              <a:noAutofit/>
            </a:bodyPr>
            <a:lstStyle/>
            <a:p>
              <a:pPr marL="0" lvl="0" indent="0" algn="l" rtl="0">
                <a:spcBef>
                  <a:spcPts val="0"/>
                </a:spcBef>
                <a:spcAft>
                  <a:spcPts val="0"/>
                </a:spcAft>
                <a:buNone/>
              </a:pPr>
              <a:endParaRPr sz="700"/>
            </a:p>
          </p:txBody>
        </p:sp>
        <p:pic>
          <p:nvPicPr>
            <p:cNvPr id="146" name="Google Shape;146;p21"/>
            <p:cNvPicPr preferRelativeResize="0"/>
            <p:nvPr/>
          </p:nvPicPr>
          <p:blipFill rotWithShape="1">
            <a:blip r:embed="rId7">
              <a:alphaModFix/>
            </a:blip>
            <a:srcRect/>
            <a:stretch/>
          </p:blipFill>
          <p:spPr>
            <a:xfrm>
              <a:off x="12474592" y="3506979"/>
              <a:ext cx="152087" cy="126919"/>
            </a:xfrm>
            <a:prstGeom prst="rect">
              <a:avLst/>
            </a:prstGeom>
            <a:noFill/>
            <a:ln>
              <a:noFill/>
            </a:ln>
          </p:spPr>
        </p:pic>
        <p:pic>
          <p:nvPicPr>
            <p:cNvPr id="147" name="Google Shape;147;p21"/>
            <p:cNvPicPr preferRelativeResize="0"/>
            <p:nvPr/>
          </p:nvPicPr>
          <p:blipFill rotWithShape="1">
            <a:blip r:embed="rId8">
              <a:alphaModFix/>
            </a:blip>
            <a:srcRect/>
            <a:stretch/>
          </p:blipFill>
          <p:spPr>
            <a:xfrm>
              <a:off x="12657098" y="3506979"/>
              <a:ext cx="152087" cy="128759"/>
            </a:xfrm>
            <a:prstGeom prst="rect">
              <a:avLst/>
            </a:prstGeom>
            <a:noFill/>
            <a:ln>
              <a:noFill/>
            </a:ln>
          </p:spPr>
        </p:pic>
        <p:pic>
          <p:nvPicPr>
            <p:cNvPr id="148" name="Google Shape;148;p21"/>
            <p:cNvPicPr preferRelativeResize="0"/>
            <p:nvPr/>
          </p:nvPicPr>
          <p:blipFill rotWithShape="1">
            <a:blip r:embed="rId8">
              <a:alphaModFix/>
            </a:blip>
            <a:srcRect/>
            <a:stretch/>
          </p:blipFill>
          <p:spPr>
            <a:xfrm>
              <a:off x="12839603" y="3506979"/>
              <a:ext cx="152087" cy="128759"/>
            </a:xfrm>
            <a:prstGeom prst="rect">
              <a:avLst/>
            </a:prstGeom>
            <a:noFill/>
            <a:ln>
              <a:noFill/>
            </a:ln>
          </p:spPr>
        </p:pic>
        <p:sp>
          <p:nvSpPr>
            <p:cNvPr id="149" name="Google Shape;149;p21"/>
            <p:cNvSpPr/>
            <p:nvPr/>
          </p:nvSpPr>
          <p:spPr>
            <a:xfrm>
              <a:off x="12739617" y="3831283"/>
              <a:ext cx="314960" cy="473075"/>
            </a:xfrm>
            <a:custGeom>
              <a:avLst/>
              <a:gdLst/>
              <a:ahLst/>
              <a:cxnLst/>
              <a:rect l="l" t="t" r="r" b="b"/>
              <a:pathLst>
                <a:path w="314959" h="473075" extrusionOk="0">
                  <a:moveTo>
                    <a:pt x="314567" y="0"/>
                  </a:moveTo>
                  <a:lnTo>
                    <a:pt x="0" y="0"/>
                  </a:lnTo>
                  <a:lnTo>
                    <a:pt x="0" y="83524"/>
                  </a:lnTo>
                  <a:lnTo>
                    <a:pt x="176951" y="83524"/>
                  </a:lnTo>
                  <a:lnTo>
                    <a:pt x="165522" y="169057"/>
                  </a:lnTo>
                  <a:lnTo>
                    <a:pt x="0" y="169057"/>
                  </a:lnTo>
                  <a:lnTo>
                    <a:pt x="0" y="252582"/>
                  </a:lnTo>
                  <a:lnTo>
                    <a:pt x="154622" y="252582"/>
                  </a:lnTo>
                  <a:lnTo>
                    <a:pt x="140059" y="360923"/>
                  </a:lnTo>
                  <a:lnTo>
                    <a:pt x="0" y="386062"/>
                  </a:lnTo>
                  <a:lnTo>
                    <a:pt x="0" y="472964"/>
                  </a:lnTo>
                  <a:lnTo>
                    <a:pt x="257420" y="425502"/>
                  </a:lnTo>
                  <a:lnTo>
                    <a:pt x="291893" y="169057"/>
                  </a:lnTo>
                  <a:lnTo>
                    <a:pt x="314567" y="0"/>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endParaRPr sz="700"/>
            </a:p>
          </p:txBody>
        </p:sp>
        <p:sp>
          <p:nvSpPr>
            <p:cNvPr id="150" name="Google Shape;150;p21"/>
            <p:cNvSpPr/>
            <p:nvPr/>
          </p:nvSpPr>
          <p:spPr>
            <a:xfrm>
              <a:off x="13423643" y="3692070"/>
              <a:ext cx="1003300" cy="756920"/>
            </a:xfrm>
            <a:custGeom>
              <a:avLst/>
              <a:gdLst/>
              <a:ahLst/>
              <a:cxnLst/>
              <a:rect l="l" t="t" r="r" b="b"/>
              <a:pathLst>
                <a:path w="1003300" h="756920" extrusionOk="0">
                  <a:moveTo>
                    <a:pt x="1003041" y="0"/>
                  </a:moveTo>
                  <a:lnTo>
                    <a:pt x="0" y="0"/>
                  </a:lnTo>
                  <a:lnTo>
                    <a:pt x="91276" y="681049"/>
                  </a:lnTo>
                  <a:lnTo>
                    <a:pt x="500899" y="756691"/>
                  </a:lnTo>
                  <a:lnTo>
                    <a:pt x="911651" y="680942"/>
                  </a:lnTo>
                  <a:lnTo>
                    <a:pt x="1003041" y="0"/>
                  </a:lnTo>
                  <a:close/>
                </a:path>
              </a:pathLst>
            </a:custGeom>
            <a:solidFill>
              <a:srgbClr val="E34D25"/>
            </a:solidFill>
            <a:ln>
              <a:noFill/>
            </a:ln>
          </p:spPr>
          <p:txBody>
            <a:bodyPr spcFirstLastPara="1" wrap="square" lIns="0" tIns="0" rIns="0" bIns="0" anchor="t" anchorCtr="0">
              <a:noAutofit/>
            </a:bodyPr>
            <a:lstStyle/>
            <a:p>
              <a:pPr marL="0" lvl="0" indent="0" algn="l" rtl="0">
                <a:spcBef>
                  <a:spcPts val="0"/>
                </a:spcBef>
                <a:spcAft>
                  <a:spcPts val="0"/>
                </a:spcAft>
                <a:buNone/>
              </a:pPr>
              <a:endParaRPr sz="700"/>
            </a:p>
          </p:txBody>
        </p:sp>
        <p:sp>
          <p:nvSpPr>
            <p:cNvPr id="151" name="Google Shape;151;p21"/>
            <p:cNvSpPr/>
            <p:nvPr/>
          </p:nvSpPr>
          <p:spPr>
            <a:xfrm>
              <a:off x="13925163" y="3747743"/>
              <a:ext cx="410209" cy="643255"/>
            </a:xfrm>
            <a:custGeom>
              <a:avLst/>
              <a:gdLst/>
              <a:ahLst/>
              <a:cxnLst/>
              <a:rect l="l" t="t" r="r" b="b"/>
              <a:pathLst>
                <a:path w="410209" h="643254" extrusionOk="0">
                  <a:moveTo>
                    <a:pt x="409991" y="0"/>
                  </a:moveTo>
                  <a:lnTo>
                    <a:pt x="0" y="0"/>
                  </a:lnTo>
                  <a:lnTo>
                    <a:pt x="0" y="643119"/>
                  </a:lnTo>
                  <a:lnTo>
                    <a:pt x="331897" y="581908"/>
                  </a:lnTo>
                  <a:lnTo>
                    <a:pt x="409991" y="0"/>
                  </a:lnTo>
                  <a:close/>
                </a:path>
              </a:pathLst>
            </a:custGeom>
            <a:solidFill>
              <a:srgbClr val="F06429"/>
            </a:solidFill>
            <a:ln>
              <a:noFill/>
            </a:ln>
          </p:spPr>
          <p:txBody>
            <a:bodyPr spcFirstLastPara="1" wrap="square" lIns="0" tIns="0" rIns="0" bIns="0" anchor="t" anchorCtr="0">
              <a:noAutofit/>
            </a:bodyPr>
            <a:lstStyle/>
            <a:p>
              <a:pPr marL="0" lvl="0" indent="0" algn="l" rtl="0">
                <a:spcBef>
                  <a:spcPts val="0"/>
                </a:spcBef>
                <a:spcAft>
                  <a:spcPts val="0"/>
                </a:spcAft>
                <a:buNone/>
              </a:pPr>
              <a:endParaRPr sz="700"/>
            </a:p>
          </p:txBody>
        </p:sp>
        <p:sp>
          <p:nvSpPr>
            <p:cNvPr id="152" name="Google Shape;152;p21"/>
            <p:cNvSpPr/>
            <p:nvPr/>
          </p:nvSpPr>
          <p:spPr>
            <a:xfrm>
              <a:off x="13610273" y="3831284"/>
              <a:ext cx="314960" cy="473075"/>
            </a:xfrm>
            <a:custGeom>
              <a:avLst/>
              <a:gdLst/>
              <a:ahLst/>
              <a:cxnLst/>
              <a:rect l="l" t="t" r="r" b="b"/>
              <a:pathLst>
                <a:path w="314959" h="473075" extrusionOk="0">
                  <a:moveTo>
                    <a:pt x="314883" y="385991"/>
                  </a:moveTo>
                  <a:lnTo>
                    <a:pt x="314337" y="386092"/>
                  </a:lnTo>
                  <a:lnTo>
                    <a:pt x="174485" y="360972"/>
                  </a:lnTo>
                  <a:lnTo>
                    <a:pt x="165544" y="294360"/>
                  </a:lnTo>
                  <a:lnTo>
                    <a:pt x="39497" y="294360"/>
                  </a:lnTo>
                  <a:lnTo>
                    <a:pt x="57073" y="425513"/>
                  </a:lnTo>
                  <a:lnTo>
                    <a:pt x="314286" y="473011"/>
                  </a:lnTo>
                  <a:lnTo>
                    <a:pt x="314883" y="472897"/>
                  </a:lnTo>
                  <a:lnTo>
                    <a:pt x="314883" y="385991"/>
                  </a:lnTo>
                  <a:close/>
                </a:path>
                <a:path w="314959" h="473075" extrusionOk="0">
                  <a:moveTo>
                    <a:pt x="314883" y="0"/>
                  </a:moveTo>
                  <a:lnTo>
                    <a:pt x="0" y="0"/>
                  </a:lnTo>
                  <a:lnTo>
                    <a:pt x="33870" y="252590"/>
                  </a:lnTo>
                  <a:lnTo>
                    <a:pt x="314883" y="252590"/>
                  </a:lnTo>
                  <a:lnTo>
                    <a:pt x="314883" y="169062"/>
                  </a:lnTo>
                  <a:lnTo>
                    <a:pt x="148717" y="169062"/>
                  </a:lnTo>
                  <a:lnTo>
                    <a:pt x="137236" y="83527"/>
                  </a:lnTo>
                  <a:lnTo>
                    <a:pt x="314883" y="83527"/>
                  </a:lnTo>
                  <a:lnTo>
                    <a:pt x="314883" y="0"/>
                  </a:lnTo>
                  <a:close/>
                </a:path>
              </a:pathLst>
            </a:custGeom>
            <a:solidFill>
              <a:srgbClr val="EBEBEB"/>
            </a:solidFill>
            <a:ln>
              <a:noFill/>
            </a:ln>
          </p:spPr>
          <p:txBody>
            <a:bodyPr spcFirstLastPara="1" wrap="square" lIns="0" tIns="0" rIns="0" bIns="0" anchor="t" anchorCtr="0">
              <a:noAutofit/>
            </a:bodyPr>
            <a:lstStyle/>
            <a:p>
              <a:pPr marL="0" lvl="0" indent="0" algn="l" rtl="0">
                <a:spcBef>
                  <a:spcPts val="0"/>
                </a:spcBef>
                <a:spcAft>
                  <a:spcPts val="0"/>
                </a:spcAft>
                <a:buNone/>
              </a:pPr>
              <a:endParaRPr sz="700"/>
            </a:p>
          </p:txBody>
        </p:sp>
        <p:sp>
          <p:nvSpPr>
            <p:cNvPr id="153" name="Google Shape;153;p21"/>
            <p:cNvSpPr/>
            <p:nvPr/>
          </p:nvSpPr>
          <p:spPr>
            <a:xfrm>
              <a:off x="13516966" y="3506964"/>
              <a:ext cx="390525" cy="127000"/>
            </a:xfrm>
            <a:custGeom>
              <a:avLst/>
              <a:gdLst/>
              <a:ahLst/>
              <a:cxnLst/>
              <a:rect l="l" t="t" r="r" b="b"/>
              <a:pathLst>
                <a:path w="390525" h="127000" extrusionOk="0">
                  <a:moveTo>
                    <a:pt x="185978" y="0"/>
                  </a:moveTo>
                  <a:lnTo>
                    <a:pt x="122174" y="0"/>
                  </a:lnTo>
                  <a:lnTo>
                    <a:pt x="122174" y="41605"/>
                  </a:lnTo>
                  <a:lnTo>
                    <a:pt x="63804" y="41605"/>
                  </a:lnTo>
                  <a:lnTo>
                    <a:pt x="63804" y="0"/>
                  </a:lnTo>
                  <a:lnTo>
                    <a:pt x="0" y="0"/>
                  </a:lnTo>
                  <a:lnTo>
                    <a:pt x="0" y="41605"/>
                  </a:lnTo>
                  <a:lnTo>
                    <a:pt x="0" y="84213"/>
                  </a:lnTo>
                  <a:lnTo>
                    <a:pt x="0" y="126834"/>
                  </a:lnTo>
                  <a:lnTo>
                    <a:pt x="63804" y="126834"/>
                  </a:lnTo>
                  <a:lnTo>
                    <a:pt x="63804" y="84213"/>
                  </a:lnTo>
                  <a:lnTo>
                    <a:pt x="122174" y="84213"/>
                  </a:lnTo>
                  <a:lnTo>
                    <a:pt x="122174" y="126834"/>
                  </a:lnTo>
                  <a:lnTo>
                    <a:pt x="185978" y="126834"/>
                  </a:lnTo>
                  <a:lnTo>
                    <a:pt x="185978" y="84213"/>
                  </a:lnTo>
                  <a:lnTo>
                    <a:pt x="185978" y="41605"/>
                  </a:lnTo>
                  <a:lnTo>
                    <a:pt x="185978" y="0"/>
                  </a:lnTo>
                  <a:close/>
                </a:path>
                <a:path w="390525" h="127000" extrusionOk="0">
                  <a:moveTo>
                    <a:pt x="389915" y="0"/>
                  </a:moveTo>
                  <a:lnTo>
                    <a:pt x="213728" y="0"/>
                  </a:lnTo>
                  <a:lnTo>
                    <a:pt x="213728" y="42621"/>
                  </a:lnTo>
                  <a:lnTo>
                    <a:pt x="269913" y="42621"/>
                  </a:lnTo>
                  <a:lnTo>
                    <a:pt x="269913" y="126834"/>
                  </a:lnTo>
                  <a:lnTo>
                    <a:pt x="333717" y="126834"/>
                  </a:lnTo>
                  <a:lnTo>
                    <a:pt x="333717" y="42621"/>
                  </a:lnTo>
                  <a:lnTo>
                    <a:pt x="389915" y="42621"/>
                  </a:lnTo>
                  <a:lnTo>
                    <a:pt x="389915" y="0"/>
                  </a:lnTo>
                  <a:close/>
                </a:path>
              </a:pathLst>
            </a:custGeom>
            <a:solidFill>
              <a:srgbClr val="000000"/>
            </a:solidFill>
            <a:ln>
              <a:noFill/>
            </a:ln>
          </p:spPr>
          <p:txBody>
            <a:bodyPr spcFirstLastPara="1" wrap="square" lIns="0" tIns="0" rIns="0" bIns="0" anchor="t" anchorCtr="0">
              <a:noAutofit/>
            </a:bodyPr>
            <a:lstStyle/>
            <a:p>
              <a:pPr marL="0" lvl="0" indent="0" algn="l" rtl="0">
                <a:spcBef>
                  <a:spcPts val="0"/>
                </a:spcBef>
                <a:spcAft>
                  <a:spcPts val="0"/>
                </a:spcAft>
                <a:buNone/>
              </a:pPr>
              <a:endParaRPr sz="700"/>
            </a:p>
          </p:txBody>
        </p:sp>
        <p:pic>
          <p:nvPicPr>
            <p:cNvPr id="154" name="Google Shape;154;p21"/>
            <p:cNvPicPr preferRelativeResize="0"/>
            <p:nvPr/>
          </p:nvPicPr>
          <p:blipFill rotWithShape="1">
            <a:blip r:embed="rId9">
              <a:alphaModFix/>
            </a:blip>
            <a:srcRect/>
            <a:stretch/>
          </p:blipFill>
          <p:spPr>
            <a:xfrm>
              <a:off x="13934864" y="3506979"/>
              <a:ext cx="214927" cy="126996"/>
            </a:xfrm>
            <a:prstGeom prst="rect">
              <a:avLst/>
            </a:prstGeom>
            <a:noFill/>
            <a:ln>
              <a:noFill/>
            </a:ln>
          </p:spPr>
        </p:pic>
        <p:pic>
          <p:nvPicPr>
            <p:cNvPr id="155" name="Google Shape;155;p21"/>
            <p:cNvPicPr preferRelativeResize="0"/>
            <p:nvPr/>
          </p:nvPicPr>
          <p:blipFill rotWithShape="1">
            <a:blip r:embed="rId10">
              <a:alphaModFix/>
            </a:blip>
            <a:srcRect/>
            <a:stretch/>
          </p:blipFill>
          <p:spPr>
            <a:xfrm>
              <a:off x="14181546" y="3506979"/>
              <a:ext cx="153562" cy="126996"/>
            </a:xfrm>
            <a:prstGeom prst="rect">
              <a:avLst/>
            </a:prstGeom>
            <a:noFill/>
            <a:ln>
              <a:noFill/>
            </a:ln>
          </p:spPr>
        </p:pic>
        <p:sp>
          <p:nvSpPr>
            <p:cNvPr id="156" name="Google Shape;156;p21"/>
            <p:cNvSpPr/>
            <p:nvPr/>
          </p:nvSpPr>
          <p:spPr>
            <a:xfrm>
              <a:off x="13924725" y="3831284"/>
              <a:ext cx="314960" cy="473075"/>
            </a:xfrm>
            <a:custGeom>
              <a:avLst/>
              <a:gdLst/>
              <a:ahLst/>
              <a:cxnLst/>
              <a:rect l="l" t="t" r="r" b="b"/>
              <a:pathLst>
                <a:path w="314959" h="473075" extrusionOk="0">
                  <a:moveTo>
                    <a:pt x="291871" y="169062"/>
                  </a:moveTo>
                  <a:lnTo>
                    <a:pt x="0" y="169062"/>
                  </a:lnTo>
                  <a:lnTo>
                    <a:pt x="0" y="252590"/>
                  </a:lnTo>
                  <a:lnTo>
                    <a:pt x="154622" y="252590"/>
                  </a:lnTo>
                  <a:lnTo>
                    <a:pt x="140030" y="360934"/>
                  </a:lnTo>
                  <a:lnTo>
                    <a:pt x="0" y="386067"/>
                  </a:lnTo>
                  <a:lnTo>
                    <a:pt x="0" y="472973"/>
                  </a:lnTo>
                  <a:lnTo>
                    <a:pt x="257416" y="425513"/>
                  </a:lnTo>
                  <a:lnTo>
                    <a:pt x="291871" y="169062"/>
                  </a:lnTo>
                  <a:close/>
                </a:path>
                <a:path w="314959" h="473075" extrusionOk="0">
                  <a:moveTo>
                    <a:pt x="314540" y="0"/>
                  </a:moveTo>
                  <a:lnTo>
                    <a:pt x="0" y="0"/>
                  </a:lnTo>
                  <a:lnTo>
                    <a:pt x="0" y="83324"/>
                  </a:lnTo>
                  <a:lnTo>
                    <a:pt x="0" y="83527"/>
                  </a:lnTo>
                  <a:lnTo>
                    <a:pt x="303288" y="83527"/>
                  </a:lnTo>
                  <a:lnTo>
                    <a:pt x="314540" y="0"/>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endParaRPr sz="700"/>
            </a:p>
          </p:txBody>
        </p:sp>
      </p:grpSp>
      <p:sp>
        <p:nvSpPr>
          <p:cNvPr id="157" name="Google Shape;157;p21"/>
          <p:cNvSpPr txBox="1"/>
          <p:nvPr/>
        </p:nvSpPr>
        <p:spPr>
          <a:xfrm>
            <a:off x="6044057" y="2422588"/>
            <a:ext cx="487363" cy="165417"/>
          </a:xfrm>
          <a:prstGeom prst="rect">
            <a:avLst/>
          </a:prstGeom>
          <a:noFill/>
          <a:ln>
            <a:noFill/>
          </a:ln>
        </p:spPr>
        <p:txBody>
          <a:bodyPr spcFirstLastPara="1" wrap="square" lIns="0" tIns="6675" rIns="0" bIns="0" anchor="t" anchorCtr="0">
            <a:spAutoFit/>
          </a:bodyPr>
          <a:lstStyle/>
          <a:p>
            <a:pPr marL="12700" lvl="0" indent="0" algn="l" rtl="0">
              <a:lnSpc>
                <a:spcPct val="100000"/>
              </a:lnSpc>
              <a:spcBef>
                <a:spcPts val="0"/>
              </a:spcBef>
              <a:spcAft>
                <a:spcPts val="0"/>
              </a:spcAft>
              <a:buNone/>
            </a:pPr>
            <a:r>
              <a:rPr lang="en" sz="1000" b="1">
                <a:latin typeface="Times New Roman"/>
                <a:ea typeface="Times New Roman"/>
                <a:cs typeface="Times New Roman"/>
                <a:sym typeface="Times New Roman"/>
              </a:rPr>
              <a:t>Backend</a:t>
            </a:r>
            <a:endParaRPr sz="1000">
              <a:latin typeface="Times New Roman"/>
              <a:ea typeface="Times New Roman"/>
              <a:cs typeface="Times New Roman"/>
              <a:sym typeface="Times New Roman"/>
            </a:endParaRPr>
          </a:p>
        </p:txBody>
      </p:sp>
      <p:sp>
        <p:nvSpPr>
          <p:cNvPr id="158" name="Google Shape;158;p21"/>
          <p:cNvSpPr txBox="1"/>
          <p:nvPr/>
        </p:nvSpPr>
        <p:spPr>
          <a:xfrm>
            <a:off x="6044057" y="3964115"/>
            <a:ext cx="516255" cy="165418"/>
          </a:xfrm>
          <a:prstGeom prst="rect">
            <a:avLst/>
          </a:prstGeom>
          <a:noFill/>
          <a:ln>
            <a:noFill/>
          </a:ln>
        </p:spPr>
        <p:txBody>
          <a:bodyPr spcFirstLastPara="1" wrap="square" lIns="0" tIns="6350" rIns="0" bIns="0" anchor="t" anchorCtr="0">
            <a:spAutoFit/>
          </a:bodyPr>
          <a:lstStyle/>
          <a:p>
            <a:pPr marL="12700" lvl="0" indent="0" algn="l" rtl="0">
              <a:lnSpc>
                <a:spcPct val="100000"/>
              </a:lnSpc>
              <a:spcBef>
                <a:spcPts val="0"/>
              </a:spcBef>
              <a:spcAft>
                <a:spcPts val="0"/>
              </a:spcAft>
              <a:buNone/>
            </a:pPr>
            <a:r>
              <a:rPr lang="en" sz="1000" b="1">
                <a:latin typeface="Times New Roman"/>
                <a:ea typeface="Times New Roman"/>
                <a:cs typeface="Times New Roman"/>
                <a:sym typeface="Times New Roman"/>
              </a:rPr>
              <a:t>Database</a:t>
            </a:r>
            <a:endParaRPr sz="1000">
              <a:latin typeface="Times New Roman"/>
              <a:ea typeface="Times New Roman"/>
              <a:cs typeface="Times New Roman"/>
              <a:sym typeface="Times New Roman"/>
            </a:endParaRPr>
          </a:p>
        </p:txBody>
      </p:sp>
      <p:grpSp>
        <p:nvGrpSpPr>
          <p:cNvPr id="159" name="Google Shape;159;p21"/>
          <p:cNvGrpSpPr/>
          <p:nvPr/>
        </p:nvGrpSpPr>
        <p:grpSpPr>
          <a:xfrm>
            <a:off x="6000052" y="2817738"/>
            <a:ext cx="2828762" cy="1916941"/>
            <a:chOff x="12000103" y="5635476"/>
            <a:chExt cx="5657524" cy="3833882"/>
          </a:xfrm>
        </p:grpSpPr>
        <p:pic>
          <p:nvPicPr>
            <p:cNvPr id="160" name="Google Shape;160;p21"/>
            <p:cNvPicPr preferRelativeResize="0"/>
            <p:nvPr/>
          </p:nvPicPr>
          <p:blipFill rotWithShape="1">
            <a:blip r:embed="rId11">
              <a:alphaModFix/>
            </a:blip>
            <a:srcRect/>
            <a:stretch/>
          </p:blipFill>
          <p:spPr>
            <a:xfrm>
              <a:off x="12719777" y="8676055"/>
              <a:ext cx="1960052" cy="793303"/>
            </a:xfrm>
            <a:prstGeom prst="rect">
              <a:avLst/>
            </a:prstGeom>
            <a:noFill/>
            <a:ln>
              <a:noFill/>
            </a:ln>
          </p:spPr>
        </p:pic>
        <p:pic>
          <p:nvPicPr>
            <p:cNvPr id="161" name="Google Shape;161;p21"/>
            <p:cNvPicPr preferRelativeResize="0"/>
            <p:nvPr/>
          </p:nvPicPr>
          <p:blipFill rotWithShape="1">
            <a:blip r:embed="rId12">
              <a:alphaModFix/>
            </a:blip>
            <a:srcRect/>
            <a:stretch/>
          </p:blipFill>
          <p:spPr>
            <a:xfrm>
              <a:off x="14284944" y="5635476"/>
              <a:ext cx="1033467" cy="968012"/>
            </a:xfrm>
            <a:prstGeom prst="rect">
              <a:avLst/>
            </a:prstGeom>
            <a:noFill/>
            <a:ln>
              <a:noFill/>
            </a:ln>
          </p:spPr>
        </p:pic>
        <p:pic>
          <p:nvPicPr>
            <p:cNvPr id="162" name="Google Shape;162;p21"/>
            <p:cNvPicPr preferRelativeResize="0"/>
            <p:nvPr/>
          </p:nvPicPr>
          <p:blipFill rotWithShape="1">
            <a:blip r:embed="rId13">
              <a:alphaModFix/>
            </a:blip>
            <a:srcRect/>
            <a:stretch/>
          </p:blipFill>
          <p:spPr>
            <a:xfrm>
              <a:off x="12373761" y="5647928"/>
              <a:ext cx="1239090" cy="1038953"/>
            </a:xfrm>
            <a:prstGeom prst="rect">
              <a:avLst/>
            </a:prstGeom>
            <a:noFill/>
            <a:ln>
              <a:noFill/>
            </a:ln>
          </p:spPr>
        </p:pic>
        <p:pic>
          <p:nvPicPr>
            <p:cNvPr id="163" name="Google Shape;163;p21"/>
            <p:cNvPicPr preferRelativeResize="0"/>
            <p:nvPr/>
          </p:nvPicPr>
          <p:blipFill rotWithShape="1">
            <a:blip r:embed="rId14">
              <a:alphaModFix/>
            </a:blip>
            <a:srcRect/>
            <a:stretch/>
          </p:blipFill>
          <p:spPr>
            <a:xfrm>
              <a:off x="12000103" y="6638797"/>
              <a:ext cx="3580129" cy="1649095"/>
            </a:xfrm>
            <a:prstGeom prst="rect">
              <a:avLst/>
            </a:prstGeom>
            <a:noFill/>
            <a:ln>
              <a:noFill/>
            </a:ln>
          </p:spPr>
        </p:pic>
        <p:sp>
          <p:nvSpPr>
            <p:cNvPr id="164" name="Google Shape;164;p21"/>
            <p:cNvSpPr/>
            <p:nvPr/>
          </p:nvSpPr>
          <p:spPr>
            <a:xfrm>
              <a:off x="15475001" y="7258811"/>
              <a:ext cx="325120" cy="295275"/>
            </a:xfrm>
            <a:custGeom>
              <a:avLst/>
              <a:gdLst/>
              <a:ahLst/>
              <a:cxnLst/>
              <a:rect l="l" t="t" r="r" b="b"/>
              <a:pathLst>
                <a:path w="325119" h="295275" extrusionOk="0">
                  <a:moveTo>
                    <a:pt x="241909" y="64858"/>
                  </a:moveTo>
                  <a:lnTo>
                    <a:pt x="240220" y="58610"/>
                  </a:lnTo>
                  <a:lnTo>
                    <a:pt x="235610" y="53505"/>
                  </a:lnTo>
                  <a:lnTo>
                    <a:pt x="228765" y="50076"/>
                  </a:lnTo>
                  <a:lnTo>
                    <a:pt x="220395" y="48806"/>
                  </a:lnTo>
                  <a:lnTo>
                    <a:pt x="212013" y="50076"/>
                  </a:lnTo>
                  <a:lnTo>
                    <a:pt x="205181" y="53505"/>
                  </a:lnTo>
                  <a:lnTo>
                    <a:pt x="200571" y="58610"/>
                  </a:lnTo>
                  <a:lnTo>
                    <a:pt x="198869" y="64858"/>
                  </a:lnTo>
                  <a:lnTo>
                    <a:pt x="200571" y="71107"/>
                  </a:lnTo>
                  <a:lnTo>
                    <a:pt x="205181" y="76200"/>
                  </a:lnTo>
                  <a:lnTo>
                    <a:pt x="212013" y="79641"/>
                  </a:lnTo>
                  <a:lnTo>
                    <a:pt x="220395" y="80899"/>
                  </a:lnTo>
                  <a:lnTo>
                    <a:pt x="228765" y="79641"/>
                  </a:lnTo>
                  <a:lnTo>
                    <a:pt x="235610" y="76200"/>
                  </a:lnTo>
                  <a:lnTo>
                    <a:pt x="240220" y="71107"/>
                  </a:lnTo>
                  <a:lnTo>
                    <a:pt x="241909" y="64858"/>
                  </a:lnTo>
                  <a:close/>
                </a:path>
                <a:path w="325119" h="295275" extrusionOk="0">
                  <a:moveTo>
                    <a:pt x="324688" y="154279"/>
                  </a:moveTo>
                  <a:lnTo>
                    <a:pt x="309194" y="118160"/>
                  </a:lnTo>
                  <a:lnTo>
                    <a:pt x="278218" y="86245"/>
                  </a:lnTo>
                  <a:lnTo>
                    <a:pt x="248627" y="108318"/>
                  </a:lnTo>
                  <a:lnTo>
                    <a:pt x="275856" y="138836"/>
                  </a:lnTo>
                  <a:lnTo>
                    <a:pt x="284937" y="173418"/>
                  </a:lnTo>
                  <a:lnTo>
                    <a:pt x="275856" y="207886"/>
                  </a:lnTo>
                  <a:lnTo>
                    <a:pt x="248627" y="238023"/>
                  </a:lnTo>
                  <a:lnTo>
                    <a:pt x="207708" y="258330"/>
                  </a:lnTo>
                  <a:lnTo>
                    <a:pt x="161328" y="265099"/>
                  </a:lnTo>
                  <a:lnTo>
                    <a:pt x="115125" y="258330"/>
                  </a:lnTo>
                  <a:lnTo>
                    <a:pt x="74714" y="238023"/>
                  </a:lnTo>
                  <a:lnTo>
                    <a:pt x="47485" y="207505"/>
                  </a:lnTo>
                  <a:lnTo>
                    <a:pt x="38404" y="172923"/>
                  </a:lnTo>
                  <a:lnTo>
                    <a:pt x="47485" y="138455"/>
                  </a:lnTo>
                  <a:lnTo>
                    <a:pt x="74714" y="108318"/>
                  </a:lnTo>
                  <a:lnTo>
                    <a:pt x="162115" y="43129"/>
                  </a:lnTo>
                  <a:lnTo>
                    <a:pt x="162115" y="0"/>
                  </a:lnTo>
                  <a:lnTo>
                    <a:pt x="46469" y="86245"/>
                  </a:lnTo>
                  <a:lnTo>
                    <a:pt x="15494" y="118198"/>
                  </a:lnTo>
                  <a:lnTo>
                    <a:pt x="0" y="154381"/>
                  </a:lnTo>
                  <a:lnTo>
                    <a:pt x="0" y="191960"/>
                  </a:lnTo>
                  <a:lnTo>
                    <a:pt x="15494" y="228142"/>
                  </a:lnTo>
                  <a:lnTo>
                    <a:pt x="46469" y="260096"/>
                  </a:lnTo>
                  <a:lnTo>
                    <a:pt x="89293" y="283197"/>
                  </a:lnTo>
                  <a:lnTo>
                    <a:pt x="137731" y="294754"/>
                  </a:lnTo>
                  <a:lnTo>
                    <a:pt x="187921" y="294754"/>
                  </a:lnTo>
                  <a:lnTo>
                    <a:pt x="236042" y="283197"/>
                  </a:lnTo>
                  <a:lnTo>
                    <a:pt x="278218" y="260096"/>
                  </a:lnTo>
                  <a:lnTo>
                    <a:pt x="309194" y="228015"/>
                  </a:lnTo>
                  <a:lnTo>
                    <a:pt x="324688" y="191820"/>
                  </a:lnTo>
                  <a:lnTo>
                    <a:pt x="324688" y="154279"/>
                  </a:lnTo>
                  <a:close/>
                </a:path>
              </a:pathLst>
            </a:custGeom>
            <a:solidFill>
              <a:srgbClr val="ED4B2C"/>
            </a:solidFill>
            <a:ln>
              <a:noFill/>
            </a:ln>
          </p:spPr>
          <p:txBody>
            <a:bodyPr spcFirstLastPara="1" wrap="square" lIns="0" tIns="0" rIns="0" bIns="0" anchor="t" anchorCtr="0">
              <a:noAutofit/>
            </a:bodyPr>
            <a:lstStyle/>
            <a:p>
              <a:pPr marL="0" lvl="0" indent="0" algn="l" rtl="0">
                <a:spcBef>
                  <a:spcPts val="0"/>
                </a:spcBef>
                <a:spcAft>
                  <a:spcPts val="0"/>
                </a:spcAft>
                <a:buNone/>
              </a:pPr>
              <a:endParaRPr sz="700"/>
            </a:p>
          </p:txBody>
        </p:sp>
        <p:sp>
          <p:nvSpPr>
            <p:cNvPr id="165" name="Google Shape;165;p21"/>
            <p:cNvSpPr/>
            <p:nvPr/>
          </p:nvSpPr>
          <p:spPr>
            <a:xfrm>
              <a:off x="15964789" y="7279538"/>
              <a:ext cx="992505" cy="375920"/>
            </a:xfrm>
            <a:custGeom>
              <a:avLst/>
              <a:gdLst/>
              <a:ahLst/>
              <a:cxnLst/>
              <a:rect l="l" t="t" r="r" b="b"/>
              <a:pathLst>
                <a:path w="992505" h="375920" extrusionOk="0">
                  <a:moveTo>
                    <a:pt x="232638" y="84251"/>
                  </a:moveTo>
                  <a:lnTo>
                    <a:pt x="224002" y="50355"/>
                  </a:lnTo>
                  <a:lnTo>
                    <a:pt x="201168" y="27076"/>
                  </a:lnTo>
                  <a:lnTo>
                    <a:pt x="197840" y="23698"/>
                  </a:lnTo>
                  <a:lnTo>
                    <a:pt x="196329" y="23101"/>
                  </a:lnTo>
                  <a:lnTo>
                    <a:pt x="196329" y="87591"/>
                  </a:lnTo>
                  <a:lnTo>
                    <a:pt x="189369" y="115087"/>
                  </a:lnTo>
                  <a:lnTo>
                    <a:pt x="168935" y="134607"/>
                  </a:lnTo>
                  <a:lnTo>
                    <a:pt x="135623" y="146405"/>
                  </a:lnTo>
                  <a:lnTo>
                    <a:pt x="90093" y="150774"/>
                  </a:lnTo>
                  <a:lnTo>
                    <a:pt x="39001" y="151777"/>
                  </a:lnTo>
                  <a:lnTo>
                    <a:pt x="39001" y="27076"/>
                  </a:lnTo>
                  <a:lnTo>
                    <a:pt x="91440" y="27076"/>
                  </a:lnTo>
                  <a:lnTo>
                    <a:pt x="136194" y="30988"/>
                  </a:lnTo>
                  <a:lnTo>
                    <a:pt x="169100" y="42545"/>
                  </a:lnTo>
                  <a:lnTo>
                    <a:pt x="189395" y="61493"/>
                  </a:lnTo>
                  <a:lnTo>
                    <a:pt x="196329" y="87591"/>
                  </a:lnTo>
                  <a:lnTo>
                    <a:pt x="196329" y="23101"/>
                  </a:lnTo>
                  <a:lnTo>
                    <a:pt x="153784" y="6248"/>
                  </a:lnTo>
                  <a:lnTo>
                    <a:pt x="91440" y="0"/>
                  </a:lnTo>
                  <a:lnTo>
                    <a:pt x="0" y="0"/>
                  </a:lnTo>
                  <a:lnTo>
                    <a:pt x="0" y="271119"/>
                  </a:lnTo>
                  <a:lnTo>
                    <a:pt x="37655" y="271119"/>
                  </a:lnTo>
                  <a:lnTo>
                    <a:pt x="37655" y="175844"/>
                  </a:lnTo>
                  <a:lnTo>
                    <a:pt x="87401" y="175844"/>
                  </a:lnTo>
                  <a:lnTo>
                    <a:pt x="148297" y="170040"/>
                  </a:lnTo>
                  <a:lnTo>
                    <a:pt x="194310" y="152742"/>
                  </a:lnTo>
                  <a:lnTo>
                    <a:pt x="195275" y="151777"/>
                  </a:lnTo>
                  <a:lnTo>
                    <a:pt x="223177" y="124091"/>
                  </a:lnTo>
                  <a:lnTo>
                    <a:pt x="232638" y="84251"/>
                  </a:lnTo>
                  <a:close/>
                </a:path>
                <a:path w="992505" h="375920" extrusionOk="0">
                  <a:moveTo>
                    <a:pt x="504723" y="73215"/>
                  </a:moveTo>
                  <a:lnTo>
                    <a:pt x="467067" y="73215"/>
                  </a:lnTo>
                  <a:lnTo>
                    <a:pt x="385038" y="237020"/>
                  </a:lnTo>
                  <a:lnTo>
                    <a:pt x="301663" y="73215"/>
                  </a:lnTo>
                  <a:lnTo>
                    <a:pt x="262674" y="73215"/>
                  </a:lnTo>
                  <a:lnTo>
                    <a:pt x="366217" y="269113"/>
                  </a:lnTo>
                  <a:lnTo>
                    <a:pt x="348729" y="304215"/>
                  </a:lnTo>
                  <a:lnTo>
                    <a:pt x="334441" y="327507"/>
                  </a:lnTo>
                  <a:lnTo>
                    <a:pt x="321170" y="341579"/>
                  </a:lnTo>
                  <a:lnTo>
                    <a:pt x="307886" y="348500"/>
                  </a:lnTo>
                  <a:lnTo>
                    <a:pt x="293598" y="350354"/>
                  </a:lnTo>
                  <a:lnTo>
                    <a:pt x="282752" y="349643"/>
                  </a:lnTo>
                  <a:lnTo>
                    <a:pt x="272415" y="347713"/>
                  </a:lnTo>
                  <a:lnTo>
                    <a:pt x="262585" y="344855"/>
                  </a:lnTo>
                  <a:lnTo>
                    <a:pt x="253263" y="341325"/>
                  </a:lnTo>
                  <a:lnTo>
                    <a:pt x="242493" y="366395"/>
                  </a:lnTo>
                  <a:lnTo>
                    <a:pt x="254457" y="369925"/>
                  </a:lnTo>
                  <a:lnTo>
                    <a:pt x="266534" y="372795"/>
                  </a:lnTo>
                  <a:lnTo>
                    <a:pt x="279374" y="374713"/>
                  </a:lnTo>
                  <a:lnTo>
                    <a:pt x="293598" y="375424"/>
                  </a:lnTo>
                  <a:lnTo>
                    <a:pt x="318960" y="372478"/>
                  </a:lnTo>
                  <a:lnTo>
                    <a:pt x="341172" y="362381"/>
                  </a:lnTo>
                  <a:lnTo>
                    <a:pt x="361111" y="343268"/>
                  </a:lnTo>
                  <a:lnTo>
                    <a:pt x="379666" y="313245"/>
                  </a:lnTo>
                  <a:lnTo>
                    <a:pt x="401180" y="270116"/>
                  </a:lnTo>
                  <a:lnTo>
                    <a:pt x="504723" y="73215"/>
                  </a:lnTo>
                  <a:close/>
                </a:path>
                <a:path w="992505" h="375920" extrusionOk="0">
                  <a:moveTo>
                    <a:pt x="754392" y="1346"/>
                  </a:moveTo>
                  <a:lnTo>
                    <a:pt x="462140" y="1346"/>
                  </a:lnTo>
                  <a:lnTo>
                    <a:pt x="462140" y="27393"/>
                  </a:lnTo>
                  <a:lnTo>
                    <a:pt x="589889" y="27393"/>
                  </a:lnTo>
                  <a:lnTo>
                    <a:pt x="589889" y="272618"/>
                  </a:lnTo>
                  <a:lnTo>
                    <a:pt x="627545" y="272618"/>
                  </a:lnTo>
                  <a:lnTo>
                    <a:pt x="627545" y="27393"/>
                  </a:lnTo>
                  <a:lnTo>
                    <a:pt x="754392" y="27393"/>
                  </a:lnTo>
                  <a:lnTo>
                    <a:pt x="754392" y="1346"/>
                  </a:lnTo>
                  <a:close/>
                </a:path>
                <a:path w="992505" h="375920" extrusionOk="0">
                  <a:moveTo>
                    <a:pt x="992416" y="171831"/>
                  </a:moveTo>
                  <a:lnTo>
                    <a:pt x="983043" y="128879"/>
                  </a:lnTo>
                  <a:lnTo>
                    <a:pt x="956779" y="95986"/>
                  </a:lnTo>
                  <a:lnTo>
                    <a:pt x="956106" y="95643"/>
                  </a:lnTo>
                  <a:lnTo>
                    <a:pt x="956106" y="173837"/>
                  </a:lnTo>
                  <a:lnTo>
                    <a:pt x="949642" y="205841"/>
                  </a:lnTo>
                  <a:lnTo>
                    <a:pt x="949553" y="206260"/>
                  </a:lnTo>
                  <a:lnTo>
                    <a:pt x="930897" y="231635"/>
                  </a:lnTo>
                  <a:lnTo>
                    <a:pt x="901547" y="248183"/>
                  </a:lnTo>
                  <a:lnTo>
                    <a:pt x="863320" y="254076"/>
                  </a:lnTo>
                  <a:lnTo>
                    <a:pt x="824992" y="248183"/>
                  </a:lnTo>
                  <a:lnTo>
                    <a:pt x="824839" y="248183"/>
                  </a:lnTo>
                  <a:lnTo>
                    <a:pt x="795299" y="231635"/>
                  </a:lnTo>
                  <a:lnTo>
                    <a:pt x="795172" y="231635"/>
                  </a:lnTo>
                  <a:lnTo>
                    <a:pt x="775957" y="205841"/>
                  </a:lnTo>
                  <a:lnTo>
                    <a:pt x="769188" y="172834"/>
                  </a:lnTo>
                  <a:lnTo>
                    <a:pt x="775741" y="140411"/>
                  </a:lnTo>
                  <a:lnTo>
                    <a:pt x="794397" y="115049"/>
                  </a:lnTo>
                  <a:lnTo>
                    <a:pt x="823645" y="98513"/>
                  </a:lnTo>
                  <a:lnTo>
                    <a:pt x="861974" y="92608"/>
                  </a:lnTo>
                  <a:lnTo>
                    <a:pt x="901344" y="98513"/>
                  </a:lnTo>
                  <a:lnTo>
                    <a:pt x="900734" y="98513"/>
                  </a:lnTo>
                  <a:lnTo>
                    <a:pt x="930224" y="114795"/>
                  </a:lnTo>
                  <a:lnTo>
                    <a:pt x="949337" y="140411"/>
                  </a:lnTo>
                  <a:lnTo>
                    <a:pt x="956106" y="173837"/>
                  </a:lnTo>
                  <a:lnTo>
                    <a:pt x="956106" y="95643"/>
                  </a:lnTo>
                  <a:lnTo>
                    <a:pt x="950290" y="92608"/>
                  </a:lnTo>
                  <a:lnTo>
                    <a:pt x="916393" y="74942"/>
                  </a:lnTo>
                  <a:lnTo>
                    <a:pt x="864666" y="67525"/>
                  </a:lnTo>
                  <a:lnTo>
                    <a:pt x="812304" y="75095"/>
                  </a:lnTo>
                  <a:lnTo>
                    <a:pt x="770534" y="96494"/>
                  </a:lnTo>
                  <a:lnTo>
                    <a:pt x="742886" y="129730"/>
                  </a:lnTo>
                  <a:lnTo>
                    <a:pt x="732878" y="172834"/>
                  </a:lnTo>
                  <a:lnTo>
                    <a:pt x="742442" y="215785"/>
                  </a:lnTo>
                  <a:lnTo>
                    <a:pt x="769023" y="248678"/>
                  </a:lnTo>
                  <a:lnTo>
                    <a:pt x="809472" y="269722"/>
                  </a:lnTo>
                  <a:lnTo>
                    <a:pt x="860628" y="277139"/>
                  </a:lnTo>
                  <a:lnTo>
                    <a:pt x="912241" y="269570"/>
                  </a:lnTo>
                  <a:lnTo>
                    <a:pt x="942314" y="254076"/>
                  </a:lnTo>
                  <a:lnTo>
                    <a:pt x="953757" y="248183"/>
                  </a:lnTo>
                  <a:lnTo>
                    <a:pt x="981659" y="214947"/>
                  </a:lnTo>
                  <a:lnTo>
                    <a:pt x="992416" y="171831"/>
                  </a:lnTo>
                  <a:close/>
                </a:path>
              </a:pathLst>
            </a:custGeom>
            <a:solidFill>
              <a:srgbClr val="000000"/>
            </a:solidFill>
            <a:ln>
              <a:noFill/>
            </a:ln>
          </p:spPr>
          <p:txBody>
            <a:bodyPr spcFirstLastPara="1" wrap="square" lIns="0" tIns="0" rIns="0" bIns="0" anchor="t" anchorCtr="0">
              <a:noAutofit/>
            </a:bodyPr>
            <a:lstStyle/>
            <a:p>
              <a:pPr marL="0" lvl="0" indent="0" algn="l" rtl="0">
                <a:spcBef>
                  <a:spcPts val="0"/>
                </a:spcBef>
                <a:spcAft>
                  <a:spcPts val="0"/>
                </a:spcAft>
                <a:buNone/>
              </a:pPr>
              <a:endParaRPr sz="700"/>
            </a:p>
          </p:txBody>
        </p:sp>
        <p:pic>
          <p:nvPicPr>
            <p:cNvPr id="166" name="Google Shape;166;p21"/>
            <p:cNvPicPr preferRelativeResize="0"/>
            <p:nvPr/>
          </p:nvPicPr>
          <p:blipFill rotWithShape="1">
            <a:blip r:embed="rId15">
              <a:alphaModFix/>
            </a:blip>
            <a:srcRect/>
            <a:stretch/>
          </p:blipFill>
          <p:spPr>
            <a:xfrm>
              <a:off x="17011000" y="7346729"/>
              <a:ext cx="386388" cy="209942"/>
            </a:xfrm>
            <a:prstGeom prst="rect">
              <a:avLst/>
            </a:prstGeom>
            <a:noFill/>
            <a:ln>
              <a:noFill/>
            </a:ln>
          </p:spPr>
        </p:pic>
        <p:sp>
          <p:nvSpPr>
            <p:cNvPr id="167" name="Google Shape;167;p21"/>
            <p:cNvSpPr/>
            <p:nvPr/>
          </p:nvSpPr>
          <p:spPr>
            <a:xfrm>
              <a:off x="17444902" y="7253458"/>
              <a:ext cx="212725" cy="299085"/>
            </a:xfrm>
            <a:custGeom>
              <a:avLst/>
              <a:gdLst/>
              <a:ahLst/>
              <a:cxnLst/>
              <a:rect l="l" t="t" r="r" b="b"/>
              <a:pathLst>
                <a:path w="212725" h="299084" extrusionOk="0">
                  <a:moveTo>
                    <a:pt x="36307" y="0"/>
                  </a:moveTo>
                  <a:lnTo>
                    <a:pt x="0" y="6017"/>
                  </a:lnTo>
                  <a:lnTo>
                    <a:pt x="0" y="298198"/>
                  </a:lnTo>
                  <a:lnTo>
                    <a:pt x="36307" y="298198"/>
                  </a:lnTo>
                  <a:lnTo>
                    <a:pt x="36307" y="147427"/>
                  </a:lnTo>
                  <a:lnTo>
                    <a:pt x="53852" y="136270"/>
                  </a:lnTo>
                  <a:lnTo>
                    <a:pt x="73792" y="127369"/>
                  </a:lnTo>
                  <a:lnTo>
                    <a:pt x="95497" y="121477"/>
                  </a:lnTo>
                  <a:lnTo>
                    <a:pt x="118336" y="119346"/>
                  </a:lnTo>
                  <a:lnTo>
                    <a:pt x="143046" y="122245"/>
                  </a:lnTo>
                  <a:lnTo>
                    <a:pt x="160696" y="131255"/>
                  </a:lnTo>
                  <a:lnTo>
                    <a:pt x="171286" y="146848"/>
                  </a:lnTo>
                  <a:lnTo>
                    <a:pt x="174815" y="169491"/>
                  </a:lnTo>
                  <a:lnTo>
                    <a:pt x="174815" y="298198"/>
                  </a:lnTo>
                  <a:lnTo>
                    <a:pt x="174815" y="298532"/>
                  </a:lnTo>
                  <a:lnTo>
                    <a:pt x="212468" y="298532"/>
                  </a:lnTo>
                  <a:lnTo>
                    <a:pt x="212468" y="162805"/>
                  </a:lnTo>
                  <a:lnTo>
                    <a:pt x="206627" y="133956"/>
                  </a:lnTo>
                  <a:lnTo>
                    <a:pt x="189944" y="112534"/>
                  </a:lnTo>
                  <a:lnTo>
                    <a:pt x="163679" y="99199"/>
                  </a:lnTo>
                  <a:lnTo>
                    <a:pt x="129094" y="94607"/>
                  </a:lnTo>
                  <a:lnTo>
                    <a:pt x="106087" y="96503"/>
                  </a:lnTo>
                  <a:lnTo>
                    <a:pt x="82197" y="102255"/>
                  </a:lnTo>
                  <a:lnTo>
                    <a:pt x="58559" y="111955"/>
                  </a:lnTo>
                  <a:lnTo>
                    <a:pt x="36307" y="125698"/>
                  </a:lnTo>
                  <a:lnTo>
                    <a:pt x="36307" y="0"/>
                  </a:lnTo>
                  <a:close/>
                </a:path>
              </a:pathLst>
            </a:custGeom>
            <a:solidFill>
              <a:srgbClr val="000000"/>
            </a:solidFill>
            <a:ln>
              <a:noFill/>
            </a:ln>
          </p:spPr>
          <p:txBody>
            <a:bodyPr spcFirstLastPara="1" wrap="square" lIns="0" tIns="0" rIns="0" bIns="0" anchor="t" anchorCtr="0">
              <a:noAutofit/>
            </a:bodyPr>
            <a:lstStyle/>
            <a:p>
              <a:pPr marL="0" lvl="0" indent="0" algn="l" rtl="0">
                <a:spcBef>
                  <a:spcPts val="0"/>
                </a:spcBef>
                <a:spcAft>
                  <a:spcPts val="0"/>
                </a:spcAft>
                <a:buNone/>
              </a:pPr>
              <a:endParaRPr sz="700"/>
            </a:p>
          </p:txBody>
        </p:sp>
        <p:sp>
          <p:nvSpPr>
            <p:cNvPr id="168" name="Google Shape;168;p21"/>
            <p:cNvSpPr/>
            <p:nvPr/>
          </p:nvSpPr>
          <p:spPr>
            <a:xfrm>
              <a:off x="16384068" y="5767042"/>
              <a:ext cx="1003935" cy="840105"/>
            </a:xfrm>
            <a:custGeom>
              <a:avLst/>
              <a:gdLst/>
              <a:ahLst/>
              <a:cxnLst/>
              <a:rect l="l" t="t" r="r" b="b"/>
              <a:pathLst>
                <a:path w="1003934" h="840104" extrusionOk="0">
                  <a:moveTo>
                    <a:pt x="609973" y="0"/>
                  </a:moveTo>
                  <a:lnTo>
                    <a:pt x="563687" y="949"/>
                  </a:lnTo>
                  <a:lnTo>
                    <a:pt x="516767" y="5456"/>
                  </a:lnTo>
                  <a:lnTo>
                    <a:pt x="469519" y="13493"/>
                  </a:lnTo>
                  <a:lnTo>
                    <a:pt x="422253" y="25030"/>
                  </a:lnTo>
                  <a:lnTo>
                    <a:pt x="375275" y="40036"/>
                  </a:lnTo>
                  <a:lnTo>
                    <a:pt x="328894" y="58483"/>
                  </a:lnTo>
                  <a:lnTo>
                    <a:pt x="283418" y="80341"/>
                  </a:lnTo>
                  <a:lnTo>
                    <a:pt x="239156" y="105581"/>
                  </a:lnTo>
                  <a:lnTo>
                    <a:pt x="196414" y="134173"/>
                  </a:lnTo>
                  <a:lnTo>
                    <a:pt x="155501" y="166087"/>
                  </a:lnTo>
                  <a:lnTo>
                    <a:pt x="114087" y="206299"/>
                  </a:lnTo>
                  <a:lnTo>
                    <a:pt x="79948" y="250291"/>
                  </a:lnTo>
                  <a:lnTo>
                    <a:pt x="52586" y="297224"/>
                  </a:lnTo>
                  <a:lnTo>
                    <a:pt x="31503" y="346259"/>
                  </a:lnTo>
                  <a:lnTo>
                    <a:pt x="16201" y="396556"/>
                  </a:lnTo>
                  <a:lnTo>
                    <a:pt x="6181" y="447277"/>
                  </a:lnTo>
                  <a:lnTo>
                    <a:pt x="947" y="497582"/>
                  </a:lnTo>
                  <a:lnTo>
                    <a:pt x="0" y="546632"/>
                  </a:lnTo>
                  <a:lnTo>
                    <a:pt x="2841" y="593588"/>
                  </a:lnTo>
                  <a:lnTo>
                    <a:pt x="8973" y="637610"/>
                  </a:lnTo>
                  <a:lnTo>
                    <a:pt x="17898" y="677859"/>
                  </a:lnTo>
                  <a:lnTo>
                    <a:pt x="42134" y="743681"/>
                  </a:lnTo>
                  <a:lnTo>
                    <a:pt x="71565" y="784342"/>
                  </a:lnTo>
                  <a:lnTo>
                    <a:pt x="111681" y="804096"/>
                  </a:lnTo>
                  <a:lnTo>
                    <a:pt x="180765" y="822079"/>
                  </a:lnTo>
                  <a:lnTo>
                    <a:pt x="223953" y="829407"/>
                  </a:lnTo>
                  <a:lnTo>
                    <a:pt x="271723" y="835093"/>
                  </a:lnTo>
                  <a:lnTo>
                    <a:pt x="323189" y="838738"/>
                  </a:lnTo>
                  <a:lnTo>
                    <a:pt x="377464" y="839941"/>
                  </a:lnTo>
                  <a:lnTo>
                    <a:pt x="433660" y="838303"/>
                  </a:lnTo>
                  <a:lnTo>
                    <a:pt x="490893" y="833425"/>
                  </a:lnTo>
                  <a:lnTo>
                    <a:pt x="548274" y="824907"/>
                  </a:lnTo>
                  <a:lnTo>
                    <a:pt x="604918" y="812349"/>
                  </a:lnTo>
                  <a:lnTo>
                    <a:pt x="659937" y="795352"/>
                  </a:lnTo>
                  <a:lnTo>
                    <a:pt x="712446" y="773516"/>
                  </a:lnTo>
                  <a:lnTo>
                    <a:pt x="761557" y="746440"/>
                  </a:lnTo>
                  <a:lnTo>
                    <a:pt x="806384" y="713727"/>
                  </a:lnTo>
                  <a:lnTo>
                    <a:pt x="846566" y="677097"/>
                  </a:lnTo>
                  <a:lnTo>
                    <a:pt x="882287" y="638749"/>
                  </a:lnTo>
                  <a:lnTo>
                    <a:pt x="913503" y="598993"/>
                  </a:lnTo>
                  <a:lnTo>
                    <a:pt x="940173" y="558139"/>
                  </a:lnTo>
                  <a:lnTo>
                    <a:pt x="962255" y="516500"/>
                  </a:lnTo>
                  <a:lnTo>
                    <a:pt x="979707" y="474385"/>
                  </a:lnTo>
                  <a:lnTo>
                    <a:pt x="992487" y="432105"/>
                  </a:lnTo>
                  <a:lnTo>
                    <a:pt x="1000552" y="389972"/>
                  </a:lnTo>
                  <a:lnTo>
                    <a:pt x="1003861" y="348295"/>
                  </a:lnTo>
                  <a:lnTo>
                    <a:pt x="1002372" y="307387"/>
                  </a:lnTo>
                  <a:lnTo>
                    <a:pt x="996042" y="267557"/>
                  </a:lnTo>
                  <a:lnTo>
                    <a:pt x="984830" y="229117"/>
                  </a:lnTo>
                  <a:lnTo>
                    <a:pt x="968694" y="192377"/>
                  </a:lnTo>
                  <a:lnTo>
                    <a:pt x="947591" y="157649"/>
                  </a:lnTo>
                  <a:lnTo>
                    <a:pt x="921480" y="125242"/>
                  </a:lnTo>
                  <a:lnTo>
                    <a:pt x="890319" y="95468"/>
                  </a:lnTo>
                  <a:lnTo>
                    <a:pt x="857103" y="70683"/>
                  </a:lnTo>
                  <a:lnTo>
                    <a:pt x="821095" y="49662"/>
                  </a:lnTo>
                  <a:lnTo>
                    <a:pt x="782605" y="32377"/>
                  </a:lnTo>
                  <a:lnTo>
                    <a:pt x="741939" y="18797"/>
                  </a:lnTo>
                  <a:lnTo>
                    <a:pt x="699407" y="8894"/>
                  </a:lnTo>
                  <a:lnTo>
                    <a:pt x="655315" y="2638"/>
                  </a:lnTo>
                  <a:lnTo>
                    <a:pt x="609973" y="0"/>
                  </a:lnTo>
                  <a:close/>
                </a:path>
              </a:pathLst>
            </a:custGeom>
            <a:solidFill>
              <a:srgbClr val="F89939"/>
            </a:solidFill>
            <a:ln>
              <a:noFill/>
            </a:ln>
          </p:spPr>
          <p:txBody>
            <a:bodyPr spcFirstLastPara="1" wrap="square" lIns="0" tIns="0" rIns="0" bIns="0" anchor="t" anchorCtr="0">
              <a:noAutofit/>
            </a:bodyPr>
            <a:lstStyle/>
            <a:p>
              <a:pPr marL="0" lvl="0" indent="0" algn="l" rtl="0">
                <a:spcBef>
                  <a:spcPts val="0"/>
                </a:spcBef>
                <a:spcAft>
                  <a:spcPts val="0"/>
                </a:spcAft>
                <a:buNone/>
              </a:pPr>
              <a:endParaRPr sz="700"/>
            </a:p>
          </p:txBody>
        </p:sp>
        <p:sp>
          <p:nvSpPr>
            <p:cNvPr id="169" name="Google Shape;169;p21"/>
            <p:cNvSpPr/>
            <p:nvPr/>
          </p:nvSpPr>
          <p:spPr>
            <a:xfrm>
              <a:off x="15770511" y="6109662"/>
              <a:ext cx="579120" cy="490220"/>
            </a:xfrm>
            <a:custGeom>
              <a:avLst/>
              <a:gdLst/>
              <a:ahLst/>
              <a:cxnLst/>
              <a:rect l="l" t="t" r="r" b="b"/>
              <a:pathLst>
                <a:path w="579119" h="490220" extrusionOk="0">
                  <a:moveTo>
                    <a:pt x="223165" y="0"/>
                  </a:moveTo>
                  <a:lnTo>
                    <a:pt x="179103" y="4562"/>
                  </a:lnTo>
                  <a:lnTo>
                    <a:pt x="137601" y="15237"/>
                  </a:lnTo>
                  <a:lnTo>
                    <a:pt x="99539" y="32110"/>
                  </a:lnTo>
                  <a:lnTo>
                    <a:pt x="65793" y="55264"/>
                  </a:lnTo>
                  <a:lnTo>
                    <a:pt x="35678" y="87043"/>
                  </a:lnTo>
                  <a:lnTo>
                    <a:pt x="14766" y="123206"/>
                  </a:lnTo>
                  <a:lnTo>
                    <a:pt x="2919" y="162742"/>
                  </a:lnTo>
                  <a:lnTo>
                    <a:pt x="0" y="204635"/>
                  </a:lnTo>
                  <a:lnTo>
                    <a:pt x="5870" y="247872"/>
                  </a:lnTo>
                  <a:lnTo>
                    <a:pt x="20394" y="291438"/>
                  </a:lnTo>
                  <a:lnTo>
                    <a:pt x="43433" y="334321"/>
                  </a:lnTo>
                  <a:lnTo>
                    <a:pt x="74849" y="375506"/>
                  </a:lnTo>
                  <a:lnTo>
                    <a:pt x="114507" y="413980"/>
                  </a:lnTo>
                  <a:lnTo>
                    <a:pt x="162217" y="445695"/>
                  </a:lnTo>
                  <a:lnTo>
                    <a:pt x="216096" y="467992"/>
                  </a:lnTo>
                  <a:lnTo>
                    <a:pt x="273463" y="481999"/>
                  </a:lnTo>
                  <a:lnTo>
                    <a:pt x="331638" y="488839"/>
                  </a:lnTo>
                  <a:lnTo>
                    <a:pt x="387942" y="489640"/>
                  </a:lnTo>
                  <a:lnTo>
                    <a:pt x="439696" y="485526"/>
                  </a:lnTo>
                  <a:lnTo>
                    <a:pt x="484220" y="477624"/>
                  </a:lnTo>
                  <a:lnTo>
                    <a:pt x="540861" y="454957"/>
                  </a:lnTo>
                  <a:lnTo>
                    <a:pt x="564373" y="410200"/>
                  </a:lnTo>
                  <a:lnTo>
                    <a:pt x="573420" y="373033"/>
                  </a:lnTo>
                  <a:lnTo>
                    <a:pt x="578595" y="329250"/>
                  </a:lnTo>
                  <a:lnTo>
                    <a:pt x="578348" y="281285"/>
                  </a:lnTo>
                  <a:lnTo>
                    <a:pt x="571131" y="231568"/>
                  </a:lnTo>
                  <a:lnTo>
                    <a:pt x="555395" y="182533"/>
                  </a:lnTo>
                  <a:lnTo>
                    <a:pt x="529591" y="136613"/>
                  </a:lnTo>
                  <a:lnTo>
                    <a:pt x="492169" y="96240"/>
                  </a:lnTo>
                  <a:lnTo>
                    <a:pt x="451173" y="65908"/>
                  </a:lnTo>
                  <a:lnTo>
                    <a:pt x="407472" y="41179"/>
                  </a:lnTo>
                  <a:lnTo>
                    <a:pt x="361942" y="22139"/>
                  </a:lnTo>
                  <a:lnTo>
                    <a:pt x="315463" y="8873"/>
                  </a:lnTo>
                  <a:lnTo>
                    <a:pt x="268911" y="1465"/>
                  </a:lnTo>
                  <a:lnTo>
                    <a:pt x="223165" y="0"/>
                  </a:lnTo>
                  <a:close/>
                </a:path>
              </a:pathLst>
            </a:custGeom>
            <a:solidFill>
              <a:srgbClr val="3499CD"/>
            </a:solidFill>
            <a:ln>
              <a:noFill/>
            </a:ln>
          </p:spPr>
          <p:txBody>
            <a:bodyPr spcFirstLastPara="1" wrap="square" lIns="0" tIns="0" rIns="0" bIns="0" anchor="t" anchorCtr="0">
              <a:noAutofit/>
            </a:bodyPr>
            <a:lstStyle/>
            <a:p>
              <a:pPr marL="0" lvl="0" indent="0" algn="l" rtl="0">
                <a:spcBef>
                  <a:spcPts val="0"/>
                </a:spcBef>
                <a:spcAft>
                  <a:spcPts val="0"/>
                </a:spcAft>
                <a:buNone/>
              </a:pPr>
              <a:endParaRPr sz="700"/>
            </a:p>
          </p:txBody>
        </p:sp>
        <p:sp>
          <p:nvSpPr>
            <p:cNvPr id="170" name="Google Shape;170;p21"/>
            <p:cNvSpPr/>
            <p:nvPr/>
          </p:nvSpPr>
          <p:spPr>
            <a:xfrm>
              <a:off x="16543473" y="6174693"/>
              <a:ext cx="172085" cy="312420"/>
            </a:xfrm>
            <a:custGeom>
              <a:avLst/>
              <a:gdLst/>
              <a:ahLst/>
              <a:cxnLst/>
              <a:rect l="l" t="t" r="r" b="b"/>
              <a:pathLst>
                <a:path w="172084" h="312420" extrusionOk="0">
                  <a:moveTo>
                    <a:pt x="154221" y="0"/>
                  </a:moveTo>
                  <a:lnTo>
                    <a:pt x="79754" y="21096"/>
                  </a:lnTo>
                  <a:lnTo>
                    <a:pt x="48985" y="76973"/>
                  </a:lnTo>
                  <a:lnTo>
                    <a:pt x="23277" y="137710"/>
                  </a:lnTo>
                  <a:lnTo>
                    <a:pt x="5809" y="196426"/>
                  </a:lnTo>
                  <a:lnTo>
                    <a:pt x="0" y="246176"/>
                  </a:lnTo>
                  <a:lnTo>
                    <a:pt x="969" y="259454"/>
                  </a:lnTo>
                  <a:lnTo>
                    <a:pt x="1040" y="260419"/>
                  </a:lnTo>
                  <a:lnTo>
                    <a:pt x="25759" y="301913"/>
                  </a:lnTo>
                  <a:lnTo>
                    <a:pt x="60817" y="311952"/>
                  </a:lnTo>
                  <a:lnTo>
                    <a:pt x="72870" y="311153"/>
                  </a:lnTo>
                  <a:lnTo>
                    <a:pt x="110834" y="299155"/>
                  </a:lnTo>
                  <a:lnTo>
                    <a:pt x="146308" y="277955"/>
                  </a:lnTo>
                  <a:lnTo>
                    <a:pt x="85770" y="277955"/>
                  </a:lnTo>
                  <a:lnTo>
                    <a:pt x="78585" y="274314"/>
                  </a:lnTo>
                  <a:lnTo>
                    <a:pt x="73071" y="266985"/>
                  </a:lnTo>
                  <a:lnTo>
                    <a:pt x="69521" y="261014"/>
                  </a:lnTo>
                  <a:lnTo>
                    <a:pt x="66979" y="254080"/>
                  </a:lnTo>
                  <a:lnTo>
                    <a:pt x="65576" y="246827"/>
                  </a:lnTo>
                  <a:lnTo>
                    <a:pt x="65449" y="246176"/>
                  </a:lnTo>
                  <a:lnTo>
                    <a:pt x="64939" y="237298"/>
                  </a:lnTo>
                  <a:lnTo>
                    <a:pt x="65064" y="232227"/>
                  </a:lnTo>
                  <a:lnTo>
                    <a:pt x="65440" y="225411"/>
                  </a:lnTo>
                  <a:lnTo>
                    <a:pt x="66066" y="216848"/>
                  </a:lnTo>
                  <a:lnTo>
                    <a:pt x="66944" y="206534"/>
                  </a:lnTo>
                  <a:lnTo>
                    <a:pt x="90817" y="183545"/>
                  </a:lnTo>
                  <a:lnTo>
                    <a:pt x="98348" y="175353"/>
                  </a:lnTo>
                  <a:lnTo>
                    <a:pt x="73850" y="175353"/>
                  </a:lnTo>
                  <a:lnTo>
                    <a:pt x="82581" y="141670"/>
                  </a:lnTo>
                  <a:lnTo>
                    <a:pt x="91395" y="111948"/>
                  </a:lnTo>
                  <a:lnTo>
                    <a:pt x="109274" y="64391"/>
                  </a:lnTo>
                  <a:lnTo>
                    <a:pt x="131526" y="27229"/>
                  </a:lnTo>
                  <a:lnTo>
                    <a:pt x="136788" y="24751"/>
                  </a:lnTo>
                  <a:lnTo>
                    <a:pt x="166196" y="24751"/>
                  </a:lnTo>
                  <a:lnTo>
                    <a:pt x="166196" y="23463"/>
                  </a:lnTo>
                  <a:lnTo>
                    <a:pt x="164581" y="15248"/>
                  </a:lnTo>
                  <a:lnTo>
                    <a:pt x="158343" y="3055"/>
                  </a:lnTo>
                  <a:lnTo>
                    <a:pt x="154221" y="0"/>
                  </a:lnTo>
                  <a:close/>
                </a:path>
                <a:path w="172084" h="312420" extrusionOk="0">
                  <a:moveTo>
                    <a:pt x="171767" y="234721"/>
                  </a:moveTo>
                  <a:lnTo>
                    <a:pt x="133059" y="264256"/>
                  </a:lnTo>
                  <a:lnTo>
                    <a:pt x="94848" y="277955"/>
                  </a:lnTo>
                  <a:lnTo>
                    <a:pt x="146308" y="277955"/>
                  </a:lnTo>
                  <a:lnTo>
                    <a:pt x="154954" y="272030"/>
                  </a:lnTo>
                  <a:lnTo>
                    <a:pt x="171822" y="259454"/>
                  </a:lnTo>
                  <a:lnTo>
                    <a:pt x="171767" y="234721"/>
                  </a:lnTo>
                  <a:close/>
                </a:path>
                <a:path w="172084" h="312420" extrusionOk="0">
                  <a:moveTo>
                    <a:pt x="166196" y="24751"/>
                  </a:moveTo>
                  <a:lnTo>
                    <a:pt x="139684" y="24751"/>
                  </a:lnTo>
                  <a:lnTo>
                    <a:pt x="142079" y="26377"/>
                  </a:lnTo>
                  <a:lnTo>
                    <a:pt x="143917" y="29606"/>
                  </a:lnTo>
                  <a:lnTo>
                    <a:pt x="145811" y="32830"/>
                  </a:lnTo>
                  <a:lnTo>
                    <a:pt x="146758" y="37123"/>
                  </a:lnTo>
                  <a:lnTo>
                    <a:pt x="146758" y="42399"/>
                  </a:lnTo>
                  <a:lnTo>
                    <a:pt x="145591" y="55554"/>
                  </a:lnTo>
                  <a:lnTo>
                    <a:pt x="145494" y="56643"/>
                  </a:lnTo>
                  <a:lnTo>
                    <a:pt x="126540" y="107269"/>
                  </a:lnTo>
                  <a:lnTo>
                    <a:pt x="103286" y="143140"/>
                  </a:lnTo>
                  <a:lnTo>
                    <a:pt x="73850" y="175353"/>
                  </a:lnTo>
                  <a:lnTo>
                    <a:pt x="98348" y="175353"/>
                  </a:lnTo>
                  <a:lnTo>
                    <a:pt x="128413" y="139663"/>
                  </a:lnTo>
                  <a:lnTo>
                    <a:pt x="152662" y="98043"/>
                  </a:lnTo>
                  <a:lnTo>
                    <a:pt x="164693" y="55554"/>
                  </a:lnTo>
                  <a:lnTo>
                    <a:pt x="166136" y="34662"/>
                  </a:lnTo>
                  <a:lnTo>
                    <a:pt x="166196" y="24751"/>
                  </a:lnTo>
                  <a:close/>
                </a:path>
              </a:pathLst>
            </a:custGeom>
            <a:solidFill>
              <a:srgbClr val="000000"/>
            </a:solidFill>
            <a:ln>
              <a:noFill/>
            </a:ln>
          </p:spPr>
          <p:txBody>
            <a:bodyPr spcFirstLastPara="1" wrap="square" lIns="0" tIns="0" rIns="0" bIns="0" anchor="t" anchorCtr="0">
              <a:noAutofit/>
            </a:bodyPr>
            <a:lstStyle/>
            <a:p>
              <a:pPr marL="0" lvl="0" indent="0" algn="l" rtl="0">
                <a:spcBef>
                  <a:spcPts val="0"/>
                </a:spcBef>
                <a:spcAft>
                  <a:spcPts val="0"/>
                </a:spcAft>
                <a:buNone/>
              </a:pPr>
              <a:endParaRPr sz="700"/>
            </a:p>
          </p:txBody>
        </p:sp>
        <p:pic>
          <p:nvPicPr>
            <p:cNvPr id="171" name="Google Shape;171;p21"/>
            <p:cNvPicPr preferRelativeResize="0"/>
            <p:nvPr/>
          </p:nvPicPr>
          <p:blipFill rotWithShape="1">
            <a:blip r:embed="rId16">
              <a:alphaModFix/>
            </a:blip>
            <a:srcRect/>
            <a:stretch/>
          </p:blipFill>
          <p:spPr>
            <a:xfrm>
              <a:off x="16713737" y="6299263"/>
              <a:ext cx="192825" cy="187382"/>
            </a:xfrm>
            <a:prstGeom prst="rect">
              <a:avLst/>
            </a:prstGeom>
            <a:noFill/>
            <a:ln>
              <a:noFill/>
            </a:ln>
          </p:spPr>
        </p:pic>
        <p:sp>
          <p:nvSpPr>
            <p:cNvPr id="172" name="Google Shape;172;p21"/>
            <p:cNvSpPr/>
            <p:nvPr/>
          </p:nvSpPr>
          <p:spPr>
            <a:xfrm>
              <a:off x="16903501" y="6298410"/>
              <a:ext cx="276225" cy="188595"/>
            </a:xfrm>
            <a:custGeom>
              <a:avLst/>
              <a:gdLst/>
              <a:ahLst/>
              <a:cxnLst/>
              <a:rect l="l" t="t" r="r" b="b"/>
              <a:pathLst>
                <a:path w="276225" h="188595" extrusionOk="0">
                  <a:moveTo>
                    <a:pt x="133449" y="0"/>
                  </a:moveTo>
                  <a:lnTo>
                    <a:pt x="91153" y="10171"/>
                  </a:lnTo>
                  <a:lnTo>
                    <a:pt x="45147" y="38940"/>
                  </a:lnTo>
                  <a:lnTo>
                    <a:pt x="11840" y="80221"/>
                  </a:lnTo>
                  <a:lnTo>
                    <a:pt x="0" y="126954"/>
                  </a:lnTo>
                  <a:lnTo>
                    <a:pt x="884" y="138225"/>
                  </a:lnTo>
                  <a:lnTo>
                    <a:pt x="971" y="139339"/>
                  </a:lnTo>
                  <a:lnTo>
                    <a:pt x="24155" y="178357"/>
                  </a:lnTo>
                  <a:lnTo>
                    <a:pt x="53913" y="188240"/>
                  </a:lnTo>
                  <a:lnTo>
                    <a:pt x="65348" y="187327"/>
                  </a:lnTo>
                  <a:lnTo>
                    <a:pt x="109596" y="165293"/>
                  </a:lnTo>
                  <a:lnTo>
                    <a:pt x="128345" y="147583"/>
                  </a:lnTo>
                  <a:lnTo>
                    <a:pt x="81984" y="147583"/>
                  </a:lnTo>
                  <a:lnTo>
                    <a:pt x="76503" y="145291"/>
                  </a:lnTo>
                  <a:lnTo>
                    <a:pt x="76348" y="145291"/>
                  </a:lnTo>
                  <a:lnTo>
                    <a:pt x="67224" y="135568"/>
                  </a:lnTo>
                  <a:lnTo>
                    <a:pt x="64941" y="129293"/>
                  </a:lnTo>
                  <a:lnTo>
                    <a:pt x="64941" y="121538"/>
                  </a:lnTo>
                  <a:lnTo>
                    <a:pt x="66371" y="105802"/>
                  </a:lnTo>
                  <a:lnTo>
                    <a:pt x="87832" y="54213"/>
                  </a:lnTo>
                  <a:lnTo>
                    <a:pt x="123666" y="19923"/>
                  </a:lnTo>
                  <a:lnTo>
                    <a:pt x="136289" y="17638"/>
                  </a:lnTo>
                  <a:lnTo>
                    <a:pt x="173233" y="17638"/>
                  </a:lnTo>
                  <a:lnTo>
                    <a:pt x="170614" y="13917"/>
                  </a:lnTo>
                  <a:lnTo>
                    <a:pt x="160622" y="6186"/>
                  </a:lnTo>
                  <a:lnTo>
                    <a:pt x="148239" y="1546"/>
                  </a:lnTo>
                  <a:lnTo>
                    <a:pt x="133449" y="0"/>
                  </a:lnTo>
                  <a:close/>
                </a:path>
                <a:path w="276225" h="188595" extrusionOk="0">
                  <a:moveTo>
                    <a:pt x="204897" y="128220"/>
                  </a:moveTo>
                  <a:lnTo>
                    <a:pt x="145758" y="128220"/>
                  </a:lnTo>
                  <a:lnTo>
                    <a:pt x="147262" y="154481"/>
                  </a:lnTo>
                  <a:lnTo>
                    <a:pt x="154113" y="173237"/>
                  </a:lnTo>
                  <a:lnTo>
                    <a:pt x="166419" y="184589"/>
                  </a:lnTo>
                  <a:lnTo>
                    <a:pt x="166778" y="184589"/>
                  </a:lnTo>
                  <a:lnTo>
                    <a:pt x="183855" y="188240"/>
                  </a:lnTo>
                  <a:lnTo>
                    <a:pt x="227875" y="171975"/>
                  </a:lnTo>
                  <a:lnTo>
                    <a:pt x="261610" y="147152"/>
                  </a:lnTo>
                  <a:lnTo>
                    <a:pt x="210033" y="147152"/>
                  </a:lnTo>
                  <a:lnTo>
                    <a:pt x="204853" y="140985"/>
                  </a:lnTo>
                  <a:lnTo>
                    <a:pt x="204897" y="128220"/>
                  </a:lnTo>
                  <a:close/>
                </a:path>
                <a:path w="276225" h="188595" extrusionOk="0">
                  <a:moveTo>
                    <a:pt x="173233" y="17638"/>
                  </a:moveTo>
                  <a:lnTo>
                    <a:pt x="143419" y="17638"/>
                  </a:lnTo>
                  <a:lnTo>
                    <a:pt x="149194" y="19923"/>
                  </a:lnTo>
                  <a:lnTo>
                    <a:pt x="157677" y="28927"/>
                  </a:lnTo>
                  <a:lnTo>
                    <a:pt x="159794" y="35211"/>
                  </a:lnTo>
                  <a:lnTo>
                    <a:pt x="159794" y="43233"/>
                  </a:lnTo>
                  <a:lnTo>
                    <a:pt x="158383" y="59078"/>
                  </a:lnTo>
                  <a:lnTo>
                    <a:pt x="137113" y="111004"/>
                  </a:lnTo>
                  <a:lnTo>
                    <a:pt x="101551" y="145291"/>
                  </a:lnTo>
                  <a:lnTo>
                    <a:pt x="88946" y="147583"/>
                  </a:lnTo>
                  <a:lnTo>
                    <a:pt x="128345" y="147583"/>
                  </a:lnTo>
                  <a:lnTo>
                    <a:pt x="133216" y="142590"/>
                  </a:lnTo>
                  <a:lnTo>
                    <a:pt x="145758" y="128220"/>
                  </a:lnTo>
                  <a:lnTo>
                    <a:pt x="204897" y="128220"/>
                  </a:lnTo>
                  <a:lnTo>
                    <a:pt x="214628" y="85373"/>
                  </a:lnTo>
                  <a:lnTo>
                    <a:pt x="236091" y="24737"/>
                  </a:lnTo>
                  <a:lnTo>
                    <a:pt x="178230" y="24737"/>
                  </a:lnTo>
                  <a:lnTo>
                    <a:pt x="173233" y="17638"/>
                  </a:lnTo>
                  <a:close/>
                </a:path>
                <a:path w="276225" h="188595" extrusionOk="0">
                  <a:moveTo>
                    <a:pt x="276146" y="111004"/>
                  </a:moveTo>
                  <a:lnTo>
                    <a:pt x="242393" y="138225"/>
                  </a:lnTo>
                  <a:lnTo>
                    <a:pt x="227021" y="147152"/>
                  </a:lnTo>
                  <a:lnTo>
                    <a:pt x="261610" y="147152"/>
                  </a:lnTo>
                  <a:lnTo>
                    <a:pt x="276146" y="135737"/>
                  </a:lnTo>
                  <a:lnTo>
                    <a:pt x="276146" y="111004"/>
                  </a:lnTo>
                  <a:close/>
                </a:path>
                <a:path w="276225" h="188595" extrusionOk="0">
                  <a:moveTo>
                    <a:pt x="244788" y="435"/>
                  </a:moveTo>
                  <a:lnTo>
                    <a:pt x="230474" y="435"/>
                  </a:lnTo>
                  <a:lnTo>
                    <a:pt x="178230" y="24737"/>
                  </a:lnTo>
                  <a:lnTo>
                    <a:pt x="236091" y="24737"/>
                  </a:lnTo>
                  <a:lnTo>
                    <a:pt x="244788" y="435"/>
                  </a:lnTo>
                  <a:close/>
                </a:path>
              </a:pathLst>
            </a:custGeom>
            <a:solidFill>
              <a:srgbClr val="000000"/>
            </a:solidFill>
            <a:ln>
              <a:noFill/>
            </a:ln>
          </p:spPr>
          <p:txBody>
            <a:bodyPr spcFirstLastPara="1" wrap="square" lIns="0" tIns="0" rIns="0" bIns="0" anchor="t" anchorCtr="0">
              <a:noAutofit/>
            </a:bodyPr>
            <a:lstStyle/>
            <a:p>
              <a:pPr marL="0" lvl="0" indent="0" algn="l" rtl="0">
                <a:spcBef>
                  <a:spcPts val="0"/>
                </a:spcBef>
                <a:spcAft>
                  <a:spcPts val="0"/>
                </a:spcAft>
                <a:buNone/>
              </a:pPr>
              <a:endParaRPr sz="700"/>
            </a:p>
          </p:txBody>
        </p:sp>
        <p:pic>
          <p:nvPicPr>
            <p:cNvPr id="173" name="Google Shape;173;p21"/>
            <p:cNvPicPr preferRelativeResize="0"/>
            <p:nvPr/>
          </p:nvPicPr>
          <p:blipFill rotWithShape="1">
            <a:blip r:embed="rId17">
              <a:alphaModFix/>
            </a:blip>
            <a:srcRect/>
            <a:stretch/>
          </p:blipFill>
          <p:spPr>
            <a:xfrm>
              <a:off x="17173799" y="6298415"/>
              <a:ext cx="447975" cy="188671"/>
            </a:xfrm>
            <a:prstGeom prst="rect">
              <a:avLst/>
            </a:prstGeom>
            <a:noFill/>
            <a:ln>
              <a:noFill/>
            </a:ln>
          </p:spPr>
        </p:pic>
      </p:grpSp>
      <p:sp>
        <p:nvSpPr>
          <p:cNvPr id="174" name="Google Shape;174;p21"/>
          <p:cNvSpPr txBox="1"/>
          <p:nvPr/>
        </p:nvSpPr>
        <p:spPr>
          <a:xfrm>
            <a:off x="8391790" y="3042962"/>
            <a:ext cx="184785" cy="91122"/>
          </a:xfrm>
          <a:prstGeom prst="rect">
            <a:avLst/>
          </a:prstGeom>
          <a:noFill/>
          <a:ln>
            <a:noFill/>
          </a:ln>
        </p:spPr>
        <p:txBody>
          <a:bodyPr spcFirstLastPara="1" wrap="square" lIns="0" tIns="7950" rIns="0" bIns="0" anchor="t" anchorCtr="0">
            <a:spAutoFit/>
          </a:bodyPr>
          <a:lstStyle/>
          <a:p>
            <a:pPr marL="12700" lvl="0" indent="0" algn="l" rtl="0">
              <a:lnSpc>
                <a:spcPct val="100000"/>
              </a:lnSpc>
              <a:spcBef>
                <a:spcPts val="0"/>
              </a:spcBef>
              <a:spcAft>
                <a:spcPts val="0"/>
              </a:spcAft>
              <a:buNone/>
            </a:pPr>
            <a:r>
              <a:rPr lang="en" sz="500">
                <a:solidFill>
                  <a:srgbClr val="FFFFFF"/>
                </a:solidFill>
                <a:latin typeface="Arial"/>
                <a:ea typeface="Arial"/>
                <a:cs typeface="Arial"/>
                <a:sym typeface="Arial"/>
              </a:rPr>
              <a:t>scikit</a:t>
            </a:r>
            <a:endParaRPr sz="500">
              <a:latin typeface="Arial"/>
              <a:ea typeface="Arial"/>
              <a:cs typeface="Arial"/>
              <a:sym typeface="Arial"/>
            </a:endParaRPr>
          </a:p>
        </p:txBody>
      </p:sp>
      <p:grpSp>
        <p:nvGrpSpPr>
          <p:cNvPr id="175" name="Google Shape;175;p21"/>
          <p:cNvGrpSpPr/>
          <p:nvPr/>
        </p:nvGrpSpPr>
        <p:grpSpPr>
          <a:xfrm>
            <a:off x="7360057" y="1725676"/>
            <a:ext cx="1570266" cy="3161437"/>
            <a:chOff x="14720113" y="3451352"/>
            <a:chExt cx="3140532" cy="6322873"/>
          </a:xfrm>
        </p:grpSpPr>
        <p:pic>
          <p:nvPicPr>
            <p:cNvPr id="176" name="Google Shape;176;p21"/>
            <p:cNvPicPr preferRelativeResize="0"/>
            <p:nvPr/>
          </p:nvPicPr>
          <p:blipFill rotWithShape="1">
            <a:blip r:embed="rId18">
              <a:alphaModFix/>
            </a:blip>
            <a:srcRect/>
            <a:stretch/>
          </p:blipFill>
          <p:spPr>
            <a:xfrm>
              <a:off x="16039846" y="3451352"/>
              <a:ext cx="1090282" cy="1291463"/>
            </a:xfrm>
            <a:prstGeom prst="rect">
              <a:avLst/>
            </a:prstGeom>
            <a:noFill/>
            <a:ln>
              <a:noFill/>
            </a:ln>
          </p:spPr>
        </p:pic>
        <p:pic>
          <p:nvPicPr>
            <p:cNvPr id="177" name="Google Shape;177;p21"/>
            <p:cNvPicPr preferRelativeResize="0"/>
            <p:nvPr/>
          </p:nvPicPr>
          <p:blipFill rotWithShape="1">
            <a:blip r:embed="rId19">
              <a:alphaModFix/>
            </a:blip>
            <a:srcRect/>
            <a:stretch/>
          </p:blipFill>
          <p:spPr>
            <a:xfrm>
              <a:off x="14720113" y="3461826"/>
              <a:ext cx="1096662" cy="997150"/>
            </a:xfrm>
            <a:prstGeom prst="rect">
              <a:avLst/>
            </a:prstGeom>
            <a:noFill/>
            <a:ln>
              <a:noFill/>
            </a:ln>
          </p:spPr>
        </p:pic>
        <p:pic>
          <p:nvPicPr>
            <p:cNvPr id="178" name="Google Shape;178;p21"/>
            <p:cNvPicPr preferRelativeResize="0"/>
            <p:nvPr/>
          </p:nvPicPr>
          <p:blipFill rotWithShape="1">
            <a:blip r:embed="rId20">
              <a:alphaModFix/>
            </a:blip>
            <a:srcRect/>
            <a:stretch/>
          </p:blipFill>
          <p:spPr>
            <a:xfrm>
              <a:off x="14774418" y="8036230"/>
              <a:ext cx="3086227" cy="1737995"/>
            </a:xfrm>
            <a:prstGeom prst="rect">
              <a:avLst/>
            </a:prstGeom>
            <a:noFill/>
            <a:ln>
              <a:noFill/>
            </a:ln>
          </p:spPr>
        </p:pic>
      </p:grpSp>
      <p:sp>
        <p:nvSpPr>
          <p:cNvPr id="179" name="Google Shape;179;p21"/>
          <p:cNvSpPr txBox="1"/>
          <p:nvPr/>
        </p:nvSpPr>
        <p:spPr>
          <a:xfrm>
            <a:off x="8099361" y="4319651"/>
            <a:ext cx="571500" cy="195580"/>
          </a:xfrm>
          <a:prstGeom prst="rect">
            <a:avLst/>
          </a:prstGeom>
          <a:noFill/>
          <a:ln>
            <a:noFill/>
          </a:ln>
        </p:spPr>
        <p:txBody>
          <a:bodyPr spcFirstLastPara="1" wrap="square" lIns="0" tIns="6350" rIns="0" bIns="0" anchor="t" anchorCtr="0">
            <a:spAutoFit/>
          </a:bodyPr>
          <a:lstStyle/>
          <a:p>
            <a:pPr marL="12700" lvl="0" indent="0" algn="l" rtl="0">
              <a:lnSpc>
                <a:spcPct val="100000"/>
              </a:lnSpc>
              <a:spcBef>
                <a:spcPts val="0"/>
              </a:spcBef>
              <a:spcAft>
                <a:spcPts val="0"/>
              </a:spcAft>
              <a:buNone/>
            </a:pPr>
            <a:r>
              <a:rPr lang="en" sz="1200" b="1">
                <a:latin typeface="Times New Roman"/>
                <a:ea typeface="Times New Roman"/>
                <a:cs typeface="Times New Roman"/>
                <a:sym typeface="Times New Roman"/>
              </a:rPr>
              <a:t>Firebase</a:t>
            </a:r>
            <a:endParaRPr sz="1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1223F-8C2D-3A7E-AC9D-EF964B7A5675}"/>
              </a:ext>
            </a:extLst>
          </p:cNvPr>
          <p:cNvSpPr>
            <a:spLocks noGrp="1"/>
          </p:cNvSpPr>
          <p:nvPr>
            <p:ph type="ctrTitle"/>
          </p:nvPr>
        </p:nvSpPr>
        <p:spPr>
          <a:xfrm>
            <a:off x="685800" y="1594485"/>
            <a:ext cx="7772400" cy="400110"/>
          </a:xfrm>
        </p:spPr>
        <p:txBody>
          <a:bodyPr/>
          <a:lstStyle/>
          <a:p>
            <a:endParaRPr lang="en-IN" dirty="0"/>
          </a:p>
        </p:txBody>
      </p:sp>
      <p:sp>
        <p:nvSpPr>
          <p:cNvPr id="3" name="Subtitle 2">
            <a:extLst>
              <a:ext uri="{FF2B5EF4-FFF2-40B4-BE49-F238E27FC236}">
                <a16:creationId xmlns:a16="http://schemas.microsoft.com/office/drawing/2014/main" id="{B8D9E3EA-419A-6238-68DE-C174BD906B93}"/>
              </a:ext>
            </a:extLst>
          </p:cNvPr>
          <p:cNvSpPr>
            <a:spLocks noGrp="1"/>
          </p:cNvSpPr>
          <p:nvPr>
            <p:ph type="subTitle" idx="1"/>
          </p:nvPr>
        </p:nvSpPr>
        <p:spPr>
          <a:xfrm>
            <a:off x="1371600" y="2880360"/>
            <a:ext cx="6400800" cy="184666"/>
          </a:xfrm>
        </p:spPr>
        <p:txBody>
          <a:bodyPr/>
          <a:lstStyle/>
          <a:p>
            <a:endParaRPr lang="en-IN" dirty="0"/>
          </a:p>
        </p:txBody>
      </p:sp>
      <p:sp>
        <p:nvSpPr>
          <p:cNvPr id="11" name="TextBox 10">
            <a:extLst>
              <a:ext uri="{FF2B5EF4-FFF2-40B4-BE49-F238E27FC236}">
                <a16:creationId xmlns:a16="http://schemas.microsoft.com/office/drawing/2014/main" id="{A9F2CFF3-3C74-4892-F982-549822869C30}"/>
              </a:ext>
            </a:extLst>
          </p:cNvPr>
          <p:cNvSpPr txBox="1"/>
          <p:nvPr/>
        </p:nvSpPr>
        <p:spPr>
          <a:xfrm>
            <a:off x="2993231" y="178594"/>
            <a:ext cx="2300288" cy="769441"/>
          </a:xfrm>
          <a:prstGeom prst="rect">
            <a:avLst/>
          </a:prstGeom>
          <a:noFill/>
        </p:spPr>
        <p:txBody>
          <a:bodyPr wrap="square" rtlCol="0">
            <a:spAutoFit/>
          </a:bodyPr>
          <a:lstStyle/>
          <a:p>
            <a:pPr algn="ctr"/>
            <a:r>
              <a:rPr lang="en-IN" sz="2200" dirty="0">
                <a:solidFill>
                  <a:srgbClr val="FF0000"/>
                </a:solidFill>
                <a:latin typeface="Times New Roman" panose="02020603050405020304" pitchFamily="18" charset="0"/>
                <a:cs typeface="Times New Roman" panose="02020603050405020304" pitchFamily="18" charset="0"/>
              </a:rPr>
              <a:t>ARCHITECTURE</a:t>
            </a:r>
          </a:p>
        </p:txBody>
      </p:sp>
      <p:pic>
        <p:nvPicPr>
          <p:cNvPr id="5" name="Picture 4">
            <a:extLst>
              <a:ext uri="{FF2B5EF4-FFF2-40B4-BE49-F238E27FC236}">
                <a16:creationId xmlns:a16="http://schemas.microsoft.com/office/drawing/2014/main" id="{57B99909-7472-650B-23DB-D8CE0480ACB0}"/>
              </a:ext>
            </a:extLst>
          </p:cNvPr>
          <p:cNvPicPr>
            <a:picLocks noChangeAspect="1"/>
          </p:cNvPicPr>
          <p:nvPr/>
        </p:nvPicPr>
        <p:blipFill>
          <a:blip r:embed="rId2"/>
          <a:stretch>
            <a:fillRect/>
          </a:stretch>
        </p:blipFill>
        <p:spPr>
          <a:xfrm>
            <a:off x="0" y="630804"/>
            <a:ext cx="9144000" cy="4377193"/>
          </a:xfrm>
          <a:prstGeom prst="rect">
            <a:avLst/>
          </a:prstGeom>
        </p:spPr>
      </p:pic>
    </p:spTree>
    <p:extLst>
      <p:ext uri="{BB962C8B-B14F-4D97-AF65-F5344CB8AC3E}">
        <p14:creationId xmlns:p14="http://schemas.microsoft.com/office/powerpoint/2010/main" val="3312069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203"/>
        <p:cNvGrpSpPr/>
        <p:nvPr/>
      </p:nvGrpSpPr>
      <p:grpSpPr>
        <a:xfrm>
          <a:off x="0" y="0"/>
          <a:ext cx="0" cy="0"/>
          <a:chOff x="0" y="0"/>
          <a:chExt cx="0" cy="0"/>
        </a:xfrm>
      </p:grpSpPr>
      <p:sp>
        <p:nvSpPr>
          <p:cNvPr id="204" name="Google Shape;204;p24"/>
          <p:cNvSpPr txBox="1"/>
          <p:nvPr/>
        </p:nvSpPr>
        <p:spPr>
          <a:xfrm>
            <a:off x="7615047" y="418401"/>
            <a:ext cx="957898" cy="106998"/>
          </a:xfrm>
          <a:prstGeom prst="rect">
            <a:avLst/>
          </a:prstGeom>
          <a:noFill/>
          <a:ln>
            <a:noFill/>
          </a:ln>
        </p:spPr>
        <p:txBody>
          <a:bodyPr spcFirstLastPara="1" wrap="square" lIns="0" tIns="8575" rIns="0" bIns="0" anchor="t" anchorCtr="0">
            <a:spAutoFit/>
          </a:bodyPr>
          <a:lstStyle/>
          <a:p>
            <a:pPr marL="12700" lvl="0" indent="0" algn="l" rtl="0">
              <a:lnSpc>
                <a:spcPct val="100000"/>
              </a:lnSpc>
              <a:spcBef>
                <a:spcPts val="0"/>
              </a:spcBef>
              <a:spcAft>
                <a:spcPts val="0"/>
              </a:spcAft>
              <a:buNone/>
            </a:pPr>
            <a:r>
              <a:rPr lang="en" sz="600">
                <a:latin typeface="Arial"/>
                <a:ea typeface="Arial"/>
                <a:cs typeface="Arial"/>
                <a:sym typeface="Arial"/>
              </a:rPr>
              <a:t>(An Autonomous Instituion)</a:t>
            </a:r>
            <a:endParaRPr sz="600">
              <a:latin typeface="Arial"/>
              <a:ea typeface="Arial"/>
              <a:cs typeface="Arial"/>
              <a:sym typeface="Arial"/>
            </a:endParaRPr>
          </a:p>
        </p:txBody>
      </p:sp>
      <p:sp>
        <p:nvSpPr>
          <p:cNvPr id="205" name="Google Shape;205;p24"/>
          <p:cNvSpPr txBox="1"/>
          <p:nvPr/>
        </p:nvSpPr>
        <p:spPr>
          <a:xfrm>
            <a:off x="7560183" y="54483"/>
            <a:ext cx="950913" cy="251460"/>
          </a:xfrm>
          <a:prstGeom prst="rect">
            <a:avLst/>
          </a:prstGeom>
          <a:noFill/>
          <a:ln>
            <a:noFill/>
          </a:ln>
        </p:spPr>
        <p:txBody>
          <a:bodyPr spcFirstLastPara="1" wrap="square" lIns="0" tIns="8250" rIns="0" bIns="0" anchor="t" anchorCtr="0">
            <a:spAutoFit/>
          </a:bodyPr>
          <a:lstStyle/>
          <a:p>
            <a:pPr marL="12700" lvl="0" indent="0" algn="l" rtl="0">
              <a:lnSpc>
                <a:spcPct val="100000"/>
              </a:lnSpc>
              <a:spcBef>
                <a:spcPts val="0"/>
              </a:spcBef>
              <a:spcAft>
                <a:spcPts val="0"/>
              </a:spcAft>
              <a:buNone/>
            </a:pPr>
            <a:r>
              <a:rPr lang="en" sz="1600">
                <a:solidFill>
                  <a:srgbClr val="1C0D5E"/>
                </a:solidFill>
                <a:latin typeface="Trebuchet MS"/>
                <a:ea typeface="Trebuchet MS"/>
                <a:cs typeface="Trebuchet MS"/>
                <a:sym typeface="Trebuchet MS"/>
              </a:rPr>
              <a:t>St. JOSEPH’S</a:t>
            </a:r>
            <a:endParaRPr sz="1600">
              <a:latin typeface="Trebuchet MS"/>
              <a:ea typeface="Trebuchet MS"/>
              <a:cs typeface="Trebuchet MS"/>
              <a:sym typeface="Trebuchet MS"/>
            </a:endParaRPr>
          </a:p>
        </p:txBody>
      </p:sp>
      <p:pic>
        <p:nvPicPr>
          <p:cNvPr id="206" name="Google Shape;206;p24"/>
          <p:cNvPicPr preferRelativeResize="0"/>
          <p:nvPr/>
        </p:nvPicPr>
        <p:blipFill rotWithShape="1">
          <a:blip r:embed="rId3">
            <a:alphaModFix/>
          </a:blip>
          <a:srcRect/>
          <a:stretch/>
        </p:blipFill>
        <p:spPr>
          <a:xfrm>
            <a:off x="7014473" y="130280"/>
            <a:ext cx="351971" cy="326030"/>
          </a:xfrm>
          <a:prstGeom prst="rect">
            <a:avLst/>
          </a:prstGeom>
          <a:noFill/>
          <a:ln>
            <a:noFill/>
          </a:ln>
        </p:spPr>
      </p:pic>
      <p:pic>
        <p:nvPicPr>
          <p:cNvPr id="207" name="Google Shape;207;p24"/>
          <p:cNvPicPr preferRelativeResize="0"/>
          <p:nvPr/>
        </p:nvPicPr>
        <p:blipFill rotWithShape="1">
          <a:blip r:embed="rId4">
            <a:alphaModFix/>
          </a:blip>
          <a:srcRect/>
          <a:stretch/>
        </p:blipFill>
        <p:spPr>
          <a:xfrm>
            <a:off x="8721027" y="100213"/>
            <a:ext cx="337572" cy="372100"/>
          </a:xfrm>
          <a:prstGeom prst="rect">
            <a:avLst/>
          </a:prstGeom>
          <a:noFill/>
          <a:ln>
            <a:noFill/>
          </a:ln>
        </p:spPr>
      </p:pic>
      <p:sp>
        <p:nvSpPr>
          <p:cNvPr id="208" name="Google Shape;208;p24"/>
          <p:cNvSpPr txBox="1"/>
          <p:nvPr/>
        </p:nvSpPr>
        <p:spPr>
          <a:xfrm>
            <a:off x="7426071" y="266008"/>
            <a:ext cx="1226502" cy="147320"/>
          </a:xfrm>
          <a:prstGeom prst="rect">
            <a:avLst/>
          </a:prstGeom>
          <a:solidFill>
            <a:srgbClr val="1C0D5E"/>
          </a:solidFill>
          <a:ln>
            <a:noFill/>
          </a:ln>
        </p:spPr>
        <p:txBody>
          <a:bodyPr spcFirstLastPara="1" wrap="square" lIns="0" tIns="32700" rIns="0" bIns="0" anchor="t" anchorCtr="0">
            <a:spAutoFit/>
          </a:bodyPr>
          <a:lstStyle/>
          <a:p>
            <a:pPr marL="228600" lvl="0" indent="0" algn="l" rtl="0">
              <a:lnSpc>
                <a:spcPct val="100000"/>
              </a:lnSpc>
              <a:spcBef>
                <a:spcPts val="0"/>
              </a:spcBef>
              <a:spcAft>
                <a:spcPts val="0"/>
              </a:spcAft>
              <a:buNone/>
            </a:pPr>
            <a:r>
              <a:rPr lang="en" sz="700">
                <a:solidFill>
                  <a:srgbClr val="FFFFFF"/>
                </a:solidFill>
                <a:latin typeface="Trebuchet MS"/>
                <a:ea typeface="Trebuchet MS"/>
                <a:cs typeface="Trebuchet MS"/>
                <a:sym typeface="Trebuchet MS"/>
              </a:rPr>
              <a:t>COLLEGE OF ENGINEERING</a:t>
            </a:r>
            <a:endParaRPr sz="700">
              <a:latin typeface="Trebuchet MS"/>
              <a:ea typeface="Trebuchet MS"/>
              <a:cs typeface="Trebuchet MS"/>
              <a:sym typeface="Trebuchet MS"/>
            </a:endParaRPr>
          </a:p>
        </p:txBody>
      </p:sp>
      <p:pic>
        <p:nvPicPr>
          <p:cNvPr id="209" name="Google Shape;209;p24"/>
          <p:cNvPicPr preferRelativeResize="0"/>
          <p:nvPr/>
        </p:nvPicPr>
        <p:blipFill rotWithShape="1">
          <a:blip r:embed="rId5">
            <a:alphaModFix/>
          </a:blip>
          <a:srcRect/>
          <a:stretch/>
        </p:blipFill>
        <p:spPr>
          <a:xfrm>
            <a:off x="115128" y="70383"/>
            <a:ext cx="1024093" cy="429933"/>
          </a:xfrm>
          <a:prstGeom prst="rect">
            <a:avLst/>
          </a:prstGeom>
          <a:noFill/>
          <a:ln>
            <a:noFill/>
          </a:ln>
        </p:spPr>
      </p:pic>
      <p:sp>
        <p:nvSpPr>
          <p:cNvPr id="210" name="Google Shape;210;p24"/>
          <p:cNvSpPr txBox="1">
            <a:spLocks noGrp="1"/>
          </p:cNvSpPr>
          <p:nvPr>
            <p:ph type="title"/>
          </p:nvPr>
        </p:nvSpPr>
        <p:spPr>
          <a:xfrm>
            <a:off x="1075055" y="-5422"/>
            <a:ext cx="483362" cy="429895"/>
          </a:xfrm>
          <a:prstGeom prst="rect">
            <a:avLst/>
          </a:prstGeom>
          <a:noFill/>
          <a:ln>
            <a:noFill/>
          </a:ln>
        </p:spPr>
        <p:txBody>
          <a:bodyPr spcFirstLastPara="1" wrap="square" lIns="0" tIns="7625" rIns="0" bIns="0" anchor="t" anchorCtr="0">
            <a:spAutoFit/>
          </a:bodyPr>
          <a:lstStyle/>
          <a:p>
            <a:pPr marL="12700" lvl="0" indent="0" algn="l" rtl="0">
              <a:lnSpc>
                <a:spcPct val="100000"/>
              </a:lnSpc>
              <a:spcBef>
                <a:spcPts val="0"/>
              </a:spcBef>
              <a:spcAft>
                <a:spcPts val="0"/>
              </a:spcAft>
              <a:buNone/>
            </a:pPr>
            <a:r>
              <a:rPr lang="en"/>
              <a:t>‘25</a:t>
            </a:r>
            <a:endParaRPr/>
          </a:p>
        </p:txBody>
      </p:sp>
      <p:pic>
        <p:nvPicPr>
          <p:cNvPr id="211" name="Google Shape;211;p24"/>
          <p:cNvPicPr preferRelativeResize="0"/>
          <p:nvPr/>
        </p:nvPicPr>
        <p:blipFill rotWithShape="1">
          <a:blip r:embed="rId6">
            <a:alphaModFix/>
          </a:blip>
          <a:srcRect/>
          <a:stretch/>
        </p:blipFill>
        <p:spPr>
          <a:xfrm>
            <a:off x="0" y="1026154"/>
            <a:ext cx="4107624" cy="3492310"/>
          </a:xfrm>
          <a:prstGeom prst="rect">
            <a:avLst/>
          </a:prstGeom>
          <a:noFill/>
          <a:ln>
            <a:noFill/>
          </a:ln>
        </p:spPr>
      </p:pic>
      <p:sp>
        <p:nvSpPr>
          <p:cNvPr id="212" name="Google Shape;212;p24"/>
          <p:cNvSpPr txBox="1"/>
          <p:nvPr/>
        </p:nvSpPr>
        <p:spPr>
          <a:xfrm>
            <a:off x="1994662" y="2584133"/>
            <a:ext cx="1029018" cy="347980"/>
          </a:xfrm>
          <a:prstGeom prst="rect">
            <a:avLst/>
          </a:prstGeom>
          <a:noFill/>
          <a:ln>
            <a:noFill/>
          </a:ln>
        </p:spPr>
        <p:txBody>
          <a:bodyPr spcFirstLastPara="1" wrap="square" lIns="0" tIns="6025" rIns="0" bIns="0" anchor="t" anchorCtr="0">
            <a:spAutoFit/>
          </a:bodyPr>
          <a:lstStyle/>
          <a:p>
            <a:pPr marL="12700" marR="0" lvl="0" indent="0" algn="l" rtl="0">
              <a:lnSpc>
                <a:spcPct val="100000"/>
              </a:lnSpc>
              <a:spcBef>
                <a:spcPts val="0"/>
              </a:spcBef>
              <a:spcAft>
                <a:spcPts val="0"/>
              </a:spcAft>
              <a:buNone/>
            </a:pPr>
            <a:r>
              <a:rPr lang="en" sz="1100">
                <a:solidFill>
                  <a:srgbClr val="FFFFFF"/>
                </a:solidFill>
                <a:latin typeface="Times New Roman"/>
                <a:ea typeface="Times New Roman"/>
                <a:cs typeface="Times New Roman"/>
                <a:sym typeface="Times New Roman"/>
              </a:rPr>
              <a:t>Small &amp; Marginal Farmers</a:t>
            </a:r>
            <a:endParaRPr sz="1100">
              <a:latin typeface="Times New Roman"/>
              <a:ea typeface="Times New Roman"/>
              <a:cs typeface="Times New Roman"/>
              <a:sym typeface="Times New Roman"/>
            </a:endParaRPr>
          </a:p>
        </p:txBody>
      </p:sp>
      <p:sp>
        <p:nvSpPr>
          <p:cNvPr id="213" name="Google Shape;213;p24"/>
          <p:cNvSpPr txBox="1"/>
          <p:nvPr/>
        </p:nvSpPr>
        <p:spPr>
          <a:xfrm>
            <a:off x="886396" y="3365182"/>
            <a:ext cx="922655" cy="347980"/>
          </a:xfrm>
          <a:prstGeom prst="rect">
            <a:avLst/>
          </a:prstGeom>
          <a:noFill/>
          <a:ln>
            <a:noFill/>
          </a:ln>
        </p:spPr>
        <p:txBody>
          <a:bodyPr spcFirstLastPara="1" wrap="square" lIns="0" tIns="6025" rIns="0" bIns="0" anchor="t" anchorCtr="0">
            <a:spAutoFit/>
          </a:bodyPr>
          <a:lstStyle/>
          <a:p>
            <a:pPr marL="12700" marR="0" lvl="0" indent="0" algn="l" rtl="0">
              <a:lnSpc>
                <a:spcPct val="100000"/>
              </a:lnSpc>
              <a:spcBef>
                <a:spcPts val="0"/>
              </a:spcBef>
              <a:spcAft>
                <a:spcPts val="0"/>
              </a:spcAft>
              <a:buNone/>
            </a:pPr>
            <a:r>
              <a:rPr lang="en" sz="1100">
                <a:solidFill>
                  <a:srgbClr val="FFFFFF"/>
                </a:solidFill>
                <a:latin typeface="Times New Roman"/>
                <a:ea typeface="Times New Roman"/>
                <a:cs typeface="Times New Roman"/>
                <a:sym typeface="Times New Roman"/>
              </a:rPr>
              <a:t>Researchers and students</a:t>
            </a:r>
            <a:endParaRPr sz="1100">
              <a:latin typeface="Times New Roman"/>
              <a:ea typeface="Times New Roman"/>
              <a:cs typeface="Times New Roman"/>
              <a:sym typeface="Times New Roman"/>
            </a:endParaRPr>
          </a:p>
        </p:txBody>
      </p:sp>
      <p:sp>
        <p:nvSpPr>
          <p:cNvPr id="214" name="Google Shape;214;p24"/>
          <p:cNvSpPr txBox="1"/>
          <p:nvPr/>
        </p:nvSpPr>
        <p:spPr>
          <a:xfrm>
            <a:off x="543814" y="2349310"/>
            <a:ext cx="724535" cy="515620"/>
          </a:xfrm>
          <a:prstGeom prst="rect">
            <a:avLst/>
          </a:prstGeom>
          <a:noFill/>
          <a:ln>
            <a:noFill/>
          </a:ln>
        </p:spPr>
        <p:txBody>
          <a:bodyPr spcFirstLastPara="1" wrap="square" lIns="0" tIns="6025" rIns="0" bIns="0" anchor="t" anchorCtr="0">
            <a:spAutoFit/>
          </a:bodyPr>
          <a:lstStyle/>
          <a:p>
            <a:pPr marL="12700" marR="0" lvl="0" indent="0" algn="just" rtl="0">
              <a:lnSpc>
                <a:spcPct val="100000"/>
              </a:lnSpc>
              <a:spcBef>
                <a:spcPts val="0"/>
              </a:spcBef>
              <a:spcAft>
                <a:spcPts val="0"/>
              </a:spcAft>
              <a:buNone/>
            </a:pPr>
            <a:r>
              <a:rPr lang="en" sz="1100">
                <a:latin typeface="Times New Roman"/>
                <a:ea typeface="Times New Roman"/>
                <a:cs typeface="Times New Roman"/>
                <a:sym typeface="Times New Roman"/>
              </a:rPr>
              <a:t>Government Agricultural Departments</a:t>
            </a:r>
            <a:endParaRPr sz="1100">
              <a:latin typeface="Times New Roman"/>
              <a:ea typeface="Times New Roman"/>
              <a:cs typeface="Times New Roman"/>
              <a:sym typeface="Times New Roman"/>
            </a:endParaRPr>
          </a:p>
        </p:txBody>
      </p:sp>
      <p:pic>
        <p:nvPicPr>
          <p:cNvPr id="215" name="Google Shape;215;p24"/>
          <p:cNvPicPr preferRelativeResize="0"/>
          <p:nvPr/>
        </p:nvPicPr>
        <p:blipFill rotWithShape="1">
          <a:blip r:embed="rId7">
            <a:alphaModFix/>
          </a:blip>
          <a:srcRect/>
          <a:stretch/>
        </p:blipFill>
        <p:spPr>
          <a:xfrm>
            <a:off x="1038286" y="1479486"/>
            <a:ext cx="703900" cy="735190"/>
          </a:xfrm>
          <a:prstGeom prst="rect">
            <a:avLst/>
          </a:prstGeom>
          <a:noFill/>
          <a:ln>
            <a:noFill/>
          </a:ln>
        </p:spPr>
      </p:pic>
      <p:grpSp>
        <p:nvGrpSpPr>
          <p:cNvPr id="216" name="Google Shape;216;p24"/>
          <p:cNvGrpSpPr/>
          <p:nvPr/>
        </p:nvGrpSpPr>
        <p:grpSpPr>
          <a:xfrm>
            <a:off x="4647628" y="1137920"/>
            <a:ext cx="3628390" cy="836930"/>
            <a:chOff x="9295256" y="2275839"/>
            <a:chExt cx="7256780" cy="1673860"/>
          </a:xfrm>
        </p:grpSpPr>
        <p:sp>
          <p:nvSpPr>
            <p:cNvPr id="217" name="Google Shape;217;p24"/>
            <p:cNvSpPr/>
            <p:nvPr/>
          </p:nvSpPr>
          <p:spPr>
            <a:xfrm>
              <a:off x="9295256" y="2275839"/>
              <a:ext cx="7256780" cy="1673860"/>
            </a:xfrm>
            <a:custGeom>
              <a:avLst/>
              <a:gdLst/>
              <a:ahLst/>
              <a:cxnLst/>
              <a:rect l="l" t="t" r="r" b="b"/>
              <a:pathLst>
                <a:path w="7256780" h="1673860" extrusionOk="0">
                  <a:moveTo>
                    <a:pt x="6419596" y="0"/>
                  </a:moveTo>
                  <a:lnTo>
                    <a:pt x="6419596" y="418464"/>
                  </a:lnTo>
                  <a:lnTo>
                    <a:pt x="0" y="418464"/>
                  </a:lnTo>
                  <a:lnTo>
                    <a:pt x="0" y="1255267"/>
                  </a:lnTo>
                  <a:lnTo>
                    <a:pt x="6419596" y="1255267"/>
                  </a:lnTo>
                  <a:lnTo>
                    <a:pt x="6419596" y="1673732"/>
                  </a:lnTo>
                  <a:lnTo>
                    <a:pt x="7256399" y="836802"/>
                  </a:lnTo>
                  <a:lnTo>
                    <a:pt x="6419596" y="0"/>
                  </a:lnTo>
                  <a:close/>
                </a:path>
              </a:pathLst>
            </a:custGeom>
            <a:solidFill>
              <a:srgbClr val="00AF50"/>
            </a:solidFill>
            <a:ln>
              <a:noFill/>
            </a:ln>
          </p:spPr>
          <p:txBody>
            <a:bodyPr spcFirstLastPara="1" wrap="square" lIns="0" tIns="0" rIns="0" bIns="0" anchor="t" anchorCtr="0">
              <a:noAutofit/>
            </a:bodyPr>
            <a:lstStyle/>
            <a:p>
              <a:pPr marL="0" lvl="0" indent="0" algn="l" rtl="0">
                <a:spcBef>
                  <a:spcPts val="0"/>
                </a:spcBef>
                <a:spcAft>
                  <a:spcPts val="0"/>
                </a:spcAft>
                <a:buNone/>
              </a:pPr>
              <a:endParaRPr sz="700"/>
            </a:p>
          </p:txBody>
        </p:sp>
        <p:sp>
          <p:nvSpPr>
            <p:cNvPr id="218" name="Google Shape;218;p24"/>
            <p:cNvSpPr/>
            <p:nvPr/>
          </p:nvSpPr>
          <p:spPr>
            <a:xfrm>
              <a:off x="9295256" y="2275839"/>
              <a:ext cx="7256780" cy="1673860"/>
            </a:xfrm>
            <a:custGeom>
              <a:avLst/>
              <a:gdLst/>
              <a:ahLst/>
              <a:cxnLst/>
              <a:rect l="l" t="t" r="r" b="b"/>
              <a:pathLst>
                <a:path w="7256780" h="1673860" extrusionOk="0">
                  <a:moveTo>
                    <a:pt x="0" y="418464"/>
                  </a:moveTo>
                  <a:lnTo>
                    <a:pt x="6419596" y="418464"/>
                  </a:lnTo>
                  <a:lnTo>
                    <a:pt x="6419596" y="0"/>
                  </a:lnTo>
                  <a:lnTo>
                    <a:pt x="7256399" y="836802"/>
                  </a:lnTo>
                  <a:lnTo>
                    <a:pt x="6419596" y="1673732"/>
                  </a:lnTo>
                  <a:lnTo>
                    <a:pt x="6419596" y="1255267"/>
                  </a:lnTo>
                  <a:lnTo>
                    <a:pt x="0" y="1255267"/>
                  </a:lnTo>
                  <a:lnTo>
                    <a:pt x="0" y="418464"/>
                  </a:lnTo>
                  <a:close/>
                </a:path>
              </a:pathLst>
            </a:custGeom>
            <a:noFill/>
            <a:ln w="25400" cap="flat" cmpd="sng">
              <a:solidFill>
                <a:srgbClr val="1C334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700"/>
            </a:p>
          </p:txBody>
        </p:sp>
      </p:grpSp>
      <p:sp>
        <p:nvSpPr>
          <p:cNvPr id="219" name="Google Shape;219;p24"/>
          <p:cNvSpPr txBox="1"/>
          <p:nvPr/>
        </p:nvSpPr>
        <p:spPr>
          <a:xfrm>
            <a:off x="3023489" y="774992"/>
            <a:ext cx="4010660" cy="888365"/>
          </a:xfrm>
          <a:prstGeom prst="rect">
            <a:avLst/>
          </a:prstGeom>
          <a:noFill/>
          <a:ln>
            <a:noFill/>
          </a:ln>
        </p:spPr>
        <p:txBody>
          <a:bodyPr spcFirstLastPara="1" wrap="square" lIns="0" tIns="6675" rIns="0" bIns="0" anchor="t" anchorCtr="0">
            <a:spAutoFit/>
          </a:bodyPr>
          <a:lstStyle/>
          <a:p>
            <a:pPr marL="12700" lvl="0" indent="0" algn="l" rtl="0">
              <a:lnSpc>
                <a:spcPct val="100000"/>
              </a:lnSpc>
              <a:spcBef>
                <a:spcPts val="0"/>
              </a:spcBef>
              <a:spcAft>
                <a:spcPts val="0"/>
              </a:spcAft>
              <a:buNone/>
            </a:pPr>
            <a:r>
              <a:rPr lang="en" sz="1600" b="1">
                <a:solidFill>
                  <a:srgbClr val="FF0000"/>
                </a:solidFill>
                <a:latin typeface="Times New Roman"/>
                <a:ea typeface="Times New Roman"/>
                <a:cs typeface="Times New Roman"/>
                <a:sym typeface="Times New Roman"/>
              </a:rPr>
              <a:t>TARGET AUDIENCE</a:t>
            </a:r>
            <a:endParaRPr sz="1600">
              <a:latin typeface="Times New Roman"/>
              <a:ea typeface="Times New Roman"/>
              <a:cs typeface="Times New Roman"/>
              <a:sym typeface="Times New Roman"/>
            </a:endParaRPr>
          </a:p>
          <a:p>
            <a:pPr marL="0" lvl="0" indent="0" algn="l" rtl="0">
              <a:lnSpc>
                <a:spcPct val="100000"/>
              </a:lnSpc>
              <a:spcBef>
                <a:spcPts val="1500"/>
              </a:spcBef>
              <a:spcAft>
                <a:spcPts val="0"/>
              </a:spcAft>
              <a:buNone/>
            </a:pPr>
            <a:endParaRPr sz="1600">
              <a:latin typeface="Times New Roman"/>
              <a:ea typeface="Times New Roman"/>
              <a:cs typeface="Times New Roman"/>
              <a:sym typeface="Times New Roman"/>
            </a:endParaRPr>
          </a:p>
          <a:p>
            <a:pPr marL="1676400" lvl="0" indent="0" algn="l" rtl="0">
              <a:lnSpc>
                <a:spcPct val="100000"/>
              </a:lnSpc>
              <a:spcBef>
                <a:spcPts val="0"/>
              </a:spcBef>
              <a:spcAft>
                <a:spcPts val="0"/>
              </a:spcAft>
              <a:buNone/>
            </a:pPr>
            <a:r>
              <a:rPr lang="en" sz="1400">
                <a:latin typeface="Times New Roman"/>
                <a:ea typeface="Times New Roman"/>
                <a:cs typeface="Times New Roman"/>
                <a:sym typeface="Times New Roman"/>
              </a:rPr>
              <a:t>Small &amp; Marginal Farmers	45%</a:t>
            </a:r>
            <a:endParaRPr sz="1400">
              <a:latin typeface="Times New Roman"/>
              <a:ea typeface="Times New Roman"/>
              <a:cs typeface="Times New Roman"/>
              <a:sym typeface="Times New Roman"/>
            </a:endParaRPr>
          </a:p>
        </p:txBody>
      </p:sp>
      <p:grpSp>
        <p:nvGrpSpPr>
          <p:cNvPr id="220" name="Google Shape;220;p24"/>
          <p:cNvGrpSpPr/>
          <p:nvPr/>
        </p:nvGrpSpPr>
        <p:grpSpPr>
          <a:xfrm>
            <a:off x="4653280" y="2109216"/>
            <a:ext cx="3622675" cy="836930"/>
            <a:chOff x="9306559" y="4218432"/>
            <a:chExt cx="7245350" cy="1673860"/>
          </a:xfrm>
        </p:grpSpPr>
        <p:sp>
          <p:nvSpPr>
            <p:cNvPr id="221" name="Google Shape;221;p24"/>
            <p:cNvSpPr/>
            <p:nvPr/>
          </p:nvSpPr>
          <p:spPr>
            <a:xfrm>
              <a:off x="9306559" y="4218432"/>
              <a:ext cx="7245350" cy="1673860"/>
            </a:xfrm>
            <a:custGeom>
              <a:avLst/>
              <a:gdLst/>
              <a:ahLst/>
              <a:cxnLst/>
              <a:rect l="l" t="t" r="r" b="b"/>
              <a:pathLst>
                <a:path w="7245350" h="1673860" extrusionOk="0">
                  <a:moveTo>
                    <a:pt x="6408293" y="0"/>
                  </a:moveTo>
                  <a:lnTo>
                    <a:pt x="6408293" y="418464"/>
                  </a:lnTo>
                  <a:lnTo>
                    <a:pt x="0" y="418464"/>
                  </a:lnTo>
                  <a:lnTo>
                    <a:pt x="0" y="1255267"/>
                  </a:lnTo>
                  <a:lnTo>
                    <a:pt x="6408293" y="1255267"/>
                  </a:lnTo>
                  <a:lnTo>
                    <a:pt x="6408293" y="1673732"/>
                  </a:lnTo>
                  <a:lnTo>
                    <a:pt x="7245096" y="836802"/>
                  </a:lnTo>
                  <a:lnTo>
                    <a:pt x="6408293" y="0"/>
                  </a:lnTo>
                  <a:close/>
                </a:path>
              </a:pathLst>
            </a:custGeom>
            <a:solidFill>
              <a:srgbClr val="17375E"/>
            </a:solidFill>
            <a:ln>
              <a:noFill/>
            </a:ln>
          </p:spPr>
          <p:txBody>
            <a:bodyPr spcFirstLastPara="1" wrap="square" lIns="0" tIns="0" rIns="0" bIns="0" anchor="t" anchorCtr="0">
              <a:noAutofit/>
            </a:bodyPr>
            <a:lstStyle/>
            <a:p>
              <a:pPr marL="0" lvl="0" indent="0" algn="l" rtl="0">
                <a:spcBef>
                  <a:spcPts val="0"/>
                </a:spcBef>
                <a:spcAft>
                  <a:spcPts val="0"/>
                </a:spcAft>
                <a:buNone/>
              </a:pPr>
              <a:endParaRPr sz="700"/>
            </a:p>
          </p:txBody>
        </p:sp>
        <p:sp>
          <p:nvSpPr>
            <p:cNvPr id="222" name="Google Shape;222;p24"/>
            <p:cNvSpPr/>
            <p:nvPr/>
          </p:nvSpPr>
          <p:spPr>
            <a:xfrm>
              <a:off x="9306559" y="4218432"/>
              <a:ext cx="7245350" cy="1673860"/>
            </a:xfrm>
            <a:custGeom>
              <a:avLst/>
              <a:gdLst/>
              <a:ahLst/>
              <a:cxnLst/>
              <a:rect l="l" t="t" r="r" b="b"/>
              <a:pathLst>
                <a:path w="7245350" h="1673860" extrusionOk="0">
                  <a:moveTo>
                    <a:pt x="0" y="418464"/>
                  </a:moveTo>
                  <a:lnTo>
                    <a:pt x="6408293" y="418464"/>
                  </a:lnTo>
                  <a:lnTo>
                    <a:pt x="6408293" y="0"/>
                  </a:lnTo>
                  <a:lnTo>
                    <a:pt x="7245096" y="836802"/>
                  </a:lnTo>
                  <a:lnTo>
                    <a:pt x="6408293" y="1673732"/>
                  </a:lnTo>
                  <a:lnTo>
                    <a:pt x="6408293" y="1255267"/>
                  </a:lnTo>
                  <a:lnTo>
                    <a:pt x="0" y="1255267"/>
                  </a:lnTo>
                  <a:lnTo>
                    <a:pt x="0" y="418464"/>
                  </a:lnTo>
                  <a:close/>
                </a:path>
              </a:pathLst>
            </a:custGeom>
            <a:noFill/>
            <a:ln w="25400" cap="flat" cmpd="sng">
              <a:solidFill>
                <a:srgbClr val="1C334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700"/>
            </a:p>
          </p:txBody>
        </p:sp>
      </p:grpSp>
      <p:sp>
        <p:nvSpPr>
          <p:cNvPr id="223" name="Google Shape;223;p24"/>
          <p:cNvSpPr txBox="1"/>
          <p:nvPr/>
        </p:nvSpPr>
        <p:spPr>
          <a:xfrm>
            <a:off x="4693031" y="2408873"/>
            <a:ext cx="2211705" cy="226060"/>
          </a:xfrm>
          <a:prstGeom prst="rect">
            <a:avLst/>
          </a:prstGeom>
          <a:noFill/>
          <a:ln>
            <a:noFill/>
          </a:ln>
        </p:spPr>
        <p:txBody>
          <a:bodyPr spcFirstLastPara="1" wrap="square" lIns="0" tIns="6025" rIns="0" bIns="0" anchor="t" anchorCtr="0">
            <a:spAutoFit/>
          </a:bodyPr>
          <a:lstStyle/>
          <a:p>
            <a:pPr marL="12700" lvl="0" indent="0" algn="l" rtl="0">
              <a:lnSpc>
                <a:spcPct val="100000"/>
              </a:lnSpc>
              <a:spcBef>
                <a:spcPts val="0"/>
              </a:spcBef>
              <a:spcAft>
                <a:spcPts val="0"/>
              </a:spcAft>
              <a:buNone/>
            </a:pPr>
            <a:r>
              <a:rPr lang="en" sz="1400">
                <a:solidFill>
                  <a:srgbClr val="FFFFFF"/>
                </a:solidFill>
                <a:latin typeface="Times New Roman"/>
                <a:ea typeface="Times New Roman"/>
                <a:cs typeface="Times New Roman"/>
                <a:sym typeface="Times New Roman"/>
              </a:rPr>
              <a:t>Researchers and students	25%</a:t>
            </a:r>
            <a:endParaRPr sz="1400">
              <a:latin typeface="Times New Roman"/>
              <a:ea typeface="Times New Roman"/>
              <a:cs typeface="Times New Roman"/>
              <a:sym typeface="Times New Roman"/>
            </a:endParaRPr>
          </a:p>
        </p:txBody>
      </p:sp>
      <p:grpSp>
        <p:nvGrpSpPr>
          <p:cNvPr id="224" name="Google Shape;224;p24"/>
          <p:cNvGrpSpPr/>
          <p:nvPr/>
        </p:nvGrpSpPr>
        <p:grpSpPr>
          <a:xfrm>
            <a:off x="4653280" y="3057398"/>
            <a:ext cx="3622675" cy="836930"/>
            <a:chOff x="9306559" y="6114796"/>
            <a:chExt cx="7245350" cy="1673860"/>
          </a:xfrm>
        </p:grpSpPr>
        <p:sp>
          <p:nvSpPr>
            <p:cNvPr id="225" name="Google Shape;225;p24"/>
            <p:cNvSpPr/>
            <p:nvPr/>
          </p:nvSpPr>
          <p:spPr>
            <a:xfrm>
              <a:off x="9306559" y="6114796"/>
              <a:ext cx="7245350" cy="1673860"/>
            </a:xfrm>
            <a:custGeom>
              <a:avLst/>
              <a:gdLst/>
              <a:ahLst/>
              <a:cxnLst/>
              <a:rect l="l" t="t" r="r" b="b"/>
              <a:pathLst>
                <a:path w="7245350" h="1673859" extrusionOk="0">
                  <a:moveTo>
                    <a:pt x="6408293" y="0"/>
                  </a:moveTo>
                  <a:lnTo>
                    <a:pt x="6408293" y="418464"/>
                  </a:lnTo>
                  <a:lnTo>
                    <a:pt x="0" y="418464"/>
                  </a:lnTo>
                  <a:lnTo>
                    <a:pt x="0" y="1255267"/>
                  </a:lnTo>
                  <a:lnTo>
                    <a:pt x="6408293" y="1255267"/>
                  </a:lnTo>
                  <a:lnTo>
                    <a:pt x="6408293" y="1673733"/>
                  </a:lnTo>
                  <a:lnTo>
                    <a:pt x="7245096" y="836802"/>
                  </a:lnTo>
                  <a:lnTo>
                    <a:pt x="6408293" y="0"/>
                  </a:lnTo>
                  <a:close/>
                </a:path>
              </a:pathLst>
            </a:custGeom>
            <a:solidFill>
              <a:srgbClr val="FFFF00"/>
            </a:solidFill>
            <a:ln>
              <a:noFill/>
            </a:ln>
          </p:spPr>
          <p:txBody>
            <a:bodyPr spcFirstLastPara="1" wrap="square" lIns="0" tIns="0" rIns="0" bIns="0" anchor="t" anchorCtr="0">
              <a:noAutofit/>
            </a:bodyPr>
            <a:lstStyle/>
            <a:p>
              <a:pPr marL="0" lvl="0" indent="0" algn="l" rtl="0">
                <a:spcBef>
                  <a:spcPts val="0"/>
                </a:spcBef>
                <a:spcAft>
                  <a:spcPts val="0"/>
                </a:spcAft>
                <a:buNone/>
              </a:pPr>
              <a:endParaRPr sz="700"/>
            </a:p>
          </p:txBody>
        </p:sp>
        <p:sp>
          <p:nvSpPr>
            <p:cNvPr id="226" name="Google Shape;226;p24"/>
            <p:cNvSpPr/>
            <p:nvPr/>
          </p:nvSpPr>
          <p:spPr>
            <a:xfrm>
              <a:off x="9306559" y="6114796"/>
              <a:ext cx="7245350" cy="1673860"/>
            </a:xfrm>
            <a:custGeom>
              <a:avLst/>
              <a:gdLst/>
              <a:ahLst/>
              <a:cxnLst/>
              <a:rect l="l" t="t" r="r" b="b"/>
              <a:pathLst>
                <a:path w="7245350" h="1673859" extrusionOk="0">
                  <a:moveTo>
                    <a:pt x="0" y="418464"/>
                  </a:moveTo>
                  <a:lnTo>
                    <a:pt x="6408293" y="418464"/>
                  </a:lnTo>
                  <a:lnTo>
                    <a:pt x="6408293" y="0"/>
                  </a:lnTo>
                  <a:lnTo>
                    <a:pt x="7245096" y="836802"/>
                  </a:lnTo>
                  <a:lnTo>
                    <a:pt x="6408293" y="1673733"/>
                  </a:lnTo>
                  <a:lnTo>
                    <a:pt x="6408293" y="1255267"/>
                  </a:lnTo>
                  <a:lnTo>
                    <a:pt x="0" y="1255267"/>
                  </a:lnTo>
                  <a:lnTo>
                    <a:pt x="0" y="418464"/>
                  </a:lnTo>
                  <a:close/>
                </a:path>
              </a:pathLst>
            </a:custGeom>
            <a:noFill/>
            <a:ln w="25400" cap="flat" cmpd="sng">
              <a:solidFill>
                <a:srgbClr val="1C334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700"/>
            </a:p>
          </p:txBody>
        </p:sp>
      </p:grpSp>
      <p:sp>
        <p:nvSpPr>
          <p:cNvPr id="227" name="Google Shape;227;p24"/>
          <p:cNvSpPr txBox="1"/>
          <p:nvPr/>
        </p:nvSpPr>
        <p:spPr>
          <a:xfrm>
            <a:off x="4693030" y="3358007"/>
            <a:ext cx="3135948" cy="226060"/>
          </a:xfrm>
          <a:prstGeom prst="rect">
            <a:avLst/>
          </a:prstGeom>
          <a:noFill/>
          <a:ln>
            <a:noFill/>
          </a:ln>
        </p:spPr>
        <p:txBody>
          <a:bodyPr spcFirstLastPara="1" wrap="square" lIns="0" tIns="6025" rIns="0" bIns="0" anchor="t" anchorCtr="0">
            <a:spAutoFit/>
          </a:bodyPr>
          <a:lstStyle/>
          <a:p>
            <a:pPr marL="12700" lvl="0" indent="0" algn="l" rtl="0">
              <a:lnSpc>
                <a:spcPct val="100000"/>
              </a:lnSpc>
              <a:spcBef>
                <a:spcPts val="0"/>
              </a:spcBef>
              <a:spcAft>
                <a:spcPts val="0"/>
              </a:spcAft>
              <a:buNone/>
            </a:pPr>
            <a:r>
              <a:rPr lang="en" sz="1400">
                <a:latin typeface="Times New Roman"/>
                <a:ea typeface="Times New Roman"/>
                <a:cs typeface="Times New Roman"/>
                <a:sym typeface="Times New Roman"/>
              </a:rPr>
              <a:t>Government Agricultural Departments 20%</a:t>
            </a:r>
            <a:endParaRPr sz="1400">
              <a:latin typeface="Times New Roman"/>
              <a:ea typeface="Times New Roman"/>
              <a:cs typeface="Times New Roman"/>
              <a:sym typeface="Times New Roman"/>
            </a:endParaRPr>
          </a:p>
        </p:txBody>
      </p:sp>
      <p:grpSp>
        <p:nvGrpSpPr>
          <p:cNvPr id="228" name="Google Shape;228;p24"/>
          <p:cNvGrpSpPr/>
          <p:nvPr/>
        </p:nvGrpSpPr>
        <p:grpSpPr>
          <a:xfrm>
            <a:off x="4647628" y="4005580"/>
            <a:ext cx="3622675" cy="836930"/>
            <a:chOff x="9295256" y="8011159"/>
            <a:chExt cx="7245350" cy="1673860"/>
          </a:xfrm>
        </p:grpSpPr>
        <p:sp>
          <p:nvSpPr>
            <p:cNvPr id="229" name="Google Shape;229;p24"/>
            <p:cNvSpPr/>
            <p:nvPr/>
          </p:nvSpPr>
          <p:spPr>
            <a:xfrm>
              <a:off x="9295256" y="8011159"/>
              <a:ext cx="7245350" cy="1673860"/>
            </a:xfrm>
            <a:custGeom>
              <a:avLst/>
              <a:gdLst/>
              <a:ahLst/>
              <a:cxnLst/>
              <a:rect l="l" t="t" r="r" b="b"/>
              <a:pathLst>
                <a:path w="7245350" h="1673859" extrusionOk="0">
                  <a:moveTo>
                    <a:pt x="6408166" y="0"/>
                  </a:moveTo>
                  <a:lnTo>
                    <a:pt x="6408166" y="418465"/>
                  </a:lnTo>
                  <a:lnTo>
                    <a:pt x="0" y="418465"/>
                  </a:lnTo>
                  <a:lnTo>
                    <a:pt x="0" y="1255242"/>
                  </a:lnTo>
                  <a:lnTo>
                    <a:pt x="6408166" y="1255242"/>
                  </a:lnTo>
                  <a:lnTo>
                    <a:pt x="6408166" y="1673669"/>
                  </a:lnTo>
                  <a:lnTo>
                    <a:pt x="7245096" y="836803"/>
                  </a:lnTo>
                  <a:lnTo>
                    <a:pt x="6408166" y="0"/>
                  </a:lnTo>
                  <a:close/>
                </a:path>
              </a:pathLst>
            </a:custGeom>
            <a:solidFill>
              <a:srgbClr val="F79546"/>
            </a:solidFill>
            <a:ln>
              <a:noFill/>
            </a:ln>
          </p:spPr>
          <p:txBody>
            <a:bodyPr spcFirstLastPara="1" wrap="square" lIns="0" tIns="0" rIns="0" bIns="0" anchor="t" anchorCtr="0">
              <a:noAutofit/>
            </a:bodyPr>
            <a:lstStyle/>
            <a:p>
              <a:pPr marL="0" lvl="0" indent="0" algn="l" rtl="0">
                <a:spcBef>
                  <a:spcPts val="0"/>
                </a:spcBef>
                <a:spcAft>
                  <a:spcPts val="0"/>
                </a:spcAft>
                <a:buNone/>
              </a:pPr>
              <a:endParaRPr sz="700"/>
            </a:p>
          </p:txBody>
        </p:sp>
        <p:sp>
          <p:nvSpPr>
            <p:cNvPr id="230" name="Google Shape;230;p24"/>
            <p:cNvSpPr/>
            <p:nvPr/>
          </p:nvSpPr>
          <p:spPr>
            <a:xfrm>
              <a:off x="9295256" y="8011159"/>
              <a:ext cx="7245350" cy="1673860"/>
            </a:xfrm>
            <a:custGeom>
              <a:avLst/>
              <a:gdLst/>
              <a:ahLst/>
              <a:cxnLst/>
              <a:rect l="l" t="t" r="r" b="b"/>
              <a:pathLst>
                <a:path w="7245350" h="1673859" extrusionOk="0">
                  <a:moveTo>
                    <a:pt x="0" y="418465"/>
                  </a:moveTo>
                  <a:lnTo>
                    <a:pt x="6408166" y="418465"/>
                  </a:lnTo>
                  <a:lnTo>
                    <a:pt x="6408166" y="0"/>
                  </a:lnTo>
                  <a:lnTo>
                    <a:pt x="7245096" y="836803"/>
                  </a:lnTo>
                  <a:lnTo>
                    <a:pt x="6408166" y="1673669"/>
                  </a:lnTo>
                  <a:lnTo>
                    <a:pt x="6408166" y="1255242"/>
                  </a:lnTo>
                  <a:lnTo>
                    <a:pt x="0" y="1255242"/>
                  </a:lnTo>
                  <a:lnTo>
                    <a:pt x="0" y="418465"/>
                  </a:lnTo>
                  <a:close/>
                </a:path>
              </a:pathLst>
            </a:custGeom>
            <a:noFill/>
            <a:ln w="25400" cap="flat" cmpd="sng">
              <a:solidFill>
                <a:srgbClr val="1C334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700"/>
            </a:p>
          </p:txBody>
        </p:sp>
      </p:grpSp>
      <p:sp>
        <p:nvSpPr>
          <p:cNvPr id="231" name="Google Shape;231;p24"/>
          <p:cNvSpPr txBox="1"/>
          <p:nvPr/>
        </p:nvSpPr>
        <p:spPr>
          <a:xfrm>
            <a:off x="4687443" y="4305490"/>
            <a:ext cx="2982595" cy="226060"/>
          </a:xfrm>
          <a:prstGeom prst="rect">
            <a:avLst/>
          </a:prstGeom>
          <a:noFill/>
          <a:ln>
            <a:noFill/>
          </a:ln>
        </p:spPr>
        <p:txBody>
          <a:bodyPr spcFirstLastPara="1" wrap="square" lIns="0" tIns="6025" rIns="0" bIns="0" anchor="t" anchorCtr="0">
            <a:spAutoFit/>
          </a:bodyPr>
          <a:lstStyle/>
          <a:p>
            <a:pPr marL="12700" lvl="0" indent="0" algn="l" rtl="0">
              <a:lnSpc>
                <a:spcPct val="100000"/>
              </a:lnSpc>
              <a:spcBef>
                <a:spcPts val="0"/>
              </a:spcBef>
              <a:spcAft>
                <a:spcPts val="0"/>
              </a:spcAft>
              <a:buNone/>
            </a:pPr>
            <a:r>
              <a:rPr lang="en" sz="1400">
                <a:latin typeface="Times New Roman"/>
                <a:ea typeface="Times New Roman"/>
                <a:cs typeface="Times New Roman"/>
                <a:sym typeface="Times New Roman"/>
              </a:rPr>
              <a:t>Agricultural Cooperatives &amp; Groups 10%</a:t>
            </a:r>
            <a:endParaRPr sz="1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88"/>
        <p:cNvGrpSpPr/>
        <p:nvPr/>
      </p:nvGrpSpPr>
      <p:grpSpPr>
        <a:xfrm>
          <a:off x="0" y="0"/>
          <a:ext cx="0" cy="0"/>
          <a:chOff x="0" y="0"/>
          <a:chExt cx="0" cy="0"/>
        </a:xfrm>
      </p:grpSpPr>
      <p:sp>
        <p:nvSpPr>
          <p:cNvPr id="189" name="Google Shape;189;p23"/>
          <p:cNvSpPr txBox="1"/>
          <p:nvPr/>
        </p:nvSpPr>
        <p:spPr>
          <a:xfrm>
            <a:off x="1473425" y="647025"/>
            <a:ext cx="1719300" cy="314400"/>
          </a:xfrm>
          <a:prstGeom prst="rect">
            <a:avLst/>
          </a:prstGeom>
          <a:noFill/>
          <a:ln>
            <a:noFill/>
          </a:ln>
        </p:spPr>
        <p:txBody>
          <a:bodyPr spcFirstLastPara="1" wrap="square" lIns="0" tIns="6350" rIns="0" bIns="0" anchor="t" anchorCtr="0">
            <a:spAutoFit/>
          </a:bodyPr>
          <a:lstStyle/>
          <a:p>
            <a:pPr marL="12700" lvl="0" indent="0" algn="l" rtl="0">
              <a:lnSpc>
                <a:spcPct val="100000"/>
              </a:lnSpc>
              <a:spcBef>
                <a:spcPts val="0"/>
              </a:spcBef>
              <a:spcAft>
                <a:spcPts val="0"/>
              </a:spcAft>
              <a:buNone/>
            </a:pPr>
            <a:r>
              <a:rPr lang="en" sz="2000" b="1">
                <a:solidFill>
                  <a:srgbClr val="FF0000"/>
                </a:solidFill>
                <a:latin typeface="Times New Roman"/>
                <a:ea typeface="Times New Roman"/>
                <a:cs typeface="Times New Roman"/>
                <a:sym typeface="Times New Roman"/>
              </a:rPr>
              <a:t>FEASIBILITY</a:t>
            </a:r>
            <a:endParaRPr sz="2000">
              <a:latin typeface="Times New Roman"/>
              <a:ea typeface="Times New Roman"/>
              <a:cs typeface="Times New Roman"/>
              <a:sym typeface="Times New Roman"/>
            </a:endParaRPr>
          </a:p>
        </p:txBody>
      </p:sp>
      <p:sp>
        <p:nvSpPr>
          <p:cNvPr id="190" name="Google Shape;190;p23"/>
          <p:cNvSpPr txBox="1"/>
          <p:nvPr/>
        </p:nvSpPr>
        <p:spPr>
          <a:xfrm>
            <a:off x="7615047" y="418401"/>
            <a:ext cx="957898" cy="106998"/>
          </a:xfrm>
          <a:prstGeom prst="rect">
            <a:avLst/>
          </a:prstGeom>
          <a:noFill/>
          <a:ln>
            <a:noFill/>
          </a:ln>
        </p:spPr>
        <p:txBody>
          <a:bodyPr spcFirstLastPara="1" wrap="square" lIns="0" tIns="8575" rIns="0" bIns="0" anchor="t" anchorCtr="0">
            <a:spAutoFit/>
          </a:bodyPr>
          <a:lstStyle/>
          <a:p>
            <a:pPr marL="12700" lvl="0" indent="0" algn="l" rtl="0">
              <a:lnSpc>
                <a:spcPct val="100000"/>
              </a:lnSpc>
              <a:spcBef>
                <a:spcPts val="0"/>
              </a:spcBef>
              <a:spcAft>
                <a:spcPts val="0"/>
              </a:spcAft>
              <a:buNone/>
            </a:pPr>
            <a:r>
              <a:rPr lang="en" sz="600">
                <a:latin typeface="Arial"/>
                <a:ea typeface="Arial"/>
                <a:cs typeface="Arial"/>
                <a:sym typeface="Arial"/>
              </a:rPr>
              <a:t>(An Autonomous Instituion)</a:t>
            </a:r>
            <a:endParaRPr sz="600">
              <a:latin typeface="Arial"/>
              <a:ea typeface="Arial"/>
              <a:cs typeface="Arial"/>
              <a:sym typeface="Arial"/>
            </a:endParaRPr>
          </a:p>
        </p:txBody>
      </p:sp>
      <p:sp>
        <p:nvSpPr>
          <p:cNvPr id="191" name="Google Shape;191;p23"/>
          <p:cNvSpPr txBox="1"/>
          <p:nvPr/>
        </p:nvSpPr>
        <p:spPr>
          <a:xfrm>
            <a:off x="7560183" y="54483"/>
            <a:ext cx="950913" cy="251460"/>
          </a:xfrm>
          <a:prstGeom prst="rect">
            <a:avLst/>
          </a:prstGeom>
          <a:noFill/>
          <a:ln>
            <a:noFill/>
          </a:ln>
        </p:spPr>
        <p:txBody>
          <a:bodyPr spcFirstLastPara="1" wrap="square" lIns="0" tIns="8250" rIns="0" bIns="0" anchor="t" anchorCtr="0">
            <a:spAutoFit/>
          </a:bodyPr>
          <a:lstStyle/>
          <a:p>
            <a:pPr marL="12700" lvl="0" indent="0" algn="l" rtl="0">
              <a:lnSpc>
                <a:spcPct val="100000"/>
              </a:lnSpc>
              <a:spcBef>
                <a:spcPts val="0"/>
              </a:spcBef>
              <a:spcAft>
                <a:spcPts val="0"/>
              </a:spcAft>
              <a:buNone/>
            </a:pPr>
            <a:r>
              <a:rPr lang="en" sz="1600">
                <a:solidFill>
                  <a:srgbClr val="1C0D5E"/>
                </a:solidFill>
                <a:latin typeface="Trebuchet MS"/>
                <a:ea typeface="Trebuchet MS"/>
                <a:cs typeface="Trebuchet MS"/>
                <a:sym typeface="Trebuchet MS"/>
              </a:rPr>
              <a:t>St. JOSEPH’S</a:t>
            </a:r>
            <a:endParaRPr sz="1600">
              <a:latin typeface="Trebuchet MS"/>
              <a:ea typeface="Trebuchet MS"/>
              <a:cs typeface="Trebuchet MS"/>
              <a:sym typeface="Trebuchet MS"/>
            </a:endParaRPr>
          </a:p>
        </p:txBody>
      </p:sp>
      <p:pic>
        <p:nvPicPr>
          <p:cNvPr id="192" name="Google Shape;192;p23"/>
          <p:cNvPicPr preferRelativeResize="0"/>
          <p:nvPr/>
        </p:nvPicPr>
        <p:blipFill rotWithShape="1">
          <a:blip r:embed="rId3">
            <a:alphaModFix/>
          </a:blip>
          <a:srcRect/>
          <a:stretch/>
        </p:blipFill>
        <p:spPr>
          <a:xfrm>
            <a:off x="7014473" y="130280"/>
            <a:ext cx="351971" cy="326030"/>
          </a:xfrm>
          <a:prstGeom prst="rect">
            <a:avLst/>
          </a:prstGeom>
          <a:noFill/>
          <a:ln>
            <a:noFill/>
          </a:ln>
        </p:spPr>
      </p:pic>
      <p:pic>
        <p:nvPicPr>
          <p:cNvPr id="193" name="Google Shape;193;p23"/>
          <p:cNvPicPr preferRelativeResize="0"/>
          <p:nvPr/>
        </p:nvPicPr>
        <p:blipFill rotWithShape="1">
          <a:blip r:embed="rId4">
            <a:alphaModFix/>
          </a:blip>
          <a:srcRect/>
          <a:stretch/>
        </p:blipFill>
        <p:spPr>
          <a:xfrm>
            <a:off x="8721027" y="100213"/>
            <a:ext cx="337572" cy="372100"/>
          </a:xfrm>
          <a:prstGeom prst="rect">
            <a:avLst/>
          </a:prstGeom>
          <a:noFill/>
          <a:ln>
            <a:noFill/>
          </a:ln>
        </p:spPr>
      </p:pic>
      <p:sp>
        <p:nvSpPr>
          <p:cNvPr id="194" name="Google Shape;194;p23"/>
          <p:cNvSpPr txBox="1"/>
          <p:nvPr/>
        </p:nvSpPr>
        <p:spPr>
          <a:xfrm>
            <a:off x="7426071" y="266008"/>
            <a:ext cx="1226502" cy="147320"/>
          </a:xfrm>
          <a:prstGeom prst="rect">
            <a:avLst/>
          </a:prstGeom>
          <a:solidFill>
            <a:srgbClr val="1C0D5E"/>
          </a:solidFill>
          <a:ln>
            <a:noFill/>
          </a:ln>
        </p:spPr>
        <p:txBody>
          <a:bodyPr spcFirstLastPara="1" wrap="square" lIns="0" tIns="32700" rIns="0" bIns="0" anchor="t" anchorCtr="0">
            <a:spAutoFit/>
          </a:bodyPr>
          <a:lstStyle/>
          <a:p>
            <a:pPr marL="228600" lvl="0" indent="0" algn="l" rtl="0">
              <a:lnSpc>
                <a:spcPct val="100000"/>
              </a:lnSpc>
              <a:spcBef>
                <a:spcPts val="0"/>
              </a:spcBef>
              <a:spcAft>
                <a:spcPts val="0"/>
              </a:spcAft>
              <a:buNone/>
            </a:pPr>
            <a:r>
              <a:rPr lang="en" sz="700">
                <a:solidFill>
                  <a:srgbClr val="FFFFFF"/>
                </a:solidFill>
                <a:latin typeface="Trebuchet MS"/>
                <a:ea typeface="Trebuchet MS"/>
                <a:cs typeface="Trebuchet MS"/>
                <a:sym typeface="Trebuchet MS"/>
              </a:rPr>
              <a:t>COLLEGE OF ENGINEERING</a:t>
            </a:r>
            <a:endParaRPr sz="700">
              <a:latin typeface="Trebuchet MS"/>
              <a:ea typeface="Trebuchet MS"/>
              <a:cs typeface="Trebuchet MS"/>
              <a:sym typeface="Trebuchet MS"/>
            </a:endParaRPr>
          </a:p>
        </p:txBody>
      </p:sp>
      <p:pic>
        <p:nvPicPr>
          <p:cNvPr id="195" name="Google Shape;195;p23"/>
          <p:cNvPicPr preferRelativeResize="0"/>
          <p:nvPr/>
        </p:nvPicPr>
        <p:blipFill rotWithShape="1">
          <a:blip r:embed="rId5">
            <a:alphaModFix/>
          </a:blip>
          <a:srcRect/>
          <a:stretch/>
        </p:blipFill>
        <p:spPr>
          <a:xfrm>
            <a:off x="115128" y="70383"/>
            <a:ext cx="1024093" cy="429933"/>
          </a:xfrm>
          <a:prstGeom prst="rect">
            <a:avLst/>
          </a:prstGeom>
          <a:noFill/>
          <a:ln>
            <a:noFill/>
          </a:ln>
        </p:spPr>
      </p:pic>
      <p:sp>
        <p:nvSpPr>
          <p:cNvPr id="196" name="Google Shape;196;p23"/>
          <p:cNvSpPr txBox="1">
            <a:spLocks noGrp="1"/>
          </p:cNvSpPr>
          <p:nvPr>
            <p:ph type="title"/>
          </p:nvPr>
        </p:nvSpPr>
        <p:spPr>
          <a:xfrm>
            <a:off x="1075055" y="-5422"/>
            <a:ext cx="483362" cy="429895"/>
          </a:xfrm>
          <a:prstGeom prst="rect">
            <a:avLst/>
          </a:prstGeom>
          <a:noFill/>
          <a:ln>
            <a:noFill/>
          </a:ln>
        </p:spPr>
        <p:txBody>
          <a:bodyPr spcFirstLastPara="1" wrap="square" lIns="0" tIns="7625" rIns="0" bIns="0" anchor="t" anchorCtr="0">
            <a:spAutoFit/>
          </a:bodyPr>
          <a:lstStyle/>
          <a:p>
            <a:pPr marL="12700" lvl="0" indent="0" algn="l" rtl="0">
              <a:lnSpc>
                <a:spcPct val="100000"/>
              </a:lnSpc>
              <a:spcBef>
                <a:spcPts val="0"/>
              </a:spcBef>
              <a:spcAft>
                <a:spcPts val="0"/>
              </a:spcAft>
              <a:buNone/>
            </a:pPr>
            <a:r>
              <a:rPr lang="en"/>
              <a:t>‘25</a:t>
            </a:r>
            <a:endParaRPr/>
          </a:p>
        </p:txBody>
      </p:sp>
      <p:sp>
        <p:nvSpPr>
          <p:cNvPr id="197" name="Google Shape;197;p23"/>
          <p:cNvSpPr txBox="1"/>
          <p:nvPr/>
        </p:nvSpPr>
        <p:spPr>
          <a:xfrm>
            <a:off x="6528526" y="637850"/>
            <a:ext cx="1587900" cy="468300"/>
          </a:xfrm>
          <a:prstGeom prst="rect">
            <a:avLst/>
          </a:prstGeom>
          <a:noFill/>
          <a:ln>
            <a:noFill/>
          </a:ln>
        </p:spPr>
        <p:txBody>
          <a:bodyPr spcFirstLastPara="1" wrap="square" lIns="0" tIns="6350" rIns="0" bIns="0" anchor="t" anchorCtr="0">
            <a:spAutoFit/>
          </a:bodyPr>
          <a:lstStyle/>
          <a:p>
            <a:pPr marL="12700" lvl="0" indent="0" algn="l" rtl="0">
              <a:lnSpc>
                <a:spcPct val="100000"/>
              </a:lnSpc>
              <a:spcBef>
                <a:spcPts val="0"/>
              </a:spcBef>
              <a:spcAft>
                <a:spcPts val="0"/>
              </a:spcAft>
              <a:buNone/>
            </a:pPr>
            <a:r>
              <a:rPr lang="en" sz="2000" b="1">
                <a:solidFill>
                  <a:srgbClr val="FF0000"/>
                </a:solidFill>
                <a:latin typeface="Times New Roman"/>
                <a:ea typeface="Times New Roman"/>
                <a:cs typeface="Times New Roman"/>
                <a:sym typeface="Times New Roman"/>
              </a:rPr>
              <a:t>VIABILITY</a:t>
            </a:r>
            <a:endParaRPr sz="2000">
              <a:latin typeface="Times New Roman"/>
              <a:ea typeface="Times New Roman"/>
              <a:cs typeface="Times New Roman"/>
              <a:sym typeface="Times New Roman"/>
            </a:endParaRPr>
          </a:p>
          <a:p>
            <a:pPr marL="0" marR="114300" lvl="0" indent="0" algn="l" rtl="0">
              <a:lnSpc>
                <a:spcPct val="100000"/>
              </a:lnSpc>
              <a:spcBef>
                <a:spcPts val="0"/>
              </a:spcBef>
              <a:spcAft>
                <a:spcPts val="0"/>
              </a:spcAft>
              <a:buNone/>
            </a:pPr>
            <a:endParaRPr sz="1000">
              <a:latin typeface="Times New Roman"/>
              <a:ea typeface="Times New Roman"/>
              <a:cs typeface="Times New Roman"/>
              <a:sym typeface="Times New Roman"/>
            </a:endParaRPr>
          </a:p>
        </p:txBody>
      </p:sp>
      <p:pic>
        <p:nvPicPr>
          <p:cNvPr id="198" name="Google Shape;198;p23" title="Group 1 (4).png"/>
          <p:cNvPicPr preferRelativeResize="0"/>
          <p:nvPr/>
        </p:nvPicPr>
        <p:blipFill>
          <a:blip r:embed="rId6">
            <a:alphaModFix/>
          </a:blip>
          <a:stretch>
            <a:fillRect/>
          </a:stretch>
        </p:blipFill>
        <p:spPr>
          <a:xfrm>
            <a:off x="115125" y="1122175"/>
            <a:ext cx="4040499" cy="3620226"/>
          </a:xfrm>
          <a:prstGeom prst="rect">
            <a:avLst/>
          </a:prstGeom>
          <a:noFill/>
          <a:ln>
            <a:noFill/>
          </a:ln>
        </p:spPr>
      </p:pic>
      <p:pic>
        <p:nvPicPr>
          <p:cNvPr id="199" name="Google Shape;199;p23" title="Group 8.png"/>
          <p:cNvPicPr preferRelativeResize="0"/>
          <p:nvPr/>
        </p:nvPicPr>
        <p:blipFill>
          <a:blip r:embed="rId7">
            <a:alphaModFix/>
          </a:blip>
          <a:stretch>
            <a:fillRect/>
          </a:stretch>
        </p:blipFill>
        <p:spPr>
          <a:xfrm>
            <a:off x="4412300" y="1156800"/>
            <a:ext cx="4646300" cy="3511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235"/>
        <p:cNvGrpSpPr/>
        <p:nvPr/>
      </p:nvGrpSpPr>
      <p:grpSpPr>
        <a:xfrm>
          <a:off x="0" y="0"/>
          <a:ext cx="0" cy="0"/>
          <a:chOff x="0" y="0"/>
          <a:chExt cx="0" cy="0"/>
        </a:xfrm>
      </p:grpSpPr>
      <p:sp>
        <p:nvSpPr>
          <p:cNvPr id="236" name="Google Shape;236;p25"/>
          <p:cNvSpPr txBox="1"/>
          <p:nvPr/>
        </p:nvSpPr>
        <p:spPr>
          <a:xfrm>
            <a:off x="723200" y="602626"/>
            <a:ext cx="7254600" cy="4172700"/>
          </a:xfrm>
          <a:prstGeom prst="rect">
            <a:avLst/>
          </a:prstGeom>
          <a:noFill/>
          <a:ln>
            <a:noFill/>
          </a:ln>
        </p:spPr>
        <p:txBody>
          <a:bodyPr spcFirstLastPara="1" wrap="square" lIns="0" tIns="6350" rIns="0" bIns="0" anchor="t" anchorCtr="0">
            <a:spAutoFit/>
          </a:bodyPr>
          <a:lstStyle/>
          <a:p>
            <a:pPr marL="1841500" lvl="0" indent="0" algn="l" rtl="0">
              <a:lnSpc>
                <a:spcPct val="100000"/>
              </a:lnSpc>
              <a:spcBef>
                <a:spcPts val="0"/>
              </a:spcBef>
              <a:spcAft>
                <a:spcPts val="0"/>
              </a:spcAft>
              <a:buNone/>
            </a:pPr>
            <a:r>
              <a:rPr lang="en" sz="1600" b="1">
                <a:solidFill>
                  <a:srgbClr val="FF0000"/>
                </a:solidFill>
                <a:latin typeface="Times New Roman"/>
                <a:ea typeface="Times New Roman"/>
                <a:cs typeface="Times New Roman"/>
                <a:sym typeface="Times New Roman"/>
              </a:rPr>
              <a:t>MARKET DEMAND ANALYSIS</a:t>
            </a:r>
            <a:endParaRPr sz="1600">
              <a:latin typeface="Times New Roman"/>
              <a:ea typeface="Times New Roman"/>
              <a:cs typeface="Times New Roman"/>
              <a:sym typeface="Times New Roman"/>
            </a:endParaRPr>
          </a:p>
          <a:p>
            <a:pPr marL="152400" marR="38100" lvl="0" indent="-146050" algn="l" rtl="0">
              <a:lnSpc>
                <a:spcPct val="140000"/>
              </a:lnSpc>
              <a:spcBef>
                <a:spcPts val="1000"/>
              </a:spcBef>
              <a:spcAft>
                <a:spcPts val="0"/>
              </a:spcAft>
              <a:buClr>
                <a:srgbClr val="000000"/>
              </a:buClr>
              <a:buSzPts val="1300"/>
              <a:buFont typeface="Arial"/>
              <a:buChar char="•"/>
            </a:pPr>
            <a:r>
              <a:rPr lang="en" sz="1400" b="1">
                <a:solidFill>
                  <a:srgbClr val="006FC0"/>
                </a:solidFill>
                <a:latin typeface="Times New Roman"/>
                <a:ea typeface="Times New Roman"/>
                <a:cs typeface="Times New Roman"/>
                <a:sym typeface="Times New Roman"/>
              </a:rPr>
              <a:t>Growing Need for Smart Agriculture </a:t>
            </a:r>
            <a:r>
              <a:rPr lang="en" sz="1400">
                <a:latin typeface="Times New Roman"/>
                <a:ea typeface="Times New Roman"/>
                <a:cs typeface="Times New Roman"/>
                <a:sym typeface="Times New Roman"/>
              </a:rPr>
              <a:t>– With rising population and food demand, farmers require data-driven tools to maximize yield and efficiency.</a:t>
            </a:r>
            <a:endParaRPr sz="1400">
              <a:latin typeface="Times New Roman"/>
              <a:ea typeface="Times New Roman"/>
              <a:cs typeface="Times New Roman"/>
              <a:sym typeface="Times New Roman"/>
            </a:endParaRPr>
          </a:p>
          <a:p>
            <a:pPr marL="152400" marR="38100" lvl="0" indent="-146050" algn="l" rtl="0">
              <a:lnSpc>
                <a:spcPct val="168214"/>
              </a:lnSpc>
              <a:spcBef>
                <a:spcPts val="200"/>
              </a:spcBef>
              <a:spcAft>
                <a:spcPts val="0"/>
              </a:spcAft>
              <a:buClr>
                <a:srgbClr val="000000"/>
              </a:buClr>
              <a:buSzPts val="1300"/>
              <a:buFont typeface="Arial"/>
              <a:buChar char="•"/>
            </a:pPr>
            <a:r>
              <a:rPr lang="en" sz="1400" b="1">
                <a:solidFill>
                  <a:srgbClr val="006FC0"/>
                </a:solidFill>
                <a:latin typeface="Times New Roman"/>
                <a:ea typeface="Times New Roman"/>
                <a:cs typeface="Times New Roman"/>
                <a:sym typeface="Times New Roman"/>
              </a:rPr>
              <a:t>Farmer Challenges </a:t>
            </a:r>
            <a:r>
              <a:rPr lang="en" sz="1400">
                <a:latin typeface="Times New Roman"/>
                <a:ea typeface="Times New Roman"/>
                <a:cs typeface="Times New Roman"/>
                <a:sym typeface="Times New Roman"/>
              </a:rPr>
              <a:t>– Many farmers struggle with wrong crop choices, poor soil management, and late disease detection, creating strong demand for AI-based solutions.</a:t>
            </a:r>
            <a:endParaRPr sz="1400">
              <a:latin typeface="Times New Roman"/>
              <a:ea typeface="Times New Roman"/>
              <a:cs typeface="Times New Roman"/>
              <a:sym typeface="Times New Roman"/>
            </a:endParaRPr>
          </a:p>
          <a:p>
            <a:pPr marL="152400" lvl="0" indent="-146050" algn="l" rtl="0">
              <a:lnSpc>
                <a:spcPct val="100000"/>
              </a:lnSpc>
              <a:spcBef>
                <a:spcPts val="500"/>
              </a:spcBef>
              <a:spcAft>
                <a:spcPts val="0"/>
              </a:spcAft>
              <a:buClr>
                <a:srgbClr val="000000"/>
              </a:buClr>
              <a:buSzPts val="1300"/>
              <a:buFont typeface="Arial"/>
              <a:buChar char="•"/>
            </a:pPr>
            <a:r>
              <a:rPr lang="en" sz="1400" b="1">
                <a:solidFill>
                  <a:srgbClr val="006FC0"/>
                </a:solidFill>
                <a:latin typeface="Times New Roman"/>
                <a:ea typeface="Times New Roman"/>
                <a:cs typeface="Times New Roman"/>
                <a:sym typeface="Times New Roman"/>
              </a:rPr>
              <a:t>Digital Adoption in Rural Areas </a:t>
            </a:r>
            <a:r>
              <a:rPr lang="en" sz="1400">
                <a:latin typeface="Times New Roman"/>
                <a:ea typeface="Times New Roman"/>
                <a:cs typeface="Times New Roman"/>
                <a:sym typeface="Times New Roman"/>
              </a:rPr>
              <a:t>– Increasing smartphone and internet penetration in villages</a:t>
            </a:r>
            <a:endParaRPr sz="1400">
              <a:latin typeface="Times New Roman"/>
              <a:ea typeface="Times New Roman"/>
              <a:cs typeface="Times New Roman"/>
              <a:sym typeface="Times New Roman"/>
            </a:endParaRPr>
          </a:p>
          <a:p>
            <a:pPr marL="152400" lvl="0" indent="0" algn="l" rtl="0">
              <a:lnSpc>
                <a:spcPct val="100000"/>
              </a:lnSpc>
              <a:spcBef>
                <a:spcPts val="700"/>
              </a:spcBef>
              <a:spcAft>
                <a:spcPts val="0"/>
              </a:spcAft>
              <a:buNone/>
            </a:pPr>
            <a:r>
              <a:rPr lang="en" sz="1400">
                <a:latin typeface="Times New Roman"/>
                <a:ea typeface="Times New Roman"/>
                <a:cs typeface="Times New Roman"/>
                <a:sym typeface="Times New Roman"/>
              </a:rPr>
              <a:t>makes mobile-based farming apps more accessible.</a:t>
            </a:r>
            <a:endParaRPr sz="1400">
              <a:latin typeface="Times New Roman"/>
              <a:ea typeface="Times New Roman"/>
              <a:cs typeface="Times New Roman"/>
              <a:sym typeface="Times New Roman"/>
            </a:endParaRPr>
          </a:p>
          <a:p>
            <a:pPr marL="152400" marR="0" lvl="0" indent="-146050" algn="l" rtl="0">
              <a:lnSpc>
                <a:spcPct val="168214"/>
              </a:lnSpc>
              <a:spcBef>
                <a:spcPts val="200"/>
              </a:spcBef>
              <a:spcAft>
                <a:spcPts val="0"/>
              </a:spcAft>
              <a:buClr>
                <a:srgbClr val="000000"/>
              </a:buClr>
              <a:buSzPts val="1300"/>
              <a:buFont typeface="Arial"/>
              <a:buChar char="•"/>
            </a:pPr>
            <a:r>
              <a:rPr lang="en" sz="1400" b="1">
                <a:solidFill>
                  <a:srgbClr val="006FC0"/>
                </a:solidFill>
                <a:latin typeface="Times New Roman"/>
                <a:ea typeface="Times New Roman"/>
                <a:cs typeface="Times New Roman"/>
                <a:sym typeface="Times New Roman"/>
              </a:rPr>
              <a:t>Government &amp; NGO Support </a:t>
            </a:r>
            <a:r>
              <a:rPr lang="en" sz="1400">
                <a:latin typeface="Times New Roman"/>
                <a:ea typeface="Times New Roman"/>
                <a:cs typeface="Times New Roman"/>
                <a:sym typeface="Times New Roman"/>
              </a:rPr>
              <a:t>– Policies promoting precision farming, soil health monitoring, and sustainable agriculture encourage adoption of such systems.</a:t>
            </a:r>
            <a:endParaRPr sz="1400">
              <a:latin typeface="Times New Roman"/>
              <a:ea typeface="Times New Roman"/>
              <a:cs typeface="Times New Roman"/>
              <a:sym typeface="Times New Roman"/>
            </a:endParaRPr>
          </a:p>
          <a:p>
            <a:pPr marL="152400" lvl="0" indent="-146050" algn="l" rtl="0">
              <a:lnSpc>
                <a:spcPct val="100000"/>
              </a:lnSpc>
              <a:spcBef>
                <a:spcPts val="500"/>
              </a:spcBef>
              <a:spcAft>
                <a:spcPts val="0"/>
              </a:spcAft>
              <a:buClr>
                <a:srgbClr val="000000"/>
              </a:buClr>
              <a:buSzPts val="1300"/>
              <a:buFont typeface="Arial"/>
              <a:buChar char="•"/>
            </a:pPr>
            <a:r>
              <a:rPr lang="en" sz="1400" b="1">
                <a:solidFill>
                  <a:srgbClr val="006FC0"/>
                </a:solidFill>
                <a:latin typeface="Times New Roman"/>
                <a:ea typeface="Times New Roman"/>
                <a:cs typeface="Times New Roman"/>
                <a:sym typeface="Times New Roman"/>
              </a:rPr>
              <a:t>Market Potential </a:t>
            </a:r>
            <a:r>
              <a:rPr lang="en" sz="1400">
                <a:latin typeface="Times New Roman"/>
                <a:ea typeface="Times New Roman"/>
                <a:cs typeface="Times New Roman"/>
                <a:sym typeface="Times New Roman"/>
              </a:rPr>
              <a:t>– Agriculture technology (Agri Tech) is a rapidly growing sector, with farmers,</a:t>
            </a:r>
            <a:endParaRPr sz="1400">
              <a:latin typeface="Times New Roman"/>
              <a:ea typeface="Times New Roman"/>
              <a:cs typeface="Times New Roman"/>
              <a:sym typeface="Times New Roman"/>
            </a:endParaRPr>
          </a:p>
          <a:p>
            <a:pPr marL="152400" lvl="0" indent="0" algn="l" rtl="0">
              <a:lnSpc>
                <a:spcPct val="100000"/>
              </a:lnSpc>
              <a:spcBef>
                <a:spcPts val="700"/>
              </a:spcBef>
              <a:spcAft>
                <a:spcPts val="0"/>
              </a:spcAft>
              <a:buNone/>
            </a:pPr>
            <a:r>
              <a:rPr lang="en" sz="1400">
                <a:latin typeface="Times New Roman"/>
                <a:ea typeface="Times New Roman"/>
                <a:cs typeface="Times New Roman"/>
                <a:sym typeface="Times New Roman"/>
              </a:rPr>
              <a:t>cooperatives, and agri-businesses actively seeking innovative solutions.</a:t>
            </a:r>
            <a:endParaRPr sz="1400">
              <a:latin typeface="Times New Roman"/>
              <a:ea typeface="Times New Roman"/>
              <a:cs typeface="Times New Roman"/>
              <a:sym typeface="Times New Roman"/>
            </a:endParaRPr>
          </a:p>
          <a:p>
            <a:pPr marL="152400" marR="152400" lvl="0" indent="-146050" algn="l" rtl="0">
              <a:lnSpc>
                <a:spcPct val="140000"/>
              </a:lnSpc>
              <a:spcBef>
                <a:spcPts val="0"/>
              </a:spcBef>
              <a:spcAft>
                <a:spcPts val="0"/>
              </a:spcAft>
              <a:buClr>
                <a:srgbClr val="000000"/>
              </a:buClr>
              <a:buSzPts val="1300"/>
              <a:buFont typeface="Arial"/>
              <a:buChar char="•"/>
            </a:pPr>
            <a:r>
              <a:rPr lang="en" sz="1400" b="1">
                <a:solidFill>
                  <a:srgbClr val="006FC0"/>
                </a:solidFill>
                <a:latin typeface="Times New Roman"/>
                <a:ea typeface="Times New Roman"/>
                <a:cs typeface="Times New Roman"/>
                <a:sym typeface="Times New Roman"/>
              </a:rPr>
              <a:t>Sustainability Focus </a:t>
            </a:r>
            <a:r>
              <a:rPr lang="en" sz="1400">
                <a:latin typeface="Times New Roman"/>
                <a:ea typeface="Times New Roman"/>
                <a:cs typeface="Times New Roman"/>
                <a:sym typeface="Times New Roman"/>
              </a:rPr>
              <a:t>– There is high demand for eco-friendly solutions that reduce chemical use, conserve water, and maintain soil fertility.</a:t>
            </a:r>
            <a:endParaRPr sz="1400">
              <a:latin typeface="Times New Roman"/>
              <a:ea typeface="Times New Roman"/>
              <a:cs typeface="Times New Roman"/>
              <a:sym typeface="Times New Roman"/>
            </a:endParaRPr>
          </a:p>
        </p:txBody>
      </p:sp>
      <p:sp>
        <p:nvSpPr>
          <p:cNvPr id="237" name="Google Shape;237;p25"/>
          <p:cNvSpPr txBox="1"/>
          <p:nvPr/>
        </p:nvSpPr>
        <p:spPr>
          <a:xfrm>
            <a:off x="7615047" y="418401"/>
            <a:ext cx="957898" cy="106998"/>
          </a:xfrm>
          <a:prstGeom prst="rect">
            <a:avLst/>
          </a:prstGeom>
          <a:noFill/>
          <a:ln>
            <a:noFill/>
          </a:ln>
        </p:spPr>
        <p:txBody>
          <a:bodyPr spcFirstLastPara="1" wrap="square" lIns="0" tIns="8575" rIns="0" bIns="0" anchor="t" anchorCtr="0">
            <a:spAutoFit/>
          </a:bodyPr>
          <a:lstStyle/>
          <a:p>
            <a:pPr marL="12700" lvl="0" indent="0" algn="l" rtl="0">
              <a:lnSpc>
                <a:spcPct val="100000"/>
              </a:lnSpc>
              <a:spcBef>
                <a:spcPts val="0"/>
              </a:spcBef>
              <a:spcAft>
                <a:spcPts val="0"/>
              </a:spcAft>
              <a:buNone/>
            </a:pPr>
            <a:r>
              <a:rPr lang="en" sz="600">
                <a:latin typeface="Arial"/>
                <a:ea typeface="Arial"/>
                <a:cs typeface="Arial"/>
                <a:sym typeface="Arial"/>
              </a:rPr>
              <a:t>(An Autonomous Instituion)</a:t>
            </a:r>
            <a:endParaRPr sz="600">
              <a:latin typeface="Arial"/>
              <a:ea typeface="Arial"/>
              <a:cs typeface="Arial"/>
              <a:sym typeface="Arial"/>
            </a:endParaRPr>
          </a:p>
        </p:txBody>
      </p:sp>
      <p:sp>
        <p:nvSpPr>
          <p:cNvPr id="238" name="Google Shape;238;p25"/>
          <p:cNvSpPr txBox="1"/>
          <p:nvPr/>
        </p:nvSpPr>
        <p:spPr>
          <a:xfrm>
            <a:off x="7560183" y="54483"/>
            <a:ext cx="950913" cy="251460"/>
          </a:xfrm>
          <a:prstGeom prst="rect">
            <a:avLst/>
          </a:prstGeom>
          <a:noFill/>
          <a:ln>
            <a:noFill/>
          </a:ln>
        </p:spPr>
        <p:txBody>
          <a:bodyPr spcFirstLastPara="1" wrap="square" lIns="0" tIns="8250" rIns="0" bIns="0" anchor="t" anchorCtr="0">
            <a:spAutoFit/>
          </a:bodyPr>
          <a:lstStyle/>
          <a:p>
            <a:pPr marL="12700" lvl="0" indent="0" algn="l" rtl="0">
              <a:lnSpc>
                <a:spcPct val="100000"/>
              </a:lnSpc>
              <a:spcBef>
                <a:spcPts val="0"/>
              </a:spcBef>
              <a:spcAft>
                <a:spcPts val="0"/>
              </a:spcAft>
              <a:buNone/>
            </a:pPr>
            <a:r>
              <a:rPr lang="en" sz="1600">
                <a:solidFill>
                  <a:srgbClr val="1C0D5E"/>
                </a:solidFill>
                <a:latin typeface="Trebuchet MS"/>
                <a:ea typeface="Trebuchet MS"/>
                <a:cs typeface="Trebuchet MS"/>
                <a:sym typeface="Trebuchet MS"/>
              </a:rPr>
              <a:t>St. JOSEPH’S</a:t>
            </a:r>
            <a:endParaRPr sz="1600">
              <a:latin typeface="Trebuchet MS"/>
              <a:ea typeface="Trebuchet MS"/>
              <a:cs typeface="Trebuchet MS"/>
              <a:sym typeface="Trebuchet MS"/>
            </a:endParaRPr>
          </a:p>
        </p:txBody>
      </p:sp>
      <p:pic>
        <p:nvPicPr>
          <p:cNvPr id="239" name="Google Shape;239;p25"/>
          <p:cNvPicPr preferRelativeResize="0"/>
          <p:nvPr/>
        </p:nvPicPr>
        <p:blipFill rotWithShape="1">
          <a:blip r:embed="rId3">
            <a:alphaModFix/>
          </a:blip>
          <a:srcRect/>
          <a:stretch/>
        </p:blipFill>
        <p:spPr>
          <a:xfrm>
            <a:off x="7014473" y="130280"/>
            <a:ext cx="351971" cy="326030"/>
          </a:xfrm>
          <a:prstGeom prst="rect">
            <a:avLst/>
          </a:prstGeom>
          <a:noFill/>
          <a:ln>
            <a:noFill/>
          </a:ln>
        </p:spPr>
      </p:pic>
      <p:pic>
        <p:nvPicPr>
          <p:cNvPr id="240" name="Google Shape;240;p25"/>
          <p:cNvPicPr preferRelativeResize="0"/>
          <p:nvPr/>
        </p:nvPicPr>
        <p:blipFill rotWithShape="1">
          <a:blip r:embed="rId4">
            <a:alphaModFix/>
          </a:blip>
          <a:srcRect/>
          <a:stretch/>
        </p:blipFill>
        <p:spPr>
          <a:xfrm>
            <a:off x="8721027" y="100213"/>
            <a:ext cx="337572" cy="372100"/>
          </a:xfrm>
          <a:prstGeom prst="rect">
            <a:avLst/>
          </a:prstGeom>
          <a:noFill/>
          <a:ln>
            <a:noFill/>
          </a:ln>
        </p:spPr>
      </p:pic>
      <p:sp>
        <p:nvSpPr>
          <p:cNvPr id="241" name="Google Shape;241;p25"/>
          <p:cNvSpPr txBox="1"/>
          <p:nvPr/>
        </p:nvSpPr>
        <p:spPr>
          <a:xfrm>
            <a:off x="7426071" y="266008"/>
            <a:ext cx="1226502" cy="147320"/>
          </a:xfrm>
          <a:prstGeom prst="rect">
            <a:avLst/>
          </a:prstGeom>
          <a:solidFill>
            <a:srgbClr val="1C0D5E"/>
          </a:solidFill>
          <a:ln>
            <a:noFill/>
          </a:ln>
        </p:spPr>
        <p:txBody>
          <a:bodyPr spcFirstLastPara="1" wrap="square" lIns="0" tIns="32700" rIns="0" bIns="0" anchor="t" anchorCtr="0">
            <a:spAutoFit/>
          </a:bodyPr>
          <a:lstStyle/>
          <a:p>
            <a:pPr marL="228600" lvl="0" indent="0" algn="l" rtl="0">
              <a:lnSpc>
                <a:spcPct val="100000"/>
              </a:lnSpc>
              <a:spcBef>
                <a:spcPts val="0"/>
              </a:spcBef>
              <a:spcAft>
                <a:spcPts val="0"/>
              </a:spcAft>
              <a:buNone/>
            </a:pPr>
            <a:r>
              <a:rPr lang="en" sz="700">
                <a:solidFill>
                  <a:srgbClr val="FFFFFF"/>
                </a:solidFill>
                <a:latin typeface="Trebuchet MS"/>
                <a:ea typeface="Trebuchet MS"/>
                <a:cs typeface="Trebuchet MS"/>
                <a:sym typeface="Trebuchet MS"/>
              </a:rPr>
              <a:t>COLLEGE OF ENGINEERING</a:t>
            </a:r>
            <a:endParaRPr sz="700">
              <a:latin typeface="Trebuchet MS"/>
              <a:ea typeface="Trebuchet MS"/>
              <a:cs typeface="Trebuchet MS"/>
              <a:sym typeface="Trebuchet MS"/>
            </a:endParaRPr>
          </a:p>
        </p:txBody>
      </p:sp>
      <p:pic>
        <p:nvPicPr>
          <p:cNvPr id="242" name="Google Shape;242;p25"/>
          <p:cNvPicPr preferRelativeResize="0"/>
          <p:nvPr/>
        </p:nvPicPr>
        <p:blipFill rotWithShape="1">
          <a:blip r:embed="rId5">
            <a:alphaModFix/>
          </a:blip>
          <a:srcRect/>
          <a:stretch/>
        </p:blipFill>
        <p:spPr>
          <a:xfrm>
            <a:off x="115128" y="70383"/>
            <a:ext cx="1024093" cy="429933"/>
          </a:xfrm>
          <a:prstGeom prst="rect">
            <a:avLst/>
          </a:prstGeom>
          <a:noFill/>
          <a:ln>
            <a:noFill/>
          </a:ln>
        </p:spPr>
      </p:pic>
      <p:sp>
        <p:nvSpPr>
          <p:cNvPr id="243" name="Google Shape;243;p25"/>
          <p:cNvSpPr txBox="1">
            <a:spLocks noGrp="1"/>
          </p:cNvSpPr>
          <p:nvPr>
            <p:ph type="title"/>
          </p:nvPr>
        </p:nvSpPr>
        <p:spPr>
          <a:xfrm>
            <a:off x="1075055" y="-5422"/>
            <a:ext cx="483362" cy="429895"/>
          </a:xfrm>
          <a:prstGeom prst="rect">
            <a:avLst/>
          </a:prstGeom>
          <a:noFill/>
          <a:ln>
            <a:noFill/>
          </a:ln>
        </p:spPr>
        <p:txBody>
          <a:bodyPr spcFirstLastPara="1" wrap="square" lIns="0" tIns="7625" rIns="0" bIns="0" anchor="t" anchorCtr="0">
            <a:spAutoFit/>
          </a:bodyPr>
          <a:lstStyle/>
          <a:p>
            <a:pPr marL="12700" lvl="0" indent="0" algn="l" rtl="0">
              <a:lnSpc>
                <a:spcPct val="100000"/>
              </a:lnSpc>
              <a:spcBef>
                <a:spcPts val="0"/>
              </a:spcBef>
              <a:spcAft>
                <a:spcPts val="0"/>
              </a:spcAft>
              <a:buNone/>
            </a:pPr>
            <a:r>
              <a:rPr lang="en"/>
              <a:t>‘25</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247"/>
        <p:cNvGrpSpPr/>
        <p:nvPr/>
      </p:nvGrpSpPr>
      <p:grpSpPr>
        <a:xfrm>
          <a:off x="0" y="0"/>
          <a:ext cx="0" cy="0"/>
          <a:chOff x="0" y="0"/>
          <a:chExt cx="0" cy="0"/>
        </a:xfrm>
      </p:grpSpPr>
      <p:sp>
        <p:nvSpPr>
          <p:cNvPr id="248" name="Google Shape;248;p26"/>
          <p:cNvSpPr txBox="1">
            <a:spLocks noGrp="1"/>
          </p:cNvSpPr>
          <p:nvPr>
            <p:ph type="body" idx="1"/>
          </p:nvPr>
        </p:nvSpPr>
        <p:spPr>
          <a:xfrm>
            <a:off x="745983" y="1647830"/>
            <a:ext cx="6814200" cy="2592366"/>
          </a:xfrm>
          <a:prstGeom prst="rect">
            <a:avLst/>
          </a:prstGeom>
          <a:noFill/>
          <a:ln>
            <a:noFill/>
          </a:ln>
        </p:spPr>
        <p:txBody>
          <a:bodyPr spcFirstLastPara="1" wrap="square" lIns="0" tIns="6975" rIns="0" bIns="0" anchor="t" anchorCtr="0">
            <a:spAutoFit/>
          </a:bodyPr>
          <a:lstStyle/>
          <a:p>
            <a:pPr marL="177800" lvl="0" indent="-165100">
              <a:buClr>
                <a:schemeClr val="hlink"/>
              </a:buClr>
              <a:buSzPts val="1200"/>
              <a:buFont typeface="Arial"/>
              <a:buChar char="•"/>
            </a:pPr>
            <a:r>
              <a:rPr lang="en-IN" dirty="0">
                <a:hlinkClick r:id="rId3"/>
              </a:rPr>
              <a:t>https://ieeexplore.ieee.org/document/10205756/</a:t>
            </a:r>
            <a:endParaRPr lang="en-IN" dirty="0"/>
          </a:p>
          <a:p>
            <a:pPr marL="177800" lvl="0" indent="-165100">
              <a:buClr>
                <a:schemeClr val="hlink"/>
              </a:buClr>
              <a:buSzPts val="1200"/>
              <a:buFont typeface="Arial"/>
              <a:buChar char="•"/>
            </a:pPr>
            <a:endParaRPr lang="en-IN" dirty="0"/>
          </a:p>
          <a:p>
            <a:pPr marL="177800" lvl="0" indent="-165100">
              <a:buClr>
                <a:schemeClr val="hlink"/>
              </a:buClr>
              <a:buSzPts val="1200"/>
              <a:buFont typeface="Arial"/>
              <a:buChar char="•"/>
            </a:pPr>
            <a:r>
              <a:rPr lang="en-IN" dirty="0">
                <a:hlinkClick r:id="rId4"/>
              </a:rPr>
              <a:t>https://link.springer.com/article/10.1007/s44230-024-00081-3</a:t>
            </a:r>
            <a:endParaRPr lang="en-IN" dirty="0"/>
          </a:p>
          <a:p>
            <a:pPr marL="177800" lvl="0" indent="-165100">
              <a:buClr>
                <a:schemeClr val="hlink"/>
              </a:buClr>
              <a:buSzPts val="1200"/>
              <a:buFont typeface="Arial"/>
              <a:buChar char="•"/>
            </a:pPr>
            <a:endParaRPr lang="en-IN" dirty="0"/>
          </a:p>
          <a:p>
            <a:pPr marL="177800" lvl="0" indent="-165100">
              <a:buClr>
                <a:schemeClr val="hlink"/>
              </a:buClr>
              <a:buSzPts val="1200"/>
              <a:buFont typeface="Arial"/>
              <a:buChar char="•"/>
            </a:pPr>
            <a:r>
              <a:rPr lang="en-IN" dirty="0">
                <a:hlinkClick r:id="rId5"/>
              </a:rPr>
              <a:t>https://www.researchgate.net/publication/327065422_Plant_Disease_Detection_Using_Machine_Learning</a:t>
            </a:r>
            <a:endParaRPr lang="en-IN" dirty="0"/>
          </a:p>
          <a:p>
            <a:pPr marL="177800" lvl="0" indent="-165100">
              <a:buClr>
                <a:schemeClr val="hlink"/>
              </a:buClr>
              <a:buSzPts val="1200"/>
              <a:buFont typeface="Arial"/>
              <a:buChar char="•"/>
            </a:pPr>
            <a:endParaRPr lang="en-IN" dirty="0"/>
          </a:p>
          <a:p>
            <a:pPr marL="177800" lvl="0" indent="-165100">
              <a:buClr>
                <a:schemeClr val="hlink"/>
              </a:buClr>
              <a:buSzPts val="1200"/>
              <a:buFont typeface="Arial"/>
              <a:buChar char="•"/>
            </a:pPr>
            <a:r>
              <a:rPr lang="en-IN" dirty="0">
                <a:hlinkClick r:id="rId6"/>
              </a:rPr>
              <a:t>https://bsppjournals.onlinelibrary.wiley.com/doi/10.1111/ppa.14006</a:t>
            </a:r>
            <a:endParaRPr lang="en-IN" dirty="0"/>
          </a:p>
          <a:p>
            <a:pPr marL="177800" lvl="0" indent="-165100">
              <a:buClr>
                <a:schemeClr val="hlink"/>
              </a:buClr>
              <a:buSzPts val="1200"/>
              <a:buFont typeface="Arial"/>
              <a:buChar char="•"/>
            </a:pPr>
            <a:endParaRPr lang="en-IN" dirty="0"/>
          </a:p>
          <a:p>
            <a:pPr marL="177800" lvl="0" indent="-165100">
              <a:buClr>
                <a:schemeClr val="hlink"/>
              </a:buClr>
              <a:buSzPts val="1200"/>
              <a:buFont typeface="Arial"/>
              <a:buChar char="•"/>
            </a:pPr>
            <a:r>
              <a:rPr lang="en-IN" dirty="0">
                <a:hlinkClick r:id="rId7"/>
              </a:rPr>
              <a:t>https://arccjournals.com/journal/agricultural-science-digest/D-5893</a:t>
            </a:r>
            <a:endParaRPr lang="en-IN" dirty="0"/>
          </a:p>
          <a:p>
            <a:pPr marL="177800" lvl="0" indent="-165100">
              <a:buClr>
                <a:schemeClr val="hlink"/>
              </a:buClr>
              <a:buSzPts val="1200"/>
              <a:buFont typeface="Arial"/>
              <a:buChar char="•"/>
            </a:pPr>
            <a:endParaRPr lang="en-IN" dirty="0"/>
          </a:p>
          <a:p>
            <a:pPr marL="177800" lvl="0" indent="-165100">
              <a:buClr>
                <a:schemeClr val="hlink"/>
              </a:buClr>
              <a:buSzPts val="1200"/>
              <a:buFont typeface="Arial"/>
              <a:buChar char="•"/>
            </a:pPr>
            <a:r>
              <a:rPr lang="en-IN" dirty="0">
                <a:hlinkClick r:id="rId8"/>
              </a:rPr>
              <a:t>https://www.sciencedirect.com/science/article/abs/pii/S0048969723053548</a:t>
            </a:r>
            <a:endParaRPr lang="en-IN" dirty="0"/>
          </a:p>
          <a:p>
            <a:pPr marL="177800" lvl="0" indent="-165100">
              <a:buClr>
                <a:schemeClr val="hlink"/>
              </a:buClr>
              <a:buSzPts val="1200"/>
              <a:buFont typeface="Arial"/>
              <a:buChar char="•"/>
            </a:pPr>
            <a:endParaRPr lang="en-IN" dirty="0"/>
          </a:p>
          <a:p>
            <a:pPr marL="177800" lvl="0" indent="-165100">
              <a:buClr>
                <a:schemeClr val="hlink"/>
              </a:buClr>
              <a:buSzPts val="1200"/>
              <a:buFont typeface="Arial"/>
              <a:buChar char="•"/>
            </a:pPr>
            <a:r>
              <a:rPr lang="en-IN" dirty="0"/>
              <a:t>https://www.ijnrd.org/papers/IJNRD2303270.pdf</a:t>
            </a:r>
            <a:endParaRPr dirty="0"/>
          </a:p>
        </p:txBody>
      </p:sp>
      <p:sp>
        <p:nvSpPr>
          <p:cNvPr id="249" name="Google Shape;249;p26"/>
          <p:cNvSpPr txBox="1"/>
          <p:nvPr/>
        </p:nvSpPr>
        <p:spPr>
          <a:xfrm>
            <a:off x="1622459" y="903304"/>
            <a:ext cx="5899082" cy="360355"/>
          </a:xfrm>
          <a:prstGeom prst="rect">
            <a:avLst/>
          </a:prstGeom>
          <a:noFill/>
          <a:ln>
            <a:noFill/>
          </a:ln>
        </p:spPr>
        <p:txBody>
          <a:bodyPr spcFirstLastPara="1" wrap="square" lIns="0" tIns="6350" rIns="0" bIns="0" anchor="t" anchorCtr="0">
            <a:spAutoFit/>
          </a:bodyPr>
          <a:lstStyle/>
          <a:p>
            <a:pPr marL="12700" lvl="0" indent="0" algn="l" rtl="0">
              <a:lnSpc>
                <a:spcPct val="100000"/>
              </a:lnSpc>
              <a:spcBef>
                <a:spcPts val="0"/>
              </a:spcBef>
              <a:spcAft>
                <a:spcPts val="0"/>
              </a:spcAft>
              <a:buNone/>
            </a:pPr>
            <a:r>
              <a:rPr lang="en" sz="2300" b="1" dirty="0">
                <a:solidFill>
                  <a:srgbClr val="FF0000"/>
                </a:solidFill>
                <a:latin typeface="Times New Roman"/>
                <a:ea typeface="Times New Roman"/>
                <a:cs typeface="Times New Roman"/>
                <a:sym typeface="Times New Roman"/>
              </a:rPr>
              <a:t>RESEARCH AND REFERENCES</a:t>
            </a:r>
            <a:endParaRPr sz="2300" dirty="0">
              <a:latin typeface="Times New Roman"/>
              <a:ea typeface="Times New Roman"/>
              <a:cs typeface="Times New Roman"/>
              <a:sym typeface="Times New Roman"/>
            </a:endParaRPr>
          </a:p>
        </p:txBody>
      </p:sp>
      <p:sp>
        <p:nvSpPr>
          <p:cNvPr id="250" name="Google Shape;250;p26"/>
          <p:cNvSpPr txBox="1"/>
          <p:nvPr/>
        </p:nvSpPr>
        <p:spPr>
          <a:xfrm>
            <a:off x="7615047" y="399351"/>
            <a:ext cx="957898" cy="106998"/>
          </a:xfrm>
          <a:prstGeom prst="rect">
            <a:avLst/>
          </a:prstGeom>
          <a:noFill/>
          <a:ln>
            <a:noFill/>
          </a:ln>
        </p:spPr>
        <p:txBody>
          <a:bodyPr spcFirstLastPara="1" wrap="square" lIns="0" tIns="8575" rIns="0" bIns="0" anchor="t" anchorCtr="0">
            <a:spAutoFit/>
          </a:bodyPr>
          <a:lstStyle/>
          <a:p>
            <a:pPr marL="12700" lvl="0" indent="0" algn="l" rtl="0">
              <a:lnSpc>
                <a:spcPct val="100000"/>
              </a:lnSpc>
              <a:spcBef>
                <a:spcPts val="0"/>
              </a:spcBef>
              <a:spcAft>
                <a:spcPts val="0"/>
              </a:spcAft>
              <a:buNone/>
            </a:pPr>
            <a:r>
              <a:rPr lang="en" sz="600">
                <a:latin typeface="Arial"/>
                <a:ea typeface="Arial"/>
                <a:cs typeface="Arial"/>
                <a:sym typeface="Arial"/>
              </a:rPr>
              <a:t>(An Autonomous Instituion)</a:t>
            </a:r>
            <a:endParaRPr sz="600">
              <a:latin typeface="Arial"/>
              <a:ea typeface="Arial"/>
              <a:cs typeface="Arial"/>
              <a:sym typeface="Arial"/>
            </a:endParaRPr>
          </a:p>
        </p:txBody>
      </p:sp>
      <p:sp>
        <p:nvSpPr>
          <p:cNvPr id="251" name="Google Shape;251;p26"/>
          <p:cNvSpPr txBox="1"/>
          <p:nvPr/>
        </p:nvSpPr>
        <p:spPr>
          <a:xfrm>
            <a:off x="7560183" y="35433"/>
            <a:ext cx="950913" cy="251460"/>
          </a:xfrm>
          <a:prstGeom prst="rect">
            <a:avLst/>
          </a:prstGeom>
          <a:noFill/>
          <a:ln>
            <a:noFill/>
          </a:ln>
        </p:spPr>
        <p:txBody>
          <a:bodyPr spcFirstLastPara="1" wrap="square" lIns="0" tIns="8250" rIns="0" bIns="0" anchor="t" anchorCtr="0">
            <a:spAutoFit/>
          </a:bodyPr>
          <a:lstStyle/>
          <a:p>
            <a:pPr marL="12700" lvl="0" indent="0" algn="l" rtl="0">
              <a:lnSpc>
                <a:spcPct val="100000"/>
              </a:lnSpc>
              <a:spcBef>
                <a:spcPts val="0"/>
              </a:spcBef>
              <a:spcAft>
                <a:spcPts val="0"/>
              </a:spcAft>
              <a:buNone/>
            </a:pPr>
            <a:r>
              <a:rPr lang="en" sz="1600">
                <a:solidFill>
                  <a:srgbClr val="1C0D5E"/>
                </a:solidFill>
                <a:latin typeface="Trebuchet MS"/>
                <a:ea typeface="Trebuchet MS"/>
                <a:cs typeface="Trebuchet MS"/>
                <a:sym typeface="Trebuchet MS"/>
              </a:rPr>
              <a:t>St. JOSEPH’S</a:t>
            </a:r>
            <a:endParaRPr sz="1600">
              <a:latin typeface="Trebuchet MS"/>
              <a:ea typeface="Trebuchet MS"/>
              <a:cs typeface="Trebuchet MS"/>
              <a:sym typeface="Trebuchet MS"/>
            </a:endParaRPr>
          </a:p>
        </p:txBody>
      </p:sp>
      <p:pic>
        <p:nvPicPr>
          <p:cNvPr id="252" name="Google Shape;252;p26"/>
          <p:cNvPicPr preferRelativeResize="0"/>
          <p:nvPr/>
        </p:nvPicPr>
        <p:blipFill rotWithShape="1">
          <a:blip r:embed="rId9">
            <a:alphaModFix/>
          </a:blip>
          <a:srcRect/>
          <a:stretch/>
        </p:blipFill>
        <p:spPr>
          <a:xfrm>
            <a:off x="7014473" y="111230"/>
            <a:ext cx="351971" cy="326030"/>
          </a:xfrm>
          <a:prstGeom prst="rect">
            <a:avLst/>
          </a:prstGeom>
          <a:noFill/>
          <a:ln>
            <a:noFill/>
          </a:ln>
        </p:spPr>
      </p:pic>
      <p:pic>
        <p:nvPicPr>
          <p:cNvPr id="253" name="Google Shape;253;p26"/>
          <p:cNvPicPr preferRelativeResize="0"/>
          <p:nvPr/>
        </p:nvPicPr>
        <p:blipFill rotWithShape="1">
          <a:blip r:embed="rId10">
            <a:alphaModFix/>
          </a:blip>
          <a:srcRect/>
          <a:stretch/>
        </p:blipFill>
        <p:spPr>
          <a:xfrm>
            <a:off x="8721027" y="81163"/>
            <a:ext cx="337572" cy="372100"/>
          </a:xfrm>
          <a:prstGeom prst="rect">
            <a:avLst/>
          </a:prstGeom>
          <a:noFill/>
          <a:ln>
            <a:noFill/>
          </a:ln>
        </p:spPr>
      </p:pic>
      <p:sp>
        <p:nvSpPr>
          <p:cNvPr id="254" name="Google Shape;254;p26"/>
          <p:cNvSpPr txBox="1"/>
          <p:nvPr/>
        </p:nvSpPr>
        <p:spPr>
          <a:xfrm>
            <a:off x="7426071" y="246958"/>
            <a:ext cx="1226502" cy="147320"/>
          </a:xfrm>
          <a:prstGeom prst="rect">
            <a:avLst/>
          </a:prstGeom>
          <a:solidFill>
            <a:srgbClr val="1C0D5E"/>
          </a:solidFill>
          <a:ln>
            <a:noFill/>
          </a:ln>
        </p:spPr>
        <p:txBody>
          <a:bodyPr spcFirstLastPara="1" wrap="square" lIns="0" tIns="32700" rIns="0" bIns="0" anchor="t" anchorCtr="0">
            <a:spAutoFit/>
          </a:bodyPr>
          <a:lstStyle/>
          <a:p>
            <a:pPr marL="228600" lvl="0" indent="0" algn="l" rtl="0">
              <a:lnSpc>
                <a:spcPct val="100000"/>
              </a:lnSpc>
              <a:spcBef>
                <a:spcPts val="0"/>
              </a:spcBef>
              <a:spcAft>
                <a:spcPts val="0"/>
              </a:spcAft>
              <a:buNone/>
            </a:pPr>
            <a:r>
              <a:rPr lang="en" sz="700">
                <a:solidFill>
                  <a:srgbClr val="FFFFFF"/>
                </a:solidFill>
                <a:latin typeface="Trebuchet MS"/>
                <a:ea typeface="Trebuchet MS"/>
                <a:cs typeface="Trebuchet MS"/>
                <a:sym typeface="Trebuchet MS"/>
              </a:rPr>
              <a:t>COLLEGE OF ENGINEERING</a:t>
            </a:r>
            <a:endParaRPr sz="700">
              <a:latin typeface="Trebuchet MS"/>
              <a:ea typeface="Trebuchet MS"/>
              <a:cs typeface="Trebuchet MS"/>
              <a:sym typeface="Trebuchet MS"/>
            </a:endParaRPr>
          </a:p>
        </p:txBody>
      </p:sp>
      <p:pic>
        <p:nvPicPr>
          <p:cNvPr id="255" name="Google Shape;255;p26"/>
          <p:cNvPicPr preferRelativeResize="0"/>
          <p:nvPr/>
        </p:nvPicPr>
        <p:blipFill rotWithShape="1">
          <a:blip r:embed="rId11">
            <a:alphaModFix/>
          </a:blip>
          <a:srcRect/>
          <a:stretch/>
        </p:blipFill>
        <p:spPr>
          <a:xfrm>
            <a:off x="115128" y="51333"/>
            <a:ext cx="1024093" cy="429933"/>
          </a:xfrm>
          <a:prstGeom prst="rect">
            <a:avLst/>
          </a:prstGeom>
          <a:noFill/>
          <a:ln>
            <a:noFill/>
          </a:ln>
        </p:spPr>
      </p:pic>
      <p:sp>
        <p:nvSpPr>
          <p:cNvPr id="256" name="Google Shape;256;p26"/>
          <p:cNvSpPr txBox="1">
            <a:spLocks noGrp="1"/>
          </p:cNvSpPr>
          <p:nvPr>
            <p:ph type="title"/>
          </p:nvPr>
        </p:nvSpPr>
        <p:spPr>
          <a:xfrm>
            <a:off x="1075055" y="-5422"/>
            <a:ext cx="483362" cy="429895"/>
          </a:xfrm>
          <a:prstGeom prst="rect">
            <a:avLst/>
          </a:prstGeom>
          <a:noFill/>
          <a:ln>
            <a:noFill/>
          </a:ln>
        </p:spPr>
        <p:txBody>
          <a:bodyPr spcFirstLastPara="1" wrap="square" lIns="0" tIns="7625" rIns="0" bIns="0" anchor="t" anchorCtr="0">
            <a:spAutoFit/>
          </a:bodyPr>
          <a:lstStyle/>
          <a:p>
            <a:pPr marL="12700" lvl="0" indent="0" algn="l" rtl="0">
              <a:lnSpc>
                <a:spcPct val="100000"/>
              </a:lnSpc>
              <a:spcBef>
                <a:spcPts val="0"/>
              </a:spcBef>
              <a:spcAft>
                <a:spcPts val="0"/>
              </a:spcAft>
              <a:buNone/>
            </a:pPr>
            <a:r>
              <a:rPr lang="en"/>
              <a:t>‘25</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595</Words>
  <Application>Microsoft Office PowerPoint</Application>
  <PresentationFormat>On-screen Show (16:9)</PresentationFormat>
  <Paragraphs>98</Paragraphs>
  <Slides>8</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Arial</vt:lpstr>
      <vt:lpstr>Cambria</vt:lpstr>
      <vt:lpstr>Lucida Sans</vt:lpstr>
      <vt:lpstr>Times New Roman</vt:lpstr>
      <vt:lpstr>Trebuchet MS</vt:lpstr>
      <vt:lpstr>Simple Light</vt:lpstr>
      <vt:lpstr>Office Theme</vt:lpstr>
      <vt:lpstr>‘25</vt:lpstr>
      <vt:lpstr>‘25</vt:lpstr>
      <vt:lpstr>‘25</vt:lpstr>
      <vt:lpstr>PowerPoint Presentation</vt:lpstr>
      <vt:lpstr>‘25</vt:lpstr>
      <vt:lpstr>‘25</vt:lpstr>
      <vt:lpstr>‘25</vt:lpstr>
      <vt:lpstr>‘25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tharunya thangaraj</dc:creator>
  <cp:lastModifiedBy>tharunya thangaraj</cp:lastModifiedBy>
  <cp:revision>1</cp:revision>
  <dcterms:modified xsi:type="dcterms:W3CDTF">2025-09-13T15:29:36Z</dcterms:modified>
</cp:coreProperties>
</file>