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11"/>
  </p:notesMasterIdLst>
  <p:sldIdLst>
    <p:sldId id="256" r:id="rId3"/>
    <p:sldId id="257" r:id="rId4"/>
    <p:sldId id="258" r:id="rId5"/>
    <p:sldId id="265" r:id="rId6"/>
    <p:sldId id="261" r:id="rId7"/>
    <p:sldId id="260" r:id="rId8"/>
    <p:sldId id="266"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7ebd321c42_2_35: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87" name="Google Shape;87;g37ebd321c42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7ebd321c42_2_59: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11" name="Google Shape;111;g37ebd321c42_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7ebd321c42_2_7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29" name="Google Shape;129;g37ebd321c42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7ebd321c42_2_14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02" name="Google Shape;202;g37ebd321c42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7ebd321c42_2_132: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87" name="Google Shape;187;g37ebd321c42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7ebd321c42_2_177: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34" name="Google Shape;234;g37ebd321c42_2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7ebd321c42_2_188: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46" name="Google Shape;246;g37ebd321c4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75055" y="-5422"/>
            <a:ext cx="483362" cy="4298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2600" b="1" i="1">
                <a:solidFill>
                  <a:srgbClr val="041744"/>
                </a:solidFill>
                <a:latin typeface="Arial"/>
                <a:ea typeface="Arial"/>
                <a:cs typeface="Arial"/>
                <a:sym typeface="Aria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58" name="Google Shape;58;p14"/>
          <p:cNvSpPr txBox="1">
            <a:spLocks noGrp="1"/>
          </p:cNvSpPr>
          <p:nvPr>
            <p:ph type="body" idx="1"/>
          </p:nvPr>
        </p:nvSpPr>
        <p:spPr>
          <a:xfrm>
            <a:off x="545490" y="1731327"/>
            <a:ext cx="6814185" cy="1251268"/>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sz="1200" b="1" i="0" u="sng">
                <a:solidFill>
                  <a:schemeClr val="hlink"/>
                </a:solidFill>
                <a:latin typeface="Times New Roman"/>
                <a:ea typeface="Times New Roman"/>
                <a:cs typeface="Times New Roman"/>
                <a:sym typeface="Times New Roman"/>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9" name="Google Shape;59;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0" name="Google Shape;60;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1" name="Google Shape;61;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075055" y="-5422"/>
            <a:ext cx="483362" cy="4298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2600" b="1" i="1">
                <a:solidFill>
                  <a:srgbClr val="041744"/>
                </a:solidFill>
                <a:latin typeface="Arial"/>
                <a:ea typeface="Arial"/>
                <a:cs typeface="Arial"/>
                <a:sym typeface="Aria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0" name="Google Shape;70;p16"/>
          <p:cNvSpPr txBox="1">
            <a:spLocks noGrp="1"/>
          </p:cNvSpPr>
          <p:nvPr>
            <p:ph type="body" idx="1"/>
          </p:nvPr>
        </p:nvSpPr>
        <p:spPr>
          <a:xfrm>
            <a:off x="213410" y="1626908"/>
            <a:ext cx="3321050" cy="2604453"/>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sz="10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 name="Google Shape;71;p16"/>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 name="Google Shape;72;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3" name="Google Shape;73;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5"/>
        <p:cNvGrpSpPr/>
        <p:nvPr/>
      </p:nvGrpSpPr>
      <p:grpSpPr>
        <a:xfrm>
          <a:off x="0" y="0"/>
          <a:ext cx="0" cy="0"/>
          <a:chOff x="0" y="0"/>
          <a:chExt cx="0" cy="0"/>
        </a:xfrm>
      </p:grpSpPr>
      <p:sp>
        <p:nvSpPr>
          <p:cNvPr id="76" name="Google Shape;76;p17"/>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2600" b="1" i="1">
                <a:solidFill>
                  <a:srgbClr val="041744"/>
                </a:solidFill>
                <a:latin typeface="Arial"/>
                <a:ea typeface="Arial"/>
                <a:cs typeface="Arial"/>
                <a:sym typeface="Aria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7" name="Google Shape;77;p17"/>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1200" b="1" i="0" u="sng">
                <a:solidFill>
                  <a:schemeClr val="hlink"/>
                </a:solidFill>
                <a:latin typeface="Times New Roman"/>
                <a:ea typeface="Times New Roman"/>
                <a:cs typeface="Times New Roman"/>
                <a:sym typeface="Times New Roman"/>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8" name="Google Shape;78;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9" name="Google Shape;79;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1"/>
        <p:cNvGrpSpPr/>
        <p:nvPr/>
      </p:nvGrpSpPr>
      <p:grpSpPr>
        <a:xfrm>
          <a:off x="0" y="0"/>
          <a:ext cx="0" cy="0"/>
          <a:chOff x="0" y="0"/>
          <a:chExt cx="0" cy="0"/>
        </a:xfrm>
      </p:grpSpPr>
      <p:sp>
        <p:nvSpPr>
          <p:cNvPr id="82" name="Google Shape;82;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3" name="Google Shape;83;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75055" y="-5422"/>
            <a:ext cx="483362" cy="42989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700"/>
              <a:buNone/>
              <a:defRPr sz="2600" b="1" i="1" u="none" strike="noStrike" cap="none">
                <a:solidFill>
                  <a:srgbClr val="041744"/>
                </a:solidFill>
                <a:latin typeface="Arial"/>
                <a:ea typeface="Arial"/>
                <a:cs typeface="Arial"/>
                <a:sym typeface="Aria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545490" y="1731327"/>
            <a:ext cx="6814185" cy="1251268"/>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700"/>
              <a:buNone/>
              <a:defRPr sz="1200" b="1" i="0" u="sng" strike="noStrike" cap="none">
                <a:solidFill>
                  <a:schemeClr val="hlink"/>
                </a:solidFill>
                <a:latin typeface="Times New Roman"/>
                <a:ea typeface="Times New Roman"/>
                <a:cs typeface="Times New Roman"/>
                <a:sym typeface="Times New Roman"/>
              </a:defRPr>
            </a:lvl1pPr>
            <a:lvl2pPr marL="914400" marR="0" lvl="1" indent="-228600" algn="l" rtl="0">
              <a:spcBef>
                <a:spcPts val="0"/>
              </a:spcBef>
              <a:spcAft>
                <a:spcPts val="0"/>
              </a:spcAft>
              <a:buSzPts val="700"/>
              <a:buNone/>
              <a:defRPr sz="900" b="0" i="0" u="none" strike="noStrike" cap="none">
                <a:latin typeface="Calibri"/>
                <a:ea typeface="Calibri"/>
                <a:cs typeface="Calibri"/>
                <a:sym typeface="Calibri"/>
              </a:defRPr>
            </a:lvl2pPr>
            <a:lvl3pPr marL="1371600" marR="0" lvl="2" indent="-228600" algn="l" rtl="0">
              <a:spcBef>
                <a:spcPts val="0"/>
              </a:spcBef>
              <a:spcAft>
                <a:spcPts val="0"/>
              </a:spcAft>
              <a:buSzPts val="700"/>
              <a:buNone/>
              <a:defRPr sz="900" b="0" i="0" u="none" strike="noStrike" cap="none">
                <a:latin typeface="Calibri"/>
                <a:ea typeface="Calibri"/>
                <a:cs typeface="Calibri"/>
                <a:sym typeface="Calibri"/>
              </a:defRPr>
            </a:lvl3pPr>
            <a:lvl4pPr marL="1828800" marR="0" lvl="3" indent="-228600" algn="l" rtl="0">
              <a:spcBef>
                <a:spcPts val="0"/>
              </a:spcBef>
              <a:spcAft>
                <a:spcPts val="0"/>
              </a:spcAft>
              <a:buSzPts val="700"/>
              <a:buNone/>
              <a:defRPr sz="900" b="0" i="0" u="none" strike="noStrike" cap="none">
                <a:latin typeface="Calibri"/>
                <a:ea typeface="Calibri"/>
                <a:cs typeface="Calibri"/>
                <a:sym typeface="Calibri"/>
              </a:defRPr>
            </a:lvl4pPr>
            <a:lvl5pPr marL="2286000" marR="0" lvl="4" indent="-228600" algn="l" rtl="0">
              <a:spcBef>
                <a:spcPts val="0"/>
              </a:spcBef>
              <a:spcAft>
                <a:spcPts val="0"/>
              </a:spcAft>
              <a:buSzPts val="700"/>
              <a:buNone/>
              <a:defRPr sz="900" b="0" i="0" u="none" strike="noStrike" cap="none">
                <a:latin typeface="Calibri"/>
                <a:ea typeface="Calibri"/>
                <a:cs typeface="Calibri"/>
                <a:sym typeface="Calibri"/>
              </a:defRPr>
            </a:lvl5pPr>
            <a:lvl6pPr marL="2743200" marR="0" lvl="5" indent="-228600" algn="l" rtl="0">
              <a:spcBef>
                <a:spcPts val="0"/>
              </a:spcBef>
              <a:spcAft>
                <a:spcPts val="0"/>
              </a:spcAft>
              <a:buSzPts val="700"/>
              <a:buNone/>
              <a:defRPr sz="900" b="0" i="0" u="none" strike="noStrike" cap="none">
                <a:latin typeface="Calibri"/>
                <a:ea typeface="Calibri"/>
                <a:cs typeface="Calibri"/>
                <a:sym typeface="Calibri"/>
              </a:defRPr>
            </a:lvl6pPr>
            <a:lvl7pPr marL="3200400" marR="0" lvl="6" indent="-228600" algn="l" rtl="0">
              <a:spcBef>
                <a:spcPts val="0"/>
              </a:spcBef>
              <a:spcAft>
                <a:spcPts val="0"/>
              </a:spcAft>
              <a:buSzPts val="700"/>
              <a:buNone/>
              <a:defRPr sz="900" b="0" i="0" u="none" strike="noStrike" cap="none">
                <a:latin typeface="Calibri"/>
                <a:ea typeface="Calibri"/>
                <a:cs typeface="Calibri"/>
                <a:sym typeface="Calibri"/>
              </a:defRPr>
            </a:lvl7pPr>
            <a:lvl8pPr marL="3657600" marR="0" lvl="7" indent="-228600" algn="l" rtl="0">
              <a:spcBef>
                <a:spcPts val="0"/>
              </a:spcBef>
              <a:spcAft>
                <a:spcPts val="0"/>
              </a:spcAft>
              <a:buSzPts val="700"/>
              <a:buNone/>
              <a:defRPr sz="900" b="0" i="0" u="none" strike="noStrike" cap="none">
                <a:latin typeface="Calibri"/>
                <a:ea typeface="Calibri"/>
                <a:cs typeface="Calibri"/>
                <a:sym typeface="Calibri"/>
              </a:defRPr>
            </a:lvl8pPr>
            <a:lvl9pPr marL="4114800" marR="0" lvl="8" indent="-228600" algn="l" rtl="0">
              <a:spcBef>
                <a:spcPts val="0"/>
              </a:spcBef>
              <a:spcAft>
                <a:spcPts val="0"/>
              </a:spcAft>
              <a:buSzPts val="700"/>
              <a:buNone/>
              <a:defRPr sz="900" b="0" i="0" u="none" strike="noStrike" cap="none">
                <a:latin typeface="Calibri"/>
                <a:ea typeface="Calibri"/>
                <a:cs typeface="Calibri"/>
                <a:sym typeface="Calibri"/>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sz="900">
                <a:solidFill>
                  <a:srgbClr val="888888"/>
                </a:solidFill>
              </a:defRPr>
            </a:lvl1pPr>
            <a:lvl2pPr lvl="1" indent="0" algn="r">
              <a:spcBef>
                <a:spcPts val="0"/>
              </a:spcBef>
              <a:buNone/>
              <a:defRPr sz="900">
                <a:solidFill>
                  <a:srgbClr val="888888"/>
                </a:solidFill>
              </a:defRPr>
            </a:lvl2pPr>
            <a:lvl3pPr lvl="2" indent="0" algn="r">
              <a:spcBef>
                <a:spcPts val="0"/>
              </a:spcBef>
              <a:buNone/>
              <a:defRPr sz="900">
                <a:solidFill>
                  <a:srgbClr val="888888"/>
                </a:solidFill>
              </a:defRPr>
            </a:lvl3pPr>
            <a:lvl4pPr lvl="3" indent="0" algn="r">
              <a:spcBef>
                <a:spcPts val="0"/>
              </a:spcBef>
              <a:buNone/>
              <a:defRPr sz="900">
                <a:solidFill>
                  <a:srgbClr val="888888"/>
                </a:solidFill>
              </a:defRPr>
            </a:lvl4pPr>
            <a:lvl5pPr lvl="4" indent="0" algn="r">
              <a:spcBef>
                <a:spcPts val="0"/>
              </a:spcBef>
              <a:buNone/>
              <a:defRPr sz="900">
                <a:solidFill>
                  <a:srgbClr val="888888"/>
                </a:solidFill>
              </a:defRPr>
            </a:lvl5pPr>
            <a:lvl6pPr lvl="5" indent="0" algn="r">
              <a:spcBef>
                <a:spcPts val="0"/>
              </a:spcBef>
              <a:buNone/>
              <a:defRPr sz="900">
                <a:solidFill>
                  <a:srgbClr val="888888"/>
                </a:solidFill>
              </a:defRPr>
            </a:lvl6pPr>
            <a:lvl7pPr lvl="6" indent="0" algn="r">
              <a:spcBef>
                <a:spcPts val="0"/>
              </a:spcBef>
              <a:buNone/>
              <a:defRPr sz="900">
                <a:solidFill>
                  <a:srgbClr val="888888"/>
                </a:solidFill>
              </a:defRPr>
            </a:lvl7pPr>
            <a:lvl8pPr lvl="7" indent="0" algn="r">
              <a:spcBef>
                <a:spcPts val="0"/>
              </a:spcBef>
              <a:buNone/>
              <a:defRPr sz="900">
                <a:solidFill>
                  <a:srgbClr val="888888"/>
                </a:solidFill>
              </a:defRPr>
            </a:lvl8pPr>
            <a:lvl9pPr lvl="8" indent="0" algn="r">
              <a:spcBef>
                <a:spcPts val="0"/>
              </a:spcBef>
              <a:buNone/>
              <a:defRPr sz="900">
                <a:solidFill>
                  <a:srgbClr val="888888"/>
                </a:solidFill>
              </a:defRPr>
            </a:lvl9pPr>
          </a:lstStyle>
          <a:p>
            <a:pPr marL="0" lvl="0" indent="0" algn="r" rtl="0">
              <a:spcBef>
                <a:spcPts val="0"/>
              </a:spcBef>
              <a:spcAft>
                <a:spcPts val="0"/>
              </a:spcAft>
              <a:buNone/>
            </a:pPr>
            <a:fld id="{00000000-1234-1234-1234-123412341234}" type="slidenum">
              <a:rPr lang="en"/>
              <a:t>‹#›</a:t>
            </a:fld>
            <a:endParaRPr sz="7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github.com/TharunyaST/CROP-RECOMENDATION-SPRINTATHON-PROTOTYPE" TargetMode="External"/><Relationship Id="rId5"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jpg"/><Relationship Id="rId3" Type="http://schemas.openxmlformats.org/officeDocument/2006/relationships/image" Target="../media/image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notesSlide" Target="../notesSlides/notesSlide3.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8.jpg"/><Relationship Id="rId11" Type="http://schemas.openxmlformats.org/officeDocument/2006/relationships/image" Target="../media/image13.png"/><Relationship Id="rId5" Type="http://schemas.openxmlformats.org/officeDocument/2006/relationships/image" Target="../media/image1.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jpg"/><Relationship Id="rId4" Type="http://schemas.openxmlformats.org/officeDocument/2006/relationships/image" Target="../media/image4.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8.png"/><Relationship Id="rId5"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ieeexplore.ieee.org/document/10205756/" TargetMode="External"/><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bsppjournals.onlinelibrary.wiley.com/doi/10.1111/ppa.14006" TargetMode="External"/><Relationship Id="rId5" Type="http://schemas.openxmlformats.org/officeDocument/2006/relationships/hyperlink" Target="https://www.researchgate.net/publication/327065422_Plant_Disease_Detection_Using_Machine_Learning" TargetMode="External"/><Relationship Id="rId4" Type="http://schemas.openxmlformats.org/officeDocument/2006/relationships/hyperlink" Target="https://link.springer.com/article/10.1007/s44230-024-00081-3"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19"/>
          <p:cNvSpPr txBox="1"/>
          <p:nvPr/>
        </p:nvSpPr>
        <p:spPr>
          <a:xfrm>
            <a:off x="538023" y="621020"/>
            <a:ext cx="4777392" cy="743903"/>
          </a:xfrm>
          <a:prstGeom prst="rect">
            <a:avLst/>
          </a:prstGeom>
          <a:noFill/>
          <a:ln>
            <a:noFill/>
          </a:ln>
        </p:spPr>
        <p:txBody>
          <a:bodyPr spcFirstLastPara="1" wrap="square" lIns="0" tIns="41600" rIns="0" bIns="0" anchor="t" anchorCtr="0">
            <a:spAutoFit/>
          </a:bodyPr>
          <a:lstStyle/>
          <a:p>
            <a:pPr marL="12700" lvl="0" indent="0" algn="l" rtl="0">
              <a:lnSpc>
                <a:spcPct val="100000"/>
              </a:lnSpc>
              <a:spcBef>
                <a:spcPts val="0"/>
              </a:spcBef>
              <a:spcAft>
                <a:spcPts val="0"/>
              </a:spcAft>
              <a:buNone/>
            </a:pPr>
            <a:r>
              <a:rPr lang="en" sz="3300" dirty="0">
                <a:latin typeface="Cambria"/>
                <a:ea typeface="Cambria"/>
                <a:cs typeface="Cambria"/>
                <a:sym typeface="Cambria"/>
              </a:rPr>
              <a:t>SPRINTATHON’25</a:t>
            </a:r>
            <a:endParaRPr sz="3300" dirty="0">
              <a:latin typeface="Cambria"/>
              <a:ea typeface="Cambria"/>
              <a:cs typeface="Cambria"/>
              <a:sym typeface="Cambria"/>
            </a:endParaRPr>
          </a:p>
          <a:p>
            <a:pPr marL="12700" lvl="0" indent="0" algn="l" rtl="0">
              <a:lnSpc>
                <a:spcPct val="100000"/>
              </a:lnSpc>
              <a:spcBef>
                <a:spcPts val="100"/>
              </a:spcBef>
              <a:spcAft>
                <a:spcPts val="0"/>
              </a:spcAft>
              <a:buNone/>
            </a:pPr>
            <a:r>
              <a:rPr lang="en" sz="1200" b="1" dirty="0">
                <a:latin typeface="Arial"/>
                <a:ea typeface="Arial"/>
                <a:cs typeface="Arial"/>
                <a:sym typeface="Arial"/>
              </a:rPr>
              <a:t>A SPRINT TO REVOLUTION</a:t>
            </a:r>
            <a:endParaRPr sz="1200" dirty="0">
              <a:latin typeface="Arial"/>
              <a:ea typeface="Arial"/>
              <a:cs typeface="Arial"/>
              <a:sym typeface="Arial"/>
            </a:endParaRPr>
          </a:p>
        </p:txBody>
      </p:sp>
      <p:sp>
        <p:nvSpPr>
          <p:cNvPr id="90" name="Google Shape;90;p19"/>
          <p:cNvSpPr txBox="1"/>
          <p:nvPr/>
        </p:nvSpPr>
        <p:spPr>
          <a:xfrm>
            <a:off x="901510" y="1670177"/>
            <a:ext cx="78740"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1</a:t>
            </a:r>
            <a:endParaRPr sz="1500">
              <a:latin typeface="Arial"/>
              <a:ea typeface="Arial"/>
              <a:cs typeface="Arial"/>
              <a:sym typeface="Arial"/>
            </a:endParaRPr>
          </a:p>
        </p:txBody>
      </p:sp>
      <p:sp>
        <p:nvSpPr>
          <p:cNvPr id="91" name="Google Shape;91;p19"/>
          <p:cNvSpPr txBox="1"/>
          <p:nvPr/>
        </p:nvSpPr>
        <p:spPr>
          <a:xfrm>
            <a:off x="1325181" y="2190051"/>
            <a:ext cx="7723701"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Problem Statement – Crop and Soil Management System.</a:t>
            </a:r>
            <a:endParaRPr sz="1200" dirty="0">
              <a:latin typeface="Lucida Sans"/>
              <a:ea typeface="Lucida Sans"/>
              <a:cs typeface="Lucida Sans"/>
              <a:sym typeface="Lucida Sans"/>
            </a:endParaRPr>
          </a:p>
        </p:txBody>
      </p:sp>
      <p:sp>
        <p:nvSpPr>
          <p:cNvPr id="92" name="Google Shape;92;p19"/>
          <p:cNvSpPr txBox="1"/>
          <p:nvPr/>
        </p:nvSpPr>
        <p:spPr>
          <a:xfrm>
            <a:off x="880174" y="2177669"/>
            <a:ext cx="121920"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2</a:t>
            </a:r>
            <a:endParaRPr sz="1500">
              <a:latin typeface="Arial"/>
              <a:ea typeface="Arial"/>
              <a:cs typeface="Arial"/>
              <a:sym typeface="Arial"/>
            </a:endParaRPr>
          </a:p>
        </p:txBody>
      </p:sp>
      <p:sp>
        <p:nvSpPr>
          <p:cNvPr id="93" name="Google Shape;93;p19"/>
          <p:cNvSpPr txBox="1"/>
          <p:nvPr/>
        </p:nvSpPr>
        <p:spPr>
          <a:xfrm>
            <a:off x="1325181" y="2740787"/>
            <a:ext cx="6225349"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Domain   - Software</a:t>
            </a:r>
            <a:endParaRPr sz="1200" dirty="0">
              <a:latin typeface="Lucida Sans"/>
              <a:ea typeface="Lucida Sans"/>
              <a:cs typeface="Lucida Sans"/>
              <a:sym typeface="Lucida Sans"/>
            </a:endParaRPr>
          </a:p>
        </p:txBody>
      </p:sp>
      <p:sp>
        <p:nvSpPr>
          <p:cNvPr id="94" name="Google Shape;94;p19"/>
          <p:cNvSpPr txBox="1"/>
          <p:nvPr/>
        </p:nvSpPr>
        <p:spPr>
          <a:xfrm>
            <a:off x="877125" y="2726182"/>
            <a:ext cx="127000"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3</a:t>
            </a:r>
            <a:endParaRPr sz="1500">
              <a:latin typeface="Arial"/>
              <a:ea typeface="Arial"/>
              <a:cs typeface="Arial"/>
              <a:sym typeface="Arial"/>
            </a:endParaRPr>
          </a:p>
        </p:txBody>
      </p:sp>
      <p:sp>
        <p:nvSpPr>
          <p:cNvPr id="95" name="Google Shape;95;p19"/>
          <p:cNvSpPr txBox="1"/>
          <p:nvPr/>
        </p:nvSpPr>
        <p:spPr>
          <a:xfrm>
            <a:off x="1325181" y="1682560"/>
            <a:ext cx="6280214"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Problem Statement Number- PSA601</a:t>
            </a:r>
            <a:endParaRPr sz="1200" dirty="0">
              <a:latin typeface="Lucida Sans"/>
              <a:ea typeface="Lucida Sans"/>
              <a:cs typeface="Lucida Sans"/>
              <a:sym typeface="Lucida Sans"/>
            </a:endParaRPr>
          </a:p>
        </p:txBody>
      </p:sp>
      <p:sp>
        <p:nvSpPr>
          <p:cNvPr id="96" name="Google Shape;96;p19"/>
          <p:cNvSpPr txBox="1"/>
          <p:nvPr/>
        </p:nvSpPr>
        <p:spPr>
          <a:xfrm>
            <a:off x="873315" y="3233521"/>
            <a:ext cx="135573" cy="242570"/>
          </a:xfrm>
          <a:prstGeom prst="rect">
            <a:avLst/>
          </a:prstGeom>
          <a:noFill/>
          <a:ln>
            <a:noFill/>
          </a:ln>
        </p:spPr>
        <p:txBody>
          <a:bodyPr spcFirstLastPara="1" wrap="square" lIns="0" tIns="7300"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4</a:t>
            </a:r>
            <a:endParaRPr sz="1500">
              <a:latin typeface="Arial"/>
              <a:ea typeface="Arial"/>
              <a:cs typeface="Arial"/>
              <a:sym typeface="Arial"/>
            </a:endParaRPr>
          </a:p>
        </p:txBody>
      </p:sp>
      <p:sp>
        <p:nvSpPr>
          <p:cNvPr id="97" name="Google Shape;97;p19"/>
          <p:cNvSpPr txBox="1"/>
          <p:nvPr/>
        </p:nvSpPr>
        <p:spPr>
          <a:xfrm>
            <a:off x="1325182" y="3245841"/>
            <a:ext cx="5060750"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Team Name- Innotech</a:t>
            </a:r>
            <a:endParaRPr sz="1200" dirty="0">
              <a:latin typeface="Lucida Sans"/>
              <a:ea typeface="Lucida Sans"/>
              <a:cs typeface="Lucida Sans"/>
              <a:sym typeface="Lucida Sans"/>
            </a:endParaRPr>
          </a:p>
        </p:txBody>
      </p:sp>
      <p:sp>
        <p:nvSpPr>
          <p:cNvPr id="98" name="Google Shape;98;p19"/>
          <p:cNvSpPr txBox="1"/>
          <p:nvPr/>
        </p:nvSpPr>
        <p:spPr>
          <a:xfrm>
            <a:off x="874840" y="3741293"/>
            <a:ext cx="131445"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5</a:t>
            </a:r>
            <a:endParaRPr sz="1500">
              <a:latin typeface="Arial"/>
              <a:ea typeface="Arial"/>
              <a:cs typeface="Arial"/>
              <a:sym typeface="Arial"/>
            </a:endParaRPr>
          </a:p>
        </p:txBody>
      </p:sp>
      <p:sp>
        <p:nvSpPr>
          <p:cNvPr id="99" name="Google Shape;99;p19"/>
          <p:cNvSpPr txBox="1"/>
          <p:nvPr/>
        </p:nvSpPr>
        <p:spPr>
          <a:xfrm>
            <a:off x="1325182" y="3753675"/>
            <a:ext cx="6711130"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Team Members Name – THARUNYA ST, JANANI S, BAHARANIDHARAN,  SHARVESWAR S</a:t>
            </a:r>
            <a:endParaRPr sz="1200" dirty="0">
              <a:latin typeface="Lucida Sans"/>
              <a:ea typeface="Lucida Sans"/>
              <a:cs typeface="Lucida Sans"/>
              <a:sym typeface="Lucida Sans"/>
            </a:endParaRPr>
          </a:p>
        </p:txBody>
      </p:sp>
      <p:sp>
        <p:nvSpPr>
          <p:cNvPr id="100" name="Google Shape;100;p19"/>
          <p:cNvSpPr txBox="1"/>
          <p:nvPr/>
        </p:nvSpPr>
        <p:spPr>
          <a:xfrm>
            <a:off x="874077" y="4240593"/>
            <a:ext cx="133985"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6</a:t>
            </a:r>
            <a:endParaRPr sz="1500">
              <a:latin typeface="Arial"/>
              <a:ea typeface="Arial"/>
              <a:cs typeface="Arial"/>
              <a:sym typeface="Arial"/>
            </a:endParaRPr>
          </a:p>
        </p:txBody>
      </p:sp>
      <p:sp>
        <p:nvSpPr>
          <p:cNvPr id="101" name="Google Shape;101;p19"/>
          <p:cNvSpPr txBox="1"/>
          <p:nvPr/>
        </p:nvSpPr>
        <p:spPr>
          <a:xfrm>
            <a:off x="1325182" y="4261295"/>
            <a:ext cx="6091173"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College Name – BANNARI AMMAN INSTITUTE OF TECHNOLOGY</a:t>
            </a:r>
            <a:endParaRPr sz="1200" dirty="0">
              <a:latin typeface="Lucida Sans"/>
              <a:ea typeface="Lucida Sans"/>
              <a:cs typeface="Lucida Sans"/>
              <a:sym typeface="Lucida Sans"/>
            </a:endParaRPr>
          </a:p>
        </p:txBody>
      </p:sp>
      <p:pic>
        <p:nvPicPr>
          <p:cNvPr id="107" name="Google Shape;107;p19"/>
          <p:cNvPicPr preferRelativeResize="0"/>
          <p:nvPr/>
        </p:nvPicPr>
        <p:blipFill rotWithShape="1">
          <a:blip r:embed="rId3">
            <a:alphaModFix/>
          </a:blip>
          <a:srcRect/>
          <a:stretch/>
        </p:blipFill>
        <p:spPr>
          <a:xfrm>
            <a:off x="105414" y="61811"/>
            <a:ext cx="1024093" cy="429933"/>
          </a:xfrm>
          <a:prstGeom prst="rect">
            <a:avLst/>
          </a:prstGeom>
          <a:noFill/>
          <a:ln>
            <a:noFill/>
          </a:ln>
        </p:spPr>
      </p:pic>
      <p:sp>
        <p:nvSpPr>
          <p:cNvPr id="108" name="Google Shape;108;p19"/>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grpSp>
        <p:nvGrpSpPr>
          <p:cNvPr id="88" name="Google Shape;88;p1"/>
          <p:cNvGrpSpPr/>
          <p:nvPr/>
        </p:nvGrpSpPr>
        <p:grpSpPr>
          <a:xfrm>
            <a:off x="5187031" y="181413"/>
            <a:ext cx="3408570" cy="1018166"/>
            <a:chOff x="462412" y="-123558"/>
            <a:chExt cx="4544759" cy="1357554"/>
          </a:xfrm>
        </p:grpSpPr>
        <p:sp>
          <p:nvSpPr>
            <p:cNvPr id="11" name="Google Shape;89;p1"/>
            <p:cNvSpPr txBox="1"/>
            <p:nvPr/>
          </p:nvSpPr>
          <p:spPr>
            <a:xfrm>
              <a:off x="1073675" y="66675"/>
              <a:ext cx="3347628" cy="393955"/>
            </a:xfrm>
            <a:prstGeom prst="rect">
              <a:avLst/>
            </a:prstGeom>
            <a:noFill/>
            <a:ln>
              <a:noFill/>
            </a:ln>
          </p:spPr>
          <p:txBody>
            <a:bodyPr spcFirstLastPara="1" wrap="square" lIns="0" tIns="0" rIns="0" bIns="0" anchor="t" anchorCtr="0">
              <a:spAutoFit/>
            </a:bodyPr>
            <a:lstStyle/>
            <a:p>
              <a:pPr marL="0" marR="0" lvl="0" indent="0" algn="ctr" rtl="0">
                <a:lnSpc>
                  <a:spcPct val="96007"/>
                </a:lnSpc>
                <a:spcBef>
                  <a:spcPts val="0"/>
                </a:spcBef>
                <a:spcAft>
                  <a:spcPts val="0"/>
                </a:spcAft>
                <a:buNone/>
              </a:pPr>
              <a:r>
                <a:rPr lang="en-US" sz="2000" b="0" i="0" u="none" strike="noStrike" cap="none" dirty="0">
                  <a:solidFill>
                    <a:srgbClr val="1C0D5E"/>
                  </a:solidFill>
                  <a:latin typeface="Anton"/>
                  <a:ea typeface="Anton"/>
                  <a:cs typeface="Anton"/>
                  <a:sym typeface="Anton"/>
                </a:rPr>
                <a:t>St. JOSEPH’S</a:t>
              </a:r>
              <a:endParaRPr sz="2000" dirty="0"/>
            </a:p>
          </p:txBody>
        </p:sp>
        <p:grpSp>
          <p:nvGrpSpPr>
            <p:cNvPr id="12" name="Google Shape;90;p1"/>
            <p:cNvGrpSpPr/>
            <p:nvPr/>
          </p:nvGrpSpPr>
          <p:grpSpPr>
            <a:xfrm>
              <a:off x="1123994" y="425545"/>
              <a:ext cx="3270093" cy="549576"/>
              <a:chOff x="0" y="-28575"/>
              <a:chExt cx="699494" cy="117558"/>
            </a:xfrm>
          </p:grpSpPr>
          <p:sp>
            <p:nvSpPr>
              <p:cNvPr id="17" name="Google Shape;91;p1"/>
              <p:cNvSpPr/>
              <p:nvPr/>
            </p:nvSpPr>
            <p:spPr>
              <a:xfrm>
                <a:off x="0" y="0"/>
                <a:ext cx="699494" cy="84029"/>
              </a:xfrm>
              <a:custGeom>
                <a:avLst/>
                <a:gdLst/>
                <a:ahLst/>
                <a:cxnLst/>
                <a:rect l="l" t="t" r="r" b="b"/>
                <a:pathLst>
                  <a:path w="699494" h="84029" extrusionOk="0">
                    <a:moveTo>
                      <a:pt x="0" y="0"/>
                    </a:moveTo>
                    <a:lnTo>
                      <a:pt x="699494" y="0"/>
                    </a:lnTo>
                    <a:lnTo>
                      <a:pt x="699494" y="84029"/>
                    </a:lnTo>
                    <a:lnTo>
                      <a:pt x="0" y="84029"/>
                    </a:lnTo>
                    <a:close/>
                  </a:path>
                </a:pathLst>
              </a:custGeom>
              <a:solidFill>
                <a:srgbClr val="1C0D5E"/>
              </a:solidFill>
              <a:ln>
                <a:noFill/>
              </a:ln>
            </p:spPr>
          </p:sp>
          <p:sp>
            <p:nvSpPr>
              <p:cNvPr id="18" name="Google Shape;92;p1"/>
              <p:cNvSpPr txBox="1"/>
              <p:nvPr/>
            </p:nvSpPr>
            <p:spPr>
              <a:xfrm>
                <a:off x="0" y="-28575"/>
                <a:ext cx="655080" cy="117558"/>
              </a:xfrm>
              <a:prstGeom prst="rect">
                <a:avLst/>
              </a:prstGeom>
              <a:noFill/>
              <a:ln>
                <a:noFill/>
              </a:ln>
            </p:spPr>
            <p:txBody>
              <a:bodyPr spcFirstLastPara="1" wrap="square" lIns="83650" tIns="83650" rIns="83650" bIns="83650" anchor="ctr" anchorCtr="0">
                <a:noAutofit/>
              </a:bodyPr>
              <a:lstStyle/>
              <a:p>
                <a:pPr marL="0" marR="0" lvl="0" indent="0" algn="ctr" rtl="0">
                  <a:lnSpc>
                    <a:spcPct val="13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 name="Google Shape;93;p1"/>
            <p:cNvSpPr/>
            <p:nvPr/>
          </p:nvSpPr>
          <p:spPr>
            <a:xfrm>
              <a:off x="462412" y="351952"/>
              <a:ext cx="644483" cy="731846"/>
            </a:xfrm>
            <a:custGeom>
              <a:avLst/>
              <a:gdLst/>
              <a:ahLst/>
              <a:cxnLst/>
              <a:rect l="l" t="t" r="r" b="b"/>
              <a:pathLst>
                <a:path w="965112" h="902596" extrusionOk="0">
                  <a:moveTo>
                    <a:pt x="0" y="0"/>
                  </a:moveTo>
                  <a:lnTo>
                    <a:pt x="965112" y="0"/>
                  </a:lnTo>
                  <a:lnTo>
                    <a:pt x="965112" y="902596"/>
                  </a:lnTo>
                  <a:lnTo>
                    <a:pt x="0" y="902596"/>
                  </a:lnTo>
                  <a:lnTo>
                    <a:pt x="0" y="0"/>
                  </a:lnTo>
                  <a:close/>
                </a:path>
              </a:pathLst>
            </a:custGeom>
            <a:blipFill rotWithShape="1">
              <a:blip r:embed="rId4">
                <a:alphaModFix/>
              </a:blip>
              <a:stretch>
                <a:fillRect l="-493788"/>
              </a:stretch>
            </a:blipFill>
            <a:ln>
              <a:noFill/>
            </a:ln>
          </p:spPr>
        </p:sp>
        <p:sp>
          <p:nvSpPr>
            <p:cNvPr id="14" name="Google Shape;94;p1"/>
            <p:cNvSpPr/>
            <p:nvPr/>
          </p:nvSpPr>
          <p:spPr>
            <a:xfrm>
              <a:off x="4421302" y="-123558"/>
              <a:ext cx="585869" cy="816698"/>
            </a:xfrm>
            <a:custGeom>
              <a:avLst/>
              <a:gdLst/>
              <a:ahLst/>
              <a:cxnLst/>
              <a:rect l="l" t="t" r="r" b="b"/>
              <a:pathLst>
                <a:path w="915459" h="1030140" extrusionOk="0">
                  <a:moveTo>
                    <a:pt x="0" y="0"/>
                  </a:moveTo>
                  <a:lnTo>
                    <a:pt x="915459" y="0"/>
                  </a:lnTo>
                  <a:lnTo>
                    <a:pt x="915459" y="1030140"/>
                  </a:lnTo>
                  <a:lnTo>
                    <a:pt x="0" y="1030140"/>
                  </a:lnTo>
                  <a:lnTo>
                    <a:pt x="0" y="0"/>
                  </a:lnTo>
                  <a:close/>
                </a:path>
              </a:pathLst>
            </a:custGeom>
            <a:blipFill rotWithShape="1">
              <a:blip r:embed="rId4">
                <a:alphaModFix/>
              </a:blip>
              <a:stretch>
                <a:fillRect r="-614438"/>
              </a:stretch>
            </a:blipFill>
            <a:ln>
              <a:noFill/>
            </a:ln>
          </p:spPr>
          <p:txBody>
            <a:bodyPr/>
            <a:lstStyle/>
            <a:p>
              <a:endParaRPr lang="en-IN" dirty="0"/>
            </a:p>
          </p:txBody>
        </p:sp>
        <p:sp>
          <p:nvSpPr>
            <p:cNvPr id="15" name="Google Shape;95;p1"/>
            <p:cNvSpPr txBox="1"/>
            <p:nvPr/>
          </p:nvSpPr>
          <p:spPr>
            <a:xfrm>
              <a:off x="1620482" y="927377"/>
              <a:ext cx="2565971" cy="30661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1235" b="0" i="0" u="none" strike="noStrike" cap="none">
                  <a:solidFill>
                    <a:srgbClr val="000000"/>
                  </a:solidFill>
                  <a:latin typeface="Arial"/>
                  <a:ea typeface="Arial"/>
                  <a:cs typeface="Arial"/>
                  <a:sym typeface="Arial"/>
                </a:rPr>
                <a:t>(An Autonomous Instituion)</a:t>
              </a:r>
              <a:endParaRPr/>
            </a:p>
          </p:txBody>
        </p:sp>
        <p:sp>
          <p:nvSpPr>
            <p:cNvPr id="16" name="Google Shape;96;p1"/>
            <p:cNvSpPr txBox="1"/>
            <p:nvPr/>
          </p:nvSpPr>
          <p:spPr>
            <a:xfrm>
              <a:off x="1568952" y="575267"/>
              <a:ext cx="2357072" cy="399853"/>
            </a:xfrm>
            <a:prstGeom prst="rect">
              <a:avLst/>
            </a:prstGeom>
            <a:noFill/>
            <a:ln>
              <a:noFill/>
            </a:ln>
          </p:spPr>
          <p:txBody>
            <a:bodyPr spcFirstLastPara="1" wrap="square" lIns="0" tIns="0" rIns="0" bIns="0" anchor="t" anchorCtr="0">
              <a:spAutoFit/>
            </a:bodyPr>
            <a:lstStyle/>
            <a:p>
              <a:pPr marL="0" marR="0" lvl="0" indent="0" algn="ctr" rtl="0">
                <a:lnSpc>
                  <a:spcPct val="140014"/>
                </a:lnSpc>
                <a:spcBef>
                  <a:spcPts val="0"/>
                </a:spcBef>
                <a:spcAft>
                  <a:spcPts val="0"/>
                </a:spcAft>
                <a:buNone/>
              </a:pPr>
              <a:r>
                <a:rPr lang="en-US" sz="1392" b="0" i="0" u="none" strike="noStrike" cap="none" dirty="0">
                  <a:solidFill>
                    <a:srgbClr val="FFFFFF"/>
                  </a:solidFill>
                  <a:latin typeface="Anton"/>
                  <a:ea typeface="Anton"/>
                  <a:cs typeface="Anton"/>
                  <a:sym typeface="Anton"/>
                </a:rPr>
                <a:t>COLLEGE OF ENGINEERING </a:t>
              </a:r>
              <a:endParaRPr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20"/>
          <p:cNvSpPr txBox="1"/>
          <p:nvPr/>
        </p:nvSpPr>
        <p:spPr>
          <a:xfrm>
            <a:off x="182016" y="560278"/>
            <a:ext cx="4799013" cy="1573848"/>
          </a:xfrm>
          <a:prstGeom prst="rect">
            <a:avLst/>
          </a:prstGeom>
          <a:noFill/>
          <a:ln>
            <a:noFill/>
          </a:ln>
        </p:spPr>
        <p:txBody>
          <a:bodyPr spcFirstLastPara="1" wrap="square" lIns="0" tIns="131775" rIns="0" bIns="0" anchor="t" anchorCtr="0">
            <a:spAutoFit/>
          </a:bodyPr>
          <a:lstStyle/>
          <a:p>
            <a:pPr marL="127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Problem Summary</a:t>
            </a:r>
            <a:endParaRPr sz="1600">
              <a:latin typeface="Times New Roman"/>
              <a:ea typeface="Times New Roman"/>
              <a:cs typeface="Times New Roman"/>
              <a:sym typeface="Times New Roman"/>
            </a:endParaRPr>
          </a:p>
          <a:p>
            <a:pPr marL="12700" marR="0" lvl="0" indent="1638300" algn="just" rtl="0">
              <a:lnSpc>
                <a:spcPct val="100000"/>
              </a:lnSpc>
              <a:spcBef>
                <a:spcPts val="700"/>
              </a:spcBef>
              <a:spcAft>
                <a:spcPts val="0"/>
              </a:spcAft>
              <a:buNone/>
            </a:pPr>
            <a:r>
              <a:rPr lang="en" sz="1200">
                <a:latin typeface="Times New Roman"/>
                <a:ea typeface="Times New Roman"/>
                <a:cs typeface="Times New Roman"/>
                <a:sym typeface="Times New Roman"/>
              </a:rPr>
              <a:t>Many farmers struggle to choose the right crops, manage soil health, and detect diseases early. Without access to scientific advice, they often rely on traditional methods. This leads to low crop yields, overuse of fertilizers, soil damage, and high costs. Late detection of pests and diseases causes major crop losses. The lack of real-time, personalized support makes farming less efficient and unsustainable.</a:t>
            </a:r>
            <a:endParaRPr sz="1200">
              <a:latin typeface="Times New Roman"/>
              <a:ea typeface="Times New Roman"/>
              <a:cs typeface="Times New Roman"/>
              <a:sym typeface="Times New Roman"/>
            </a:endParaRPr>
          </a:p>
        </p:txBody>
      </p:sp>
      <p:sp>
        <p:nvSpPr>
          <p:cNvPr id="114" name="Google Shape;114;p20"/>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115" name="Google Shape;115;p20"/>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116" name="Google Shape;116;p20"/>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117" name="Google Shape;117;p20"/>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118" name="Google Shape;118;p20"/>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119" name="Google Shape;119;p20"/>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120" name="Google Shape;120;p20"/>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sp>
        <p:nvSpPr>
          <p:cNvPr id="121" name="Google Shape;121;p20"/>
          <p:cNvSpPr txBox="1"/>
          <p:nvPr/>
        </p:nvSpPr>
        <p:spPr>
          <a:xfrm>
            <a:off x="122733" y="2031613"/>
            <a:ext cx="4885093" cy="3265319"/>
          </a:xfrm>
          <a:prstGeom prst="rect">
            <a:avLst/>
          </a:prstGeom>
          <a:noFill/>
          <a:ln>
            <a:noFill/>
          </a:ln>
        </p:spPr>
        <p:txBody>
          <a:bodyPr spcFirstLastPara="1" wrap="square" lIns="0" tIns="119700" rIns="0" bIns="0" anchor="t" anchorCtr="0">
            <a:spAutoFit/>
          </a:bodyPr>
          <a:lstStyle/>
          <a:p>
            <a:pPr marL="12700" lvl="0" indent="0" algn="l" rtl="0">
              <a:lnSpc>
                <a:spcPct val="100000"/>
              </a:lnSpc>
              <a:spcBef>
                <a:spcPts val="0"/>
              </a:spcBef>
              <a:spcAft>
                <a:spcPts val="0"/>
              </a:spcAft>
              <a:buNone/>
            </a:pPr>
            <a:r>
              <a:rPr lang="en" sz="1600" b="1" dirty="0">
                <a:solidFill>
                  <a:srgbClr val="FF0000"/>
                </a:solidFill>
                <a:latin typeface="Times New Roman"/>
                <a:ea typeface="Times New Roman"/>
                <a:cs typeface="Times New Roman"/>
                <a:sym typeface="Times New Roman"/>
              </a:rPr>
              <a:t>Solution</a:t>
            </a:r>
            <a:endParaRPr sz="1600" dirty="0">
              <a:latin typeface="Times New Roman"/>
              <a:ea typeface="Times New Roman"/>
              <a:cs typeface="Times New Roman"/>
              <a:sym typeface="Times New Roman"/>
            </a:endParaRPr>
          </a:p>
          <a:p>
            <a:pPr marL="241300" lvl="0" indent="-177800" algn="l" rtl="0">
              <a:lnSpc>
                <a:spcPct val="100000"/>
              </a:lnSpc>
              <a:spcBef>
                <a:spcPts val="700"/>
              </a:spcBef>
              <a:spcAft>
                <a:spcPts val="0"/>
              </a:spcAft>
              <a:buClr>
                <a:srgbClr val="000000"/>
              </a:buClr>
              <a:buSzPts val="1200"/>
              <a:buFont typeface="Arial"/>
              <a:buChar char="•"/>
            </a:pPr>
            <a:r>
              <a:rPr lang="en" sz="1200" b="1" dirty="0">
                <a:solidFill>
                  <a:srgbClr val="006FC0"/>
                </a:solidFill>
                <a:latin typeface="Times New Roman"/>
                <a:ea typeface="Times New Roman"/>
                <a:cs typeface="Times New Roman"/>
                <a:sym typeface="Times New Roman"/>
              </a:rPr>
              <a:t>Crop Recommendation </a:t>
            </a:r>
            <a:r>
              <a:rPr lang="en" sz="1200" dirty="0">
                <a:latin typeface="Times New Roman"/>
                <a:ea typeface="Times New Roman"/>
                <a:cs typeface="Times New Roman"/>
                <a:sym typeface="Times New Roman"/>
              </a:rPr>
              <a:t>– Uses </a:t>
            </a:r>
            <a:r>
              <a:rPr lang="en" sz="1200" b="1" dirty="0">
                <a:latin typeface="Times New Roman"/>
                <a:ea typeface="Times New Roman"/>
                <a:cs typeface="Times New Roman"/>
                <a:sym typeface="Times New Roman"/>
              </a:rPr>
              <a:t>Decision Tree/Random Forest </a:t>
            </a:r>
            <a:r>
              <a:rPr lang="en" sz="1200" dirty="0">
                <a:latin typeface="Times New Roman"/>
                <a:ea typeface="Times New Roman"/>
                <a:cs typeface="Times New Roman"/>
                <a:sym typeface="Times New Roman"/>
              </a:rPr>
              <a:t>to</a:t>
            </a:r>
            <a:endParaRPr sz="1200" dirty="0">
              <a:latin typeface="Times New Roman"/>
              <a:ea typeface="Times New Roman"/>
              <a:cs typeface="Times New Roman"/>
              <a:sym typeface="Times New Roman"/>
            </a:endParaRPr>
          </a:p>
          <a:p>
            <a:pPr marL="241300" lvl="0" indent="0" algn="l" rtl="0">
              <a:lnSpc>
                <a:spcPct val="100000"/>
              </a:lnSpc>
              <a:spcBef>
                <a:spcPts val="0"/>
              </a:spcBef>
              <a:spcAft>
                <a:spcPts val="0"/>
              </a:spcAft>
              <a:buNone/>
            </a:pPr>
            <a:r>
              <a:rPr lang="en" sz="1200" dirty="0">
                <a:latin typeface="Times New Roman"/>
                <a:ea typeface="Times New Roman"/>
                <a:cs typeface="Times New Roman"/>
                <a:sym typeface="Times New Roman"/>
              </a:rPr>
              <a:t>suggest best crops from soil, weather &amp; market data.</a:t>
            </a:r>
            <a:endParaRPr sz="1200" dirty="0">
              <a:latin typeface="Times New Roman"/>
              <a:ea typeface="Times New Roman"/>
              <a:cs typeface="Times New Roman"/>
              <a:sym typeface="Times New Roman"/>
            </a:endParaRPr>
          </a:p>
          <a:p>
            <a:pPr marL="0" lvl="0" indent="0" algn="l" rtl="0">
              <a:lnSpc>
                <a:spcPct val="100000"/>
              </a:lnSpc>
              <a:spcBef>
                <a:spcPts val="100"/>
              </a:spcBef>
              <a:spcAft>
                <a:spcPts val="0"/>
              </a:spcAft>
              <a:buNone/>
            </a:pPr>
            <a:endParaRPr sz="1200" dirty="0">
              <a:latin typeface="Times New Roman"/>
              <a:ea typeface="Times New Roman"/>
              <a:cs typeface="Times New Roman"/>
              <a:sym typeface="Times New Roman"/>
            </a:endParaRPr>
          </a:p>
          <a:p>
            <a:pPr marL="241300" marR="457200" lvl="0" indent="-177800" algn="l" rtl="0">
              <a:lnSpc>
                <a:spcPct val="100000"/>
              </a:lnSpc>
              <a:spcBef>
                <a:spcPts val="0"/>
              </a:spcBef>
              <a:spcAft>
                <a:spcPts val="0"/>
              </a:spcAft>
              <a:buClr>
                <a:srgbClr val="000000"/>
              </a:buClr>
              <a:buSzPts val="1200"/>
              <a:buFont typeface="Arial"/>
              <a:buChar char="•"/>
            </a:pPr>
            <a:r>
              <a:rPr lang="en" sz="1200" b="1" dirty="0">
                <a:solidFill>
                  <a:srgbClr val="006FC0"/>
                </a:solidFill>
                <a:latin typeface="Times New Roman"/>
                <a:ea typeface="Times New Roman"/>
                <a:cs typeface="Times New Roman"/>
                <a:sym typeface="Times New Roman"/>
              </a:rPr>
              <a:t>Soil Advisor </a:t>
            </a:r>
            <a:r>
              <a:rPr lang="en" sz="1200" dirty="0">
                <a:latin typeface="Times New Roman"/>
                <a:ea typeface="Times New Roman"/>
                <a:cs typeface="Times New Roman"/>
                <a:sym typeface="Times New Roman"/>
              </a:rPr>
              <a:t>– </a:t>
            </a:r>
            <a:r>
              <a:rPr lang="en" sz="1200" b="1" dirty="0">
                <a:latin typeface="Times New Roman"/>
                <a:ea typeface="Times New Roman"/>
                <a:cs typeface="Times New Roman"/>
                <a:sym typeface="Times New Roman"/>
              </a:rPr>
              <a:t>Regression &amp; Fuzzy Logic </a:t>
            </a:r>
            <a:r>
              <a:rPr lang="en" sz="1200" dirty="0">
                <a:latin typeface="Times New Roman"/>
                <a:ea typeface="Times New Roman"/>
                <a:cs typeface="Times New Roman"/>
                <a:sym typeface="Times New Roman"/>
              </a:rPr>
              <a:t>analyze pH, NPK, moisture for fertilizer advice.</a:t>
            </a:r>
            <a:endParaRPr sz="1200" dirty="0">
              <a:latin typeface="Times New Roman"/>
              <a:ea typeface="Times New Roman"/>
              <a:cs typeface="Times New Roman"/>
              <a:sym typeface="Times New Roman"/>
            </a:endParaRPr>
          </a:p>
          <a:p>
            <a:pPr marL="0" lvl="0" indent="0" algn="l" rtl="0">
              <a:lnSpc>
                <a:spcPct val="100000"/>
              </a:lnSpc>
              <a:spcBef>
                <a:spcPts val="100"/>
              </a:spcBef>
              <a:spcAft>
                <a:spcPts val="0"/>
              </a:spcAft>
              <a:buSzPts val="1200"/>
              <a:buFont typeface="Arial"/>
              <a:buNone/>
            </a:pPr>
            <a:endParaRPr sz="1200" dirty="0">
              <a:latin typeface="Times New Roman"/>
              <a:ea typeface="Times New Roman"/>
              <a:cs typeface="Times New Roman"/>
              <a:sym typeface="Times New Roman"/>
            </a:endParaRPr>
          </a:p>
          <a:p>
            <a:pPr marL="241300" lvl="0" indent="-177800" algn="l" rtl="0">
              <a:lnSpc>
                <a:spcPct val="100000"/>
              </a:lnSpc>
              <a:spcBef>
                <a:spcPts val="0"/>
              </a:spcBef>
              <a:spcAft>
                <a:spcPts val="0"/>
              </a:spcAft>
              <a:buClr>
                <a:srgbClr val="000000"/>
              </a:buClr>
              <a:buSzPts val="1200"/>
              <a:buFont typeface="Arial"/>
              <a:buChar char="•"/>
            </a:pPr>
            <a:r>
              <a:rPr lang="en" sz="1200" b="1" dirty="0">
                <a:solidFill>
                  <a:srgbClr val="006FC0"/>
                </a:solidFill>
                <a:latin typeface="Times New Roman"/>
                <a:ea typeface="Times New Roman"/>
                <a:cs typeface="Times New Roman"/>
                <a:sym typeface="Times New Roman"/>
              </a:rPr>
              <a:t>Disease Detection </a:t>
            </a:r>
            <a:r>
              <a:rPr lang="en" sz="1200" dirty="0">
                <a:latin typeface="Times New Roman"/>
                <a:ea typeface="Times New Roman"/>
                <a:cs typeface="Times New Roman"/>
                <a:sym typeface="Times New Roman"/>
              </a:rPr>
              <a:t>– </a:t>
            </a:r>
            <a:r>
              <a:rPr lang="en" sz="1200" b="1" dirty="0">
                <a:latin typeface="Times New Roman"/>
                <a:ea typeface="Times New Roman"/>
                <a:cs typeface="Times New Roman"/>
                <a:sym typeface="Times New Roman"/>
              </a:rPr>
              <a:t>TensorFlow </a:t>
            </a:r>
            <a:r>
              <a:rPr lang="en" sz="1200" dirty="0">
                <a:latin typeface="Arial"/>
                <a:ea typeface="Arial"/>
                <a:cs typeface="Arial"/>
                <a:sym typeface="Arial"/>
              </a:rPr>
              <a:t>+</a:t>
            </a:r>
            <a:r>
              <a:rPr lang="en" sz="1200" b="1" dirty="0">
                <a:latin typeface="Times New Roman"/>
                <a:ea typeface="Times New Roman"/>
                <a:cs typeface="Times New Roman"/>
                <a:sym typeface="Times New Roman"/>
              </a:rPr>
              <a:t>CNN models </a:t>
            </a:r>
            <a:r>
              <a:rPr lang="en" sz="1200" dirty="0">
                <a:latin typeface="Times New Roman"/>
                <a:ea typeface="Times New Roman"/>
                <a:cs typeface="Times New Roman"/>
                <a:sym typeface="Times New Roman"/>
              </a:rPr>
              <a:t>classify leaf images</a:t>
            </a:r>
            <a:endParaRPr sz="1200" dirty="0">
              <a:latin typeface="Times New Roman"/>
              <a:ea typeface="Times New Roman"/>
              <a:cs typeface="Times New Roman"/>
              <a:sym typeface="Times New Roman"/>
            </a:endParaRPr>
          </a:p>
          <a:p>
            <a:pPr marL="241300" lvl="0" indent="0" algn="l" rtl="0">
              <a:lnSpc>
                <a:spcPct val="100000"/>
              </a:lnSpc>
              <a:spcBef>
                <a:spcPts val="0"/>
              </a:spcBef>
              <a:spcAft>
                <a:spcPts val="0"/>
              </a:spcAft>
              <a:buNone/>
            </a:pPr>
            <a:r>
              <a:rPr lang="en" sz="1200" dirty="0">
                <a:latin typeface="Times New Roman"/>
                <a:ea typeface="Times New Roman"/>
                <a:cs typeface="Times New Roman"/>
                <a:sym typeface="Times New Roman"/>
              </a:rPr>
              <a:t>to detect pests/diseases &amp; suggest remedies.</a:t>
            </a:r>
            <a:endParaRPr sz="1200" dirty="0">
              <a:latin typeface="Times New Roman"/>
              <a:ea typeface="Times New Roman"/>
              <a:cs typeface="Times New Roman"/>
              <a:sym typeface="Times New Roman"/>
            </a:endParaRPr>
          </a:p>
          <a:p>
            <a:pPr marL="0" lvl="0" indent="0" algn="l" rtl="0">
              <a:lnSpc>
                <a:spcPct val="100000"/>
              </a:lnSpc>
              <a:spcBef>
                <a:spcPts val="100"/>
              </a:spcBef>
              <a:spcAft>
                <a:spcPts val="0"/>
              </a:spcAft>
              <a:buNone/>
            </a:pPr>
            <a:endParaRPr sz="1200" dirty="0">
              <a:latin typeface="Times New Roman"/>
              <a:ea typeface="Times New Roman"/>
              <a:cs typeface="Times New Roman"/>
              <a:sym typeface="Times New Roman"/>
            </a:endParaRPr>
          </a:p>
          <a:p>
            <a:pPr marL="241300" marR="381000" lvl="0" indent="-177800" algn="l" rtl="0">
              <a:lnSpc>
                <a:spcPct val="100000"/>
              </a:lnSpc>
              <a:spcBef>
                <a:spcPts val="0"/>
              </a:spcBef>
              <a:spcAft>
                <a:spcPts val="0"/>
              </a:spcAft>
              <a:buClr>
                <a:srgbClr val="000000"/>
              </a:buClr>
              <a:buSzPts val="1200"/>
              <a:buFont typeface="Arial"/>
              <a:buChar char="•"/>
            </a:pPr>
            <a:r>
              <a:rPr lang="en" sz="1200" b="1" dirty="0">
                <a:solidFill>
                  <a:srgbClr val="006FC0"/>
                </a:solidFill>
                <a:latin typeface="Times New Roman"/>
                <a:ea typeface="Times New Roman"/>
                <a:cs typeface="Times New Roman"/>
                <a:sym typeface="Times New Roman"/>
              </a:rPr>
              <a:t>Dashboard &amp; Alerts </a:t>
            </a:r>
            <a:r>
              <a:rPr lang="en" sz="1200" dirty="0">
                <a:latin typeface="Times New Roman"/>
                <a:ea typeface="Times New Roman"/>
                <a:cs typeface="Times New Roman"/>
                <a:sym typeface="Times New Roman"/>
              </a:rPr>
              <a:t>–	</a:t>
            </a:r>
            <a:r>
              <a:rPr lang="en" sz="1200" b="1" dirty="0">
                <a:latin typeface="Times New Roman"/>
                <a:ea typeface="Times New Roman"/>
                <a:cs typeface="Times New Roman"/>
                <a:sym typeface="Times New Roman"/>
              </a:rPr>
              <a:t>Predictive Analytics </a:t>
            </a:r>
            <a:r>
              <a:rPr lang="en" sz="1200" dirty="0">
                <a:latin typeface="Times New Roman"/>
                <a:ea typeface="Times New Roman"/>
                <a:cs typeface="Times New Roman"/>
                <a:sym typeface="Times New Roman"/>
              </a:rPr>
              <a:t>provide weather, irrigation &amp; disease alerts.</a:t>
            </a:r>
          </a:p>
          <a:p>
            <a:pPr marL="63500" marR="381000" lvl="0" algn="l" rtl="0">
              <a:lnSpc>
                <a:spcPct val="100000"/>
              </a:lnSpc>
              <a:spcBef>
                <a:spcPts val="0"/>
              </a:spcBef>
              <a:spcAft>
                <a:spcPts val="0"/>
              </a:spcAft>
              <a:buClr>
                <a:srgbClr val="000000"/>
              </a:buClr>
              <a:buSzPts val="1200"/>
            </a:pPr>
            <a:endParaRPr lang="en" sz="1200" dirty="0">
              <a:latin typeface="Times New Roman"/>
              <a:ea typeface="Times New Roman"/>
              <a:cs typeface="Times New Roman"/>
              <a:sym typeface="Times New Roman"/>
            </a:endParaRPr>
          </a:p>
          <a:p>
            <a:pPr marL="63500" marR="381000" lvl="0">
              <a:buSzPts val="1200"/>
            </a:pPr>
            <a:r>
              <a:rPr lang="en-IN" sz="1200" b="1" dirty="0">
                <a:latin typeface="Times New Roman"/>
                <a:ea typeface="Times New Roman"/>
                <a:cs typeface="Times New Roman"/>
                <a:sym typeface="Times New Roman"/>
              </a:rPr>
              <a:t>L</a:t>
            </a:r>
            <a:r>
              <a:rPr lang="en" sz="1200" b="1" dirty="0">
                <a:latin typeface="Times New Roman"/>
                <a:ea typeface="Times New Roman"/>
                <a:cs typeface="Times New Roman"/>
                <a:sym typeface="Times New Roman"/>
              </a:rPr>
              <a:t>ink of a prototype: </a:t>
            </a:r>
            <a:r>
              <a:rPr lang="en-IN" sz="1200" b="1" dirty="0">
                <a:latin typeface="Times New Roman"/>
                <a:ea typeface="Times New Roman"/>
                <a:cs typeface="Times New Roman"/>
                <a:sym typeface="Times New Roman"/>
                <a:hlinkClick r:id="rId6"/>
              </a:rPr>
              <a:t>https://github.com/TharunyaST/CROP-RECOMENDATION-SPRINTATHON-PROTOTYPE</a:t>
            </a:r>
            <a:endParaRPr lang="en-IN" sz="1200" b="1" dirty="0">
              <a:latin typeface="Times New Roman"/>
              <a:ea typeface="Times New Roman"/>
              <a:cs typeface="Times New Roman"/>
              <a:sym typeface="Times New Roman"/>
            </a:endParaRPr>
          </a:p>
          <a:p>
            <a:pPr marL="63500" marR="381000" lvl="0">
              <a:buSzPts val="1200"/>
            </a:pPr>
            <a:endParaRPr sz="1200" b="1" dirty="0">
              <a:latin typeface="Times New Roman"/>
              <a:ea typeface="Times New Roman"/>
              <a:cs typeface="Times New Roman"/>
              <a:sym typeface="Times New Roman"/>
            </a:endParaRPr>
          </a:p>
        </p:txBody>
      </p:sp>
      <p:pic>
        <p:nvPicPr>
          <p:cNvPr id="122" name="Google Shape;122;p20"/>
          <p:cNvPicPr preferRelativeResize="0"/>
          <p:nvPr/>
        </p:nvPicPr>
        <p:blipFill rotWithShape="1">
          <a:blip r:embed="rId7">
            <a:alphaModFix/>
          </a:blip>
          <a:srcRect/>
          <a:stretch/>
        </p:blipFill>
        <p:spPr>
          <a:xfrm>
            <a:off x="5162423" y="930147"/>
            <a:ext cx="3250311" cy="1499933"/>
          </a:xfrm>
          <a:prstGeom prst="rect">
            <a:avLst/>
          </a:prstGeom>
          <a:noFill/>
          <a:ln>
            <a:noFill/>
          </a:ln>
        </p:spPr>
      </p:pic>
      <p:sp>
        <p:nvSpPr>
          <p:cNvPr id="123" name="Google Shape;123;p20"/>
          <p:cNvSpPr/>
          <p:nvPr/>
        </p:nvSpPr>
        <p:spPr>
          <a:xfrm>
            <a:off x="5067109" y="519113"/>
            <a:ext cx="0" cy="4408488"/>
          </a:xfrm>
          <a:custGeom>
            <a:avLst/>
            <a:gdLst/>
            <a:ahLst/>
            <a:cxnLst/>
            <a:rect l="l" t="t" r="r" b="b"/>
            <a:pathLst>
              <a:path w="120000" h="8816975" extrusionOk="0">
                <a:moveTo>
                  <a:pt x="0" y="0"/>
                </a:moveTo>
                <a:lnTo>
                  <a:pt x="0" y="881688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24" name="Google Shape;124;p20"/>
          <p:cNvPicPr preferRelativeResize="0"/>
          <p:nvPr/>
        </p:nvPicPr>
        <p:blipFill rotWithShape="1">
          <a:blip r:embed="rId8">
            <a:alphaModFix/>
          </a:blip>
          <a:srcRect/>
          <a:stretch/>
        </p:blipFill>
        <p:spPr>
          <a:xfrm>
            <a:off x="5204459" y="2506345"/>
            <a:ext cx="3250311" cy="1239202"/>
          </a:xfrm>
          <a:prstGeom prst="rect">
            <a:avLst/>
          </a:prstGeom>
          <a:noFill/>
          <a:ln>
            <a:noFill/>
          </a:ln>
        </p:spPr>
      </p:pic>
      <p:pic>
        <p:nvPicPr>
          <p:cNvPr id="125" name="Google Shape;125;p20"/>
          <p:cNvPicPr preferRelativeResize="0"/>
          <p:nvPr/>
        </p:nvPicPr>
        <p:blipFill rotWithShape="1">
          <a:blip r:embed="rId9">
            <a:alphaModFix/>
          </a:blip>
          <a:srcRect/>
          <a:stretch/>
        </p:blipFill>
        <p:spPr>
          <a:xfrm>
            <a:off x="5284407" y="4015968"/>
            <a:ext cx="3170301" cy="1046163"/>
          </a:xfrm>
          <a:prstGeom prst="rect">
            <a:avLst/>
          </a:prstGeom>
          <a:noFill/>
          <a:ln>
            <a:noFill/>
          </a:ln>
        </p:spPr>
      </p:pic>
      <p:sp>
        <p:nvSpPr>
          <p:cNvPr id="126" name="Google Shape;126;p20"/>
          <p:cNvSpPr txBox="1"/>
          <p:nvPr/>
        </p:nvSpPr>
        <p:spPr>
          <a:xfrm>
            <a:off x="5202238" y="610235"/>
            <a:ext cx="1278890" cy="256857"/>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PROTOTYPE</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21"/>
          <p:cNvSpPr txBox="1"/>
          <p:nvPr/>
        </p:nvSpPr>
        <p:spPr>
          <a:xfrm>
            <a:off x="2018283" y="500698"/>
            <a:ext cx="1369695" cy="256858"/>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FLOWCHART</a:t>
            </a:r>
            <a:endParaRPr sz="1600">
              <a:latin typeface="Times New Roman"/>
              <a:ea typeface="Times New Roman"/>
              <a:cs typeface="Times New Roman"/>
              <a:sym typeface="Times New Roman"/>
            </a:endParaRPr>
          </a:p>
        </p:txBody>
      </p:sp>
      <p:sp>
        <p:nvSpPr>
          <p:cNvPr id="132" name="Google Shape;132;p21"/>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133" name="Google Shape;133;p21"/>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134" name="Google Shape;134;p21"/>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135" name="Google Shape;135;p21"/>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136" name="Google Shape;136;p21"/>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137" name="Google Shape;137;p21"/>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138" name="Google Shape;138;p21"/>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pic>
        <p:nvPicPr>
          <p:cNvPr id="139" name="Google Shape;139;p21"/>
          <p:cNvPicPr preferRelativeResize="0"/>
          <p:nvPr/>
        </p:nvPicPr>
        <p:blipFill rotWithShape="1">
          <a:blip r:embed="rId6">
            <a:alphaModFix/>
          </a:blip>
          <a:srcRect/>
          <a:stretch/>
        </p:blipFill>
        <p:spPr>
          <a:xfrm>
            <a:off x="190481" y="1035844"/>
            <a:ext cx="5319332" cy="3881501"/>
          </a:xfrm>
          <a:prstGeom prst="rect">
            <a:avLst/>
          </a:prstGeom>
          <a:noFill/>
          <a:ln>
            <a:noFill/>
          </a:ln>
        </p:spPr>
      </p:pic>
      <p:sp>
        <p:nvSpPr>
          <p:cNvPr id="140" name="Google Shape;140;p21"/>
          <p:cNvSpPr/>
          <p:nvPr/>
        </p:nvSpPr>
        <p:spPr>
          <a:xfrm>
            <a:off x="5795010" y="764985"/>
            <a:ext cx="3131185" cy="4162742"/>
          </a:xfrm>
          <a:custGeom>
            <a:avLst/>
            <a:gdLst/>
            <a:ahLst/>
            <a:cxnLst/>
            <a:rect l="l" t="t" r="r" b="b"/>
            <a:pathLst>
              <a:path w="6262369" h="8325484" extrusionOk="0">
                <a:moveTo>
                  <a:pt x="0" y="1043685"/>
                </a:moveTo>
                <a:lnTo>
                  <a:pt x="1074" y="995908"/>
                </a:lnTo>
                <a:lnTo>
                  <a:pt x="4265" y="948683"/>
                </a:lnTo>
                <a:lnTo>
                  <a:pt x="9529" y="902055"/>
                </a:lnTo>
                <a:lnTo>
                  <a:pt x="16818" y="856071"/>
                </a:lnTo>
                <a:lnTo>
                  <a:pt x="26086" y="810777"/>
                </a:lnTo>
                <a:lnTo>
                  <a:pt x="37288" y="766218"/>
                </a:lnTo>
                <a:lnTo>
                  <a:pt x="50376" y="722442"/>
                </a:lnTo>
                <a:lnTo>
                  <a:pt x="65306" y="679493"/>
                </a:lnTo>
                <a:lnTo>
                  <a:pt x="82032" y="637418"/>
                </a:lnTo>
                <a:lnTo>
                  <a:pt x="100506" y="596264"/>
                </a:lnTo>
                <a:lnTo>
                  <a:pt x="120683" y="556075"/>
                </a:lnTo>
                <a:lnTo>
                  <a:pt x="142517" y="516899"/>
                </a:lnTo>
                <a:lnTo>
                  <a:pt x="165962" y="478781"/>
                </a:lnTo>
                <a:lnTo>
                  <a:pt x="190972" y="441766"/>
                </a:lnTo>
                <a:lnTo>
                  <a:pt x="217500" y="405903"/>
                </a:lnTo>
                <a:lnTo>
                  <a:pt x="245501" y="371235"/>
                </a:lnTo>
                <a:lnTo>
                  <a:pt x="274928" y="337810"/>
                </a:lnTo>
                <a:lnTo>
                  <a:pt x="305736" y="305673"/>
                </a:lnTo>
                <a:lnTo>
                  <a:pt x="337878" y="274870"/>
                </a:lnTo>
                <a:lnTo>
                  <a:pt x="371309" y="245448"/>
                </a:lnTo>
                <a:lnTo>
                  <a:pt x="405982" y="217452"/>
                </a:lnTo>
                <a:lnTo>
                  <a:pt x="441851" y="190929"/>
                </a:lnTo>
                <a:lnTo>
                  <a:pt x="478870" y="165924"/>
                </a:lnTo>
                <a:lnTo>
                  <a:pt x="516993" y="142484"/>
                </a:lnTo>
                <a:lnTo>
                  <a:pt x="556174" y="120655"/>
                </a:lnTo>
                <a:lnTo>
                  <a:pt x="596367" y="100482"/>
                </a:lnTo>
                <a:lnTo>
                  <a:pt x="637526" y="82012"/>
                </a:lnTo>
                <a:lnTo>
                  <a:pt x="679604" y="65290"/>
                </a:lnTo>
                <a:lnTo>
                  <a:pt x="722556" y="50364"/>
                </a:lnTo>
                <a:lnTo>
                  <a:pt x="766336" y="37278"/>
                </a:lnTo>
                <a:lnTo>
                  <a:pt x="810897" y="26079"/>
                </a:lnTo>
                <a:lnTo>
                  <a:pt x="856193" y="16813"/>
                </a:lnTo>
                <a:lnTo>
                  <a:pt x="902179" y="9526"/>
                </a:lnTo>
                <a:lnTo>
                  <a:pt x="948809" y="4264"/>
                </a:lnTo>
                <a:lnTo>
                  <a:pt x="996035" y="1073"/>
                </a:lnTo>
                <a:lnTo>
                  <a:pt x="1043812" y="0"/>
                </a:lnTo>
                <a:lnTo>
                  <a:pt x="5218557" y="0"/>
                </a:lnTo>
                <a:lnTo>
                  <a:pt x="5266334" y="1073"/>
                </a:lnTo>
                <a:lnTo>
                  <a:pt x="5313559" y="4264"/>
                </a:lnTo>
                <a:lnTo>
                  <a:pt x="5360187" y="9526"/>
                </a:lnTo>
                <a:lnTo>
                  <a:pt x="5406171" y="16813"/>
                </a:lnTo>
                <a:lnTo>
                  <a:pt x="5451465" y="26079"/>
                </a:lnTo>
                <a:lnTo>
                  <a:pt x="5496024" y="37278"/>
                </a:lnTo>
                <a:lnTo>
                  <a:pt x="5539800" y="50364"/>
                </a:lnTo>
                <a:lnTo>
                  <a:pt x="5582749" y="65290"/>
                </a:lnTo>
                <a:lnTo>
                  <a:pt x="5624824" y="82012"/>
                </a:lnTo>
                <a:lnTo>
                  <a:pt x="5665978" y="100482"/>
                </a:lnTo>
                <a:lnTo>
                  <a:pt x="5706167" y="120655"/>
                </a:lnTo>
                <a:lnTo>
                  <a:pt x="5745343" y="142484"/>
                </a:lnTo>
                <a:lnTo>
                  <a:pt x="5783461" y="165924"/>
                </a:lnTo>
                <a:lnTo>
                  <a:pt x="5820476" y="190929"/>
                </a:lnTo>
                <a:lnTo>
                  <a:pt x="5856339" y="217452"/>
                </a:lnTo>
                <a:lnTo>
                  <a:pt x="5891007" y="245448"/>
                </a:lnTo>
                <a:lnTo>
                  <a:pt x="5924432" y="274870"/>
                </a:lnTo>
                <a:lnTo>
                  <a:pt x="5956569" y="305673"/>
                </a:lnTo>
                <a:lnTo>
                  <a:pt x="5987372" y="337810"/>
                </a:lnTo>
                <a:lnTo>
                  <a:pt x="6016794" y="371235"/>
                </a:lnTo>
                <a:lnTo>
                  <a:pt x="6044790" y="405903"/>
                </a:lnTo>
                <a:lnTo>
                  <a:pt x="6071313" y="441766"/>
                </a:lnTo>
                <a:lnTo>
                  <a:pt x="6096318" y="478781"/>
                </a:lnTo>
                <a:lnTo>
                  <a:pt x="6119758" y="516899"/>
                </a:lnTo>
                <a:lnTo>
                  <a:pt x="6141587" y="556075"/>
                </a:lnTo>
                <a:lnTo>
                  <a:pt x="6161760" y="596264"/>
                </a:lnTo>
                <a:lnTo>
                  <a:pt x="6180230" y="637418"/>
                </a:lnTo>
                <a:lnTo>
                  <a:pt x="6196952" y="679493"/>
                </a:lnTo>
                <a:lnTo>
                  <a:pt x="6211878" y="722442"/>
                </a:lnTo>
                <a:lnTo>
                  <a:pt x="6224964" y="766218"/>
                </a:lnTo>
                <a:lnTo>
                  <a:pt x="6236163" y="810777"/>
                </a:lnTo>
                <a:lnTo>
                  <a:pt x="6245429" y="856071"/>
                </a:lnTo>
                <a:lnTo>
                  <a:pt x="6252716" y="902055"/>
                </a:lnTo>
                <a:lnTo>
                  <a:pt x="6257978" y="948683"/>
                </a:lnTo>
                <a:lnTo>
                  <a:pt x="6261169" y="995908"/>
                </a:lnTo>
                <a:lnTo>
                  <a:pt x="6262243" y="1043685"/>
                </a:lnTo>
                <a:lnTo>
                  <a:pt x="6262243" y="7281417"/>
                </a:lnTo>
                <a:lnTo>
                  <a:pt x="6261169" y="7329194"/>
                </a:lnTo>
                <a:lnTo>
                  <a:pt x="6257978" y="7376419"/>
                </a:lnTo>
                <a:lnTo>
                  <a:pt x="6252716" y="7423046"/>
                </a:lnTo>
                <a:lnTo>
                  <a:pt x="6245429" y="7469030"/>
                </a:lnTo>
                <a:lnTo>
                  <a:pt x="6236163" y="7514325"/>
                </a:lnTo>
                <a:lnTo>
                  <a:pt x="6224964" y="7558883"/>
                </a:lnTo>
                <a:lnTo>
                  <a:pt x="6211878" y="7602660"/>
                </a:lnTo>
                <a:lnTo>
                  <a:pt x="6196952" y="7645610"/>
                </a:lnTo>
                <a:lnTo>
                  <a:pt x="6180230" y="7687685"/>
                </a:lnTo>
                <a:lnTo>
                  <a:pt x="6161760" y="7728841"/>
                </a:lnTo>
                <a:lnTo>
                  <a:pt x="6141587" y="7769031"/>
                </a:lnTo>
                <a:lnTo>
                  <a:pt x="6119758" y="7808208"/>
                </a:lnTo>
                <a:lnTo>
                  <a:pt x="6096318" y="7846328"/>
                </a:lnTo>
                <a:lnTo>
                  <a:pt x="6071313" y="7883344"/>
                </a:lnTo>
                <a:lnTo>
                  <a:pt x="6044790" y="7919209"/>
                </a:lnTo>
                <a:lnTo>
                  <a:pt x="6016794" y="7953879"/>
                </a:lnTo>
                <a:lnTo>
                  <a:pt x="5987372" y="7987306"/>
                </a:lnTo>
                <a:lnTo>
                  <a:pt x="5956569" y="8019445"/>
                </a:lnTo>
                <a:lnTo>
                  <a:pt x="5924432" y="8050249"/>
                </a:lnTo>
                <a:lnTo>
                  <a:pt x="5891007" y="8079673"/>
                </a:lnTo>
                <a:lnTo>
                  <a:pt x="5856339" y="8107671"/>
                </a:lnTo>
                <a:lnTo>
                  <a:pt x="5820476" y="8134196"/>
                </a:lnTo>
                <a:lnTo>
                  <a:pt x="5783461" y="8159202"/>
                </a:lnTo>
                <a:lnTo>
                  <a:pt x="5745343" y="8182644"/>
                </a:lnTo>
                <a:lnTo>
                  <a:pt x="5706167" y="8204476"/>
                </a:lnTo>
                <a:lnTo>
                  <a:pt x="5665978" y="8224650"/>
                </a:lnTo>
                <a:lnTo>
                  <a:pt x="5624824" y="8243122"/>
                </a:lnTo>
                <a:lnTo>
                  <a:pt x="5582749" y="8259844"/>
                </a:lnTo>
                <a:lnTo>
                  <a:pt x="5539800" y="8274772"/>
                </a:lnTo>
                <a:lnTo>
                  <a:pt x="5496024" y="8287859"/>
                </a:lnTo>
                <a:lnTo>
                  <a:pt x="5451465" y="8299059"/>
                </a:lnTo>
                <a:lnTo>
                  <a:pt x="5406171" y="8308326"/>
                </a:lnTo>
                <a:lnTo>
                  <a:pt x="5360187" y="8315614"/>
                </a:lnTo>
                <a:lnTo>
                  <a:pt x="5313559" y="8320876"/>
                </a:lnTo>
                <a:lnTo>
                  <a:pt x="5266334" y="8324068"/>
                </a:lnTo>
                <a:lnTo>
                  <a:pt x="5218557" y="8325142"/>
                </a:lnTo>
                <a:lnTo>
                  <a:pt x="1043812" y="8325142"/>
                </a:lnTo>
                <a:lnTo>
                  <a:pt x="996035" y="8324068"/>
                </a:lnTo>
                <a:lnTo>
                  <a:pt x="948809" y="8320876"/>
                </a:lnTo>
                <a:lnTo>
                  <a:pt x="902179" y="8315614"/>
                </a:lnTo>
                <a:lnTo>
                  <a:pt x="856193" y="8308326"/>
                </a:lnTo>
                <a:lnTo>
                  <a:pt x="810897" y="8299059"/>
                </a:lnTo>
                <a:lnTo>
                  <a:pt x="766336" y="8287859"/>
                </a:lnTo>
                <a:lnTo>
                  <a:pt x="722556" y="8274772"/>
                </a:lnTo>
                <a:lnTo>
                  <a:pt x="679604" y="8259844"/>
                </a:lnTo>
                <a:lnTo>
                  <a:pt x="637526" y="8243122"/>
                </a:lnTo>
                <a:lnTo>
                  <a:pt x="596367" y="8224650"/>
                </a:lnTo>
                <a:lnTo>
                  <a:pt x="556174" y="8204476"/>
                </a:lnTo>
                <a:lnTo>
                  <a:pt x="516993" y="8182644"/>
                </a:lnTo>
                <a:lnTo>
                  <a:pt x="478870" y="8159202"/>
                </a:lnTo>
                <a:lnTo>
                  <a:pt x="441851" y="8134196"/>
                </a:lnTo>
                <a:lnTo>
                  <a:pt x="405982" y="8107671"/>
                </a:lnTo>
                <a:lnTo>
                  <a:pt x="371309" y="8079673"/>
                </a:lnTo>
                <a:lnTo>
                  <a:pt x="337878" y="8050249"/>
                </a:lnTo>
                <a:lnTo>
                  <a:pt x="305736" y="8019445"/>
                </a:lnTo>
                <a:lnTo>
                  <a:pt x="274928" y="7987306"/>
                </a:lnTo>
                <a:lnTo>
                  <a:pt x="245501" y="7953879"/>
                </a:lnTo>
                <a:lnTo>
                  <a:pt x="217500" y="7919209"/>
                </a:lnTo>
                <a:lnTo>
                  <a:pt x="190972" y="7883344"/>
                </a:lnTo>
                <a:lnTo>
                  <a:pt x="165962" y="7846328"/>
                </a:lnTo>
                <a:lnTo>
                  <a:pt x="142517" y="7808208"/>
                </a:lnTo>
                <a:lnTo>
                  <a:pt x="120683" y="7769031"/>
                </a:lnTo>
                <a:lnTo>
                  <a:pt x="100506" y="7728841"/>
                </a:lnTo>
                <a:lnTo>
                  <a:pt x="82032" y="7687685"/>
                </a:lnTo>
                <a:lnTo>
                  <a:pt x="65306" y="7645610"/>
                </a:lnTo>
                <a:lnTo>
                  <a:pt x="50376" y="7602660"/>
                </a:lnTo>
                <a:lnTo>
                  <a:pt x="37288" y="7558883"/>
                </a:lnTo>
                <a:lnTo>
                  <a:pt x="26086" y="7514325"/>
                </a:lnTo>
                <a:lnTo>
                  <a:pt x="16818" y="7469030"/>
                </a:lnTo>
                <a:lnTo>
                  <a:pt x="9529" y="7423046"/>
                </a:lnTo>
                <a:lnTo>
                  <a:pt x="4265" y="7376419"/>
                </a:lnTo>
                <a:lnTo>
                  <a:pt x="1074" y="7329194"/>
                </a:lnTo>
                <a:lnTo>
                  <a:pt x="0" y="7281417"/>
                </a:lnTo>
                <a:lnTo>
                  <a:pt x="0" y="104368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41" name="Google Shape;141;p21"/>
          <p:cNvSpPr txBox="1"/>
          <p:nvPr/>
        </p:nvSpPr>
        <p:spPr>
          <a:xfrm>
            <a:off x="6032945" y="996124"/>
            <a:ext cx="1952942" cy="509588"/>
          </a:xfrm>
          <a:prstGeom prst="rect">
            <a:avLst/>
          </a:prstGeom>
          <a:noFill/>
          <a:ln>
            <a:noFill/>
          </a:ln>
        </p:spPr>
        <p:txBody>
          <a:bodyPr spcFirstLastPara="1" wrap="square" lIns="0" tIns="6350" rIns="0" bIns="0" anchor="t" anchorCtr="0">
            <a:spAutoFit/>
          </a:bodyPr>
          <a:lstStyle/>
          <a:p>
            <a:pPr marL="723900" lvl="0" indent="0" algn="l" rtl="0">
              <a:lnSpc>
                <a:spcPct val="100000"/>
              </a:lnSpc>
              <a:spcBef>
                <a:spcPts val="0"/>
              </a:spcBef>
              <a:spcAft>
                <a:spcPts val="0"/>
              </a:spcAft>
              <a:buNone/>
            </a:pPr>
            <a:r>
              <a:rPr lang="en" sz="1000" b="1">
                <a:solidFill>
                  <a:srgbClr val="FF0000"/>
                </a:solidFill>
                <a:latin typeface="Times New Roman"/>
                <a:ea typeface="Times New Roman"/>
                <a:cs typeface="Times New Roman"/>
                <a:sym typeface="Times New Roman"/>
              </a:rPr>
              <a:t>TECHNICAL STACK</a:t>
            </a:r>
            <a:endParaRPr sz="1000">
              <a:latin typeface="Times New Roman"/>
              <a:ea typeface="Times New Roman"/>
              <a:cs typeface="Times New Roman"/>
              <a:sym typeface="Times New Roman"/>
            </a:endParaRPr>
          </a:p>
          <a:p>
            <a:pPr marL="0" lvl="0" indent="0" algn="l" rtl="0">
              <a:lnSpc>
                <a:spcPct val="100000"/>
              </a:lnSpc>
              <a:spcBef>
                <a:spcPts val="400"/>
              </a:spcBef>
              <a:spcAft>
                <a:spcPts val="0"/>
              </a:spcAft>
              <a:buNone/>
            </a:pPr>
            <a:endParaRPr sz="1000">
              <a:latin typeface="Times New Roman"/>
              <a:ea typeface="Times New Roman"/>
              <a:cs typeface="Times New Roman"/>
              <a:sym typeface="Times New Roman"/>
            </a:endParaRPr>
          </a:p>
          <a:p>
            <a:pPr marL="12700" lvl="0" indent="0" algn="l" rtl="0">
              <a:lnSpc>
                <a:spcPct val="100000"/>
              </a:lnSpc>
              <a:spcBef>
                <a:spcPts val="0"/>
              </a:spcBef>
              <a:spcAft>
                <a:spcPts val="0"/>
              </a:spcAft>
              <a:buNone/>
            </a:pPr>
            <a:r>
              <a:rPr lang="en" sz="1000" b="1">
                <a:latin typeface="Times New Roman"/>
                <a:ea typeface="Times New Roman"/>
                <a:cs typeface="Times New Roman"/>
                <a:sym typeface="Times New Roman"/>
              </a:rPr>
              <a:t>Frontend</a:t>
            </a:r>
            <a:endParaRPr sz="1000">
              <a:latin typeface="Times New Roman"/>
              <a:ea typeface="Times New Roman"/>
              <a:cs typeface="Times New Roman"/>
              <a:sym typeface="Times New Roman"/>
            </a:endParaRPr>
          </a:p>
        </p:txBody>
      </p:sp>
      <p:grpSp>
        <p:nvGrpSpPr>
          <p:cNvPr id="142" name="Google Shape;142;p21"/>
          <p:cNvGrpSpPr/>
          <p:nvPr/>
        </p:nvGrpSpPr>
        <p:grpSpPr>
          <a:xfrm>
            <a:off x="6119267" y="1753482"/>
            <a:ext cx="1094205" cy="471013"/>
            <a:chOff x="12238533" y="3506964"/>
            <a:chExt cx="2188410" cy="942026"/>
          </a:xfrm>
        </p:grpSpPr>
        <p:sp>
          <p:nvSpPr>
            <p:cNvPr id="143" name="Google Shape;143;p21"/>
            <p:cNvSpPr/>
            <p:nvPr/>
          </p:nvSpPr>
          <p:spPr>
            <a:xfrm>
              <a:off x="12238533" y="3692070"/>
              <a:ext cx="1003300" cy="756920"/>
            </a:xfrm>
            <a:custGeom>
              <a:avLst/>
              <a:gdLst/>
              <a:ahLst/>
              <a:cxnLst/>
              <a:rect l="l" t="t" r="r" b="b"/>
              <a:pathLst>
                <a:path w="1003300" h="756920" extrusionOk="0">
                  <a:moveTo>
                    <a:pt x="1003042" y="0"/>
                  </a:moveTo>
                  <a:lnTo>
                    <a:pt x="0" y="0"/>
                  </a:lnTo>
                  <a:lnTo>
                    <a:pt x="91284" y="681049"/>
                  </a:lnTo>
                  <a:lnTo>
                    <a:pt x="500900" y="756691"/>
                  </a:lnTo>
                  <a:lnTo>
                    <a:pt x="911675" y="680942"/>
                  </a:lnTo>
                  <a:lnTo>
                    <a:pt x="1003042" y="0"/>
                  </a:lnTo>
                  <a:close/>
                </a:path>
              </a:pathLst>
            </a:custGeom>
            <a:solidFill>
              <a:srgbClr val="254DE3"/>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44" name="Google Shape;144;p21"/>
            <p:cNvSpPr/>
            <p:nvPr/>
          </p:nvSpPr>
          <p:spPr>
            <a:xfrm>
              <a:off x="12740055" y="3747743"/>
              <a:ext cx="410209" cy="643255"/>
            </a:xfrm>
            <a:custGeom>
              <a:avLst/>
              <a:gdLst/>
              <a:ahLst/>
              <a:cxnLst/>
              <a:rect l="l" t="t" r="r" b="b"/>
              <a:pathLst>
                <a:path w="410209" h="643254" extrusionOk="0">
                  <a:moveTo>
                    <a:pt x="409991" y="0"/>
                  </a:moveTo>
                  <a:lnTo>
                    <a:pt x="0" y="0"/>
                  </a:lnTo>
                  <a:lnTo>
                    <a:pt x="0" y="643119"/>
                  </a:lnTo>
                  <a:lnTo>
                    <a:pt x="331920" y="581908"/>
                  </a:lnTo>
                  <a:lnTo>
                    <a:pt x="409991" y="0"/>
                  </a:lnTo>
                  <a:close/>
                </a:path>
              </a:pathLst>
            </a:custGeom>
            <a:solidFill>
              <a:srgbClr val="2964F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45" name="Google Shape;145;p21"/>
            <p:cNvSpPr/>
            <p:nvPr/>
          </p:nvSpPr>
          <p:spPr>
            <a:xfrm>
              <a:off x="12425172" y="3831284"/>
              <a:ext cx="314960" cy="473075"/>
            </a:xfrm>
            <a:custGeom>
              <a:avLst/>
              <a:gdLst/>
              <a:ahLst/>
              <a:cxnLst/>
              <a:rect l="l" t="t" r="r" b="b"/>
              <a:pathLst>
                <a:path w="314959" h="473075" extrusionOk="0">
                  <a:moveTo>
                    <a:pt x="314871" y="169062"/>
                  </a:moveTo>
                  <a:lnTo>
                    <a:pt x="22618" y="169062"/>
                  </a:lnTo>
                  <a:lnTo>
                    <a:pt x="33870" y="252590"/>
                  </a:lnTo>
                  <a:lnTo>
                    <a:pt x="314871" y="252590"/>
                  </a:lnTo>
                  <a:lnTo>
                    <a:pt x="314871" y="169062"/>
                  </a:lnTo>
                  <a:close/>
                </a:path>
                <a:path w="314959" h="473075" extrusionOk="0">
                  <a:moveTo>
                    <a:pt x="314871" y="0"/>
                  </a:moveTo>
                  <a:lnTo>
                    <a:pt x="0" y="0"/>
                  </a:lnTo>
                  <a:lnTo>
                    <a:pt x="11417" y="83527"/>
                  </a:lnTo>
                  <a:lnTo>
                    <a:pt x="314871" y="83527"/>
                  </a:lnTo>
                  <a:lnTo>
                    <a:pt x="314871" y="0"/>
                  </a:lnTo>
                  <a:close/>
                </a:path>
                <a:path w="314959" h="473075" extrusionOk="0">
                  <a:moveTo>
                    <a:pt x="314883" y="385991"/>
                  </a:moveTo>
                  <a:lnTo>
                    <a:pt x="314325" y="386092"/>
                  </a:lnTo>
                  <a:lnTo>
                    <a:pt x="174472" y="360972"/>
                  </a:lnTo>
                  <a:lnTo>
                    <a:pt x="165531" y="294360"/>
                  </a:lnTo>
                  <a:lnTo>
                    <a:pt x="39484" y="294360"/>
                  </a:lnTo>
                  <a:lnTo>
                    <a:pt x="57086" y="425513"/>
                  </a:lnTo>
                  <a:lnTo>
                    <a:pt x="314299" y="473011"/>
                  </a:lnTo>
                  <a:lnTo>
                    <a:pt x="314883" y="472897"/>
                  </a:lnTo>
                  <a:lnTo>
                    <a:pt x="314883" y="385991"/>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46" name="Google Shape;146;p21"/>
            <p:cNvPicPr preferRelativeResize="0"/>
            <p:nvPr/>
          </p:nvPicPr>
          <p:blipFill rotWithShape="1">
            <a:blip r:embed="rId7">
              <a:alphaModFix/>
            </a:blip>
            <a:srcRect/>
            <a:stretch/>
          </p:blipFill>
          <p:spPr>
            <a:xfrm>
              <a:off x="12474592" y="3506979"/>
              <a:ext cx="152087" cy="126919"/>
            </a:xfrm>
            <a:prstGeom prst="rect">
              <a:avLst/>
            </a:prstGeom>
            <a:noFill/>
            <a:ln>
              <a:noFill/>
            </a:ln>
          </p:spPr>
        </p:pic>
        <p:pic>
          <p:nvPicPr>
            <p:cNvPr id="147" name="Google Shape;147;p21"/>
            <p:cNvPicPr preferRelativeResize="0"/>
            <p:nvPr/>
          </p:nvPicPr>
          <p:blipFill rotWithShape="1">
            <a:blip r:embed="rId8">
              <a:alphaModFix/>
            </a:blip>
            <a:srcRect/>
            <a:stretch/>
          </p:blipFill>
          <p:spPr>
            <a:xfrm>
              <a:off x="12657098" y="3506979"/>
              <a:ext cx="152087" cy="128759"/>
            </a:xfrm>
            <a:prstGeom prst="rect">
              <a:avLst/>
            </a:prstGeom>
            <a:noFill/>
            <a:ln>
              <a:noFill/>
            </a:ln>
          </p:spPr>
        </p:pic>
        <p:pic>
          <p:nvPicPr>
            <p:cNvPr id="148" name="Google Shape;148;p21"/>
            <p:cNvPicPr preferRelativeResize="0"/>
            <p:nvPr/>
          </p:nvPicPr>
          <p:blipFill rotWithShape="1">
            <a:blip r:embed="rId8">
              <a:alphaModFix/>
            </a:blip>
            <a:srcRect/>
            <a:stretch/>
          </p:blipFill>
          <p:spPr>
            <a:xfrm>
              <a:off x="12839603" y="3506979"/>
              <a:ext cx="152087" cy="128759"/>
            </a:xfrm>
            <a:prstGeom prst="rect">
              <a:avLst/>
            </a:prstGeom>
            <a:noFill/>
            <a:ln>
              <a:noFill/>
            </a:ln>
          </p:spPr>
        </p:pic>
        <p:sp>
          <p:nvSpPr>
            <p:cNvPr id="149" name="Google Shape;149;p21"/>
            <p:cNvSpPr/>
            <p:nvPr/>
          </p:nvSpPr>
          <p:spPr>
            <a:xfrm>
              <a:off x="12739617" y="3831283"/>
              <a:ext cx="314960" cy="473075"/>
            </a:xfrm>
            <a:custGeom>
              <a:avLst/>
              <a:gdLst/>
              <a:ahLst/>
              <a:cxnLst/>
              <a:rect l="l" t="t" r="r" b="b"/>
              <a:pathLst>
                <a:path w="314959" h="473075" extrusionOk="0">
                  <a:moveTo>
                    <a:pt x="314567" y="0"/>
                  </a:moveTo>
                  <a:lnTo>
                    <a:pt x="0" y="0"/>
                  </a:lnTo>
                  <a:lnTo>
                    <a:pt x="0" y="83524"/>
                  </a:lnTo>
                  <a:lnTo>
                    <a:pt x="176951" y="83524"/>
                  </a:lnTo>
                  <a:lnTo>
                    <a:pt x="165522" y="169057"/>
                  </a:lnTo>
                  <a:lnTo>
                    <a:pt x="0" y="169057"/>
                  </a:lnTo>
                  <a:lnTo>
                    <a:pt x="0" y="252582"/>
                  </a:lnTo>
                  <a:lnTo>
                    <a:pt x="154622" y="252582"/>
                  </a:lnTo>
                  <a:lnTo>
                    <a:pt x="140059" y="360923"/>
                  </a:lnTo>
                  <a:lnTo>
                    <a:pt x="0" y="386062"/>
                  </a:lnTo>
                  <a:lnTo>
                    <a:pt x="0" y="472964"/>
                  </a:lnTo>
                  <a:lnTo>
                    <a:pt x="257420" y="425502"/>
                  </a:lnTo>
                  <a:lnTo>
                    <a:pt x="291893" y="169057"/>
                  </a:lnTo>
                  <a:lnTo>
                    <a:pt x="314567"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50" name="Google Shape;150;p21"/>
            <p:cNvSpPr/>
            <p:nvPr/>
          </p:nvSpPr>
          <p:spPr>
            <a:xfrm>
              <a:off x="13423643" y="3692070"/>
              <a:ext cx="1003300" cy="756920"/>
            </a:xfrm>
            <a:custGeom>
              <a:avLst/>
              <a:gdLst/>
              <a:ahLst/>
              <a:cxnLst/>
              <a:rect l="l" t="t" r="r" b="b"/>
              <a:pathLst>
                <a:path w="1003300" h="756920" extrusionOk="0">
                  <a:moveTo>
                    <a:pt x="1003041" y="0"/>
                  </a:moveTo>
                  <a:lnTo>
                    <a:pt x="0" y="0"/>
                  </a:lnTo>
                  <a:lnTo>
                    <a:pt x="91276" y="681049"/>
                  </a:lnTo>
                  <a:lnTo>
                    <a:pt x="500899" y="756691"/>
                  </a:lnTo>
                  <a:lnTo>
                    <a:pt x="911651" y="680942"/>
                  </a:lnTo>
                  <a:lnTo>
                    <a:pt x="1003041" y="0"/>
                  </a:lnTo>
                  <a:close/>
                </a:path>
              </a:pathLst>
            </a:custGeom>
            <a:solidFill>
              <a:srgbClr val="E34D25"/>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51" name="Google Shape;151;p21"/>
            <p:cNvSpPr/>
            <p:nvPr/>
          </p:nvSpPr>
          <p:spPr>
            <a:xfrm>
              <a:off x="13925163" y="3747743"/>
              <a:ext cx="410209" cy="643255"/>
            </a:xfrm>
            <a:custGeom>
              <a:avLst/>
              <a:gdLst/>
              <a:ahLst/>
              <a:cxnLst/>
              <a:rect l="l" t="t" r="r" b="b"/>
              <a:pathLst>
                <a:path w="410209" h="643254" extrusionOk="0">
                  <a:moveTo>
                    <a:pt x="409991" y="0"/>
                  </a:moveTo>
                  <a:lnTo>
                    <a:pt x="0" y="0"/>
                  </a:lnTo>
                  <a:lnTo>
                    <a:pt x="0" y="643119"/>
                  </a:lnTo>
                  <a:lnTo>
                    <a:pt x="331897" y="581908"/>
                  </a:lnTo>
                  <a:lnTo>
                    <a:pt x="409991" y="0"/>
                  </a:lnTo>
                  <a:close/>
                </a:path>
              </a:pathLst>
            </a:custGeom>
            <a:solidFill>
              <a:srgbClr val="F06429"/>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52" name="Google Shape;152;p21"/>
            <p:cNvSpPr/>
            <p:nvPr/>
          </p:nvSpPr>
          <p:spPr>
            <a:xfrm>
              <a:off x="13610273" y="3831284"/>
              <a:ext cx="314960" cy="473075"/>
            </a:xfrm>
            <a:custGeom>
              <a:avLst/>
              <a:gdLst/>
              <a:ahLst/>
              <a:cxnLst/>
              <a:rect l="l" t="t" r="r" b="b"/>
              <a:pathLst>
                <a:path w="314959" h="473075" extrusionOk="0">
                  <a:moveTo>
                    <a:pt x="314883" y="385991"/>
                  </a:moveTo>
                  <a:lnTo>
                    <a:pt x="314337" y="386092"/>
                  </a:lnTo>
                  <a:lnTo>
                    <a:pt x="174485" y="360972"/>
                  </a:lnTo>
                  <a:lnTo>
                    <a:pt x="165544" y="294360"/>
                  </a:lnTo>
                  <a:lnTo>
                    <a:pt x="39497" y="294360"/>
                  </a:lnTo>
                  <a:lnTo>
                    <a:pt x="57073" y="425513"/>
                  </a:lnTo>
                  <a:lnTo>
                    <a:pt x="314286" y="473011"/>
                  </a:lnTo>
                  <a:lnTo>
                    <a:pt x="314883" y="472897"/>
                  </a:lnTo>
                  <a:lnTo>
                    <a:pt x="314883" y="385991"/>
                  </a:lnTo>
                  <a:close/>
                </a:path>
                <a:path w="314959" h="473075" extrusionOk="0">
                  <a:moveTo>
                    <a:pt x="314883" y="0"/>
                  </a:moveTo>
                  <a:lnTo>
                    <a:pt x="0" y="0"/>
                  </a:lnTo>
                  <a:lnTo>
                    <a:pt x="33870" y="252590"/>
                  </a:lnTo>
                  <a:lnTo>
                    <a:pt x="314883" y="252590"/>
                  </a:lnTo>
                  <a:lnTo>
                    <a:pt x="314883" y="169062"/>
                  </a:lnTo>
                  <a:lnTo>
                    <a:pt x="148717" y="169062"/>
                  </a:lnTo>
                  <a:lnTo>
                    <a:pt x="137236" y="83527"/>
                  </a:lnTo>
                  <a:lnTo>
                    <a:pt x="314883" y="83527"/>
                  </a:lnTo>
                  <a:lnTo>
                    <a:pt x="314883"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53" name="Google Shape;153;p21"/>
            <p:cNvSpPr/>
            <p:nvPr/>
          </p:nvSpPr>
          <p:spPr>
            <a:xfrm>
              <a:off x="13516966" y="3506964"/>
              <a:ext cx="390525" cy="127000"/>
            </a:xfrm>
            <a:custGeom>
              <a:avLst/>
              <a:gdLst/>
              <a:ahLst/>
              <a:cxnLst/>
              <a:rect l="l" t="t" r="r" b="b"/>
              <a:pathLst>
                <a:path w="390525" h="127000" extrusionOk="0">
                  <a:moveTo>
                    <a:pt x="185978" y="0"/>
                  </a:moveTo>
                  <a:lnTo>
                    <a:pt x="122174" y="0"/>
                  </a:lnTo>
                  <a:lnTo>
                    <a:pt x="122174" y="41605"/>
                  </a:lnTo>
                  <a:lnTo>
                    <a:pt x="63804" y="41605"/>
                  </a:lnTo>
                  <a:lnTo>
                    <a:pt x="63804" y="0"/>
                  </a:lnTo>
                  <a:lnTo>
                    <a:pt x="0" y="0"/>
                  </a:lnTo>
                  <a:lnTo>
                    <a:pt x="0" y="41605"/>
                  </a:lnTo>
                  <a:lnTo>
                    <a:pt x="0" y="84213"/>
                  </a:lnTo>
                  <a:lnTo>
                    <a:pt x="0" y="126834"/>
                  </a:lnTo>
                  <a:lnTo>
                    <a:pt x="63804" y="126834"/>
                  </a:lnTo>
                  <a:lnTo>
                    <a:pt x="63804" y="84213"/>
                  </a:lnTo>
                  <a:lnTo>
                    <a:pt x="122174" y="84213"/>
                  </a:lnTo>
                  <a:lnTo>
                    <a:pt x="122174" y="126834"/>
                  </a:lnTo>
                  <a:lnTo>
                    <a:pt x="185978" y="126834"/>
                  </a:lnTo>
                  <a:lnTo>
                    <a:pt x="185978" y="84213"/>
                  </a:lnTo>
                  <a:lnTo>
                    <a:pt x="185978" y="41605"/>
                  </a:lnTo>
                  <a:lnTo>
                    <a:pt x="185978" y="0"/>
                  </a:lnTo>
                  <a:close/>
                </a:path>
                <a:path w="390525" h="127000" extrusionOk="0">
                  <a:moveTo>
                    <a:pt x="389915" y="0"/>
                  </a:moveTo>
                  <a:lnTo>
                    <a:pt x="213728" y="0"/>
                  </a:lnTo>
                  <a:lnTo>
                    <a:pt x="213728" y="42621"/>
                  </a:lnTo>
                  <a:lnTo>
                    <a:pt x="269913" y="42621"/>
                  </a:lnTo>
                  <a:lnTo>
                    <a:pt x="269913" y="126834"/>
                  </a:lnTo>
                  <a:lnTo>
                    <a:pt x="333717" y="126834"/>
                  </a:lnTo>
                  <a:lnTo>
                    <a:pt x="333717" y="42621"/>
                  </a:lnTo>
                  <a:lnTo>
                    <a:pt x="389915" y="42621"/>
                  </a:lnTo>
                  <a:lnTo>
                    <a:pt x="389915"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54" name="Google Shape;154;p21"/>
            <p:cNvPicPr preferRelativeResize="0"/>
            <p:nvPr/>
          </p:nvPicPr>
          <p:blipFill rotWithShape="1">
            <a:blip r:embed="rId9">
              <a:alphaModFix/>
            </a:blip>
            <a:srcRect/>
            <a:stretch/>
          </p:blipFill>
          <p:spPr>
            <a:xfrm>
              <a:off x="13934864" y="3506979"/>
              <a:ext cx="214927" cy="126996"/>
            </a:xfrm>
            <a:prstGeom prst="rect">
              <a:avLst/>
            </a:prstGeom>
            <a:noFill/>
            <a:ln>
              <a:noFill/>
            </a:ln>
          </p:spPr>
        </p:pic>
        <p:pic>
          <p:nvPicPr>
            <p:cNvPr id="155" name="Google Shape;155;p21"/>
            <p:cNvPicPr preferRelativeResize="0"/>
            <p:nvPr/>
          </p:nvPicPr>
          <p:blipFill rotWithShape="1">
            <a:blip r:embed="rId10">
              <a:alphaModFix/>
            </a:blip>
            <a:srcRect/>
            <a:stretch/>
          </p:blipFill>
          <p:spPr>
            <a:xfrm>
              <a:off x="14181546" y="3506979"/>
              <a:ext cx="153562" cy="126996"/>
            </a:xfrm>
            <a:prstGeom prst="rect">
              <a:avLst/>
            </a:prstGeom>
            <a:noFill/>
            <a:ln>
              <a:noFill/>
            </a:ln>
          </p:spPr>
        </p:pic>
        <p:sp>
          <p:nvSpPr>
            <p:cNvPr id="156" name="Google Shape;156;p21"/>
            <p:cNvSpPr/>
            <p:nvPr/>
          </p:nvSpPr>
          <p:spPr>
            <a:xfrm>
              <a:off x="13924725" y="3831284"/>
              <a:ext cx="314960" cy="473075"/>
            </a:xfrm>
            <a:custGeom>
              <a:avLst/>
              <a:gdLst/>
              <a:ahLst/>
              <a:cxnLst/>
              <a:rect l="l" t="t" r="r" b="b"/>
              <a:pathLst>
                <a:path w="314959" h="473075" extrusionOk="0">
                  <a:moveTo>
                    <a:pt x="291871" y="169062"/>
                  </a:moveTo>
                  <a:lnTo>
                    <a:pt x="0" y="169062"/>
                  </a:lnTo>
                  <a:lnTo>
                    <a:pt x="0" y="252590"/>
                  </a:lnTo>
                  <a:lnTo>
                    <a:pt x="154622" y="252590"/>
                  </a:lnTo>
                  <a:lnTo>
                    <a:pt x="140030" y="360934"/>
                  </a:lnTo>
                  <a:lnTo>
                    <a:pt x="0" y="386067"/>
                  </a:lnTo>
                  <a:lnTo>
                    <a:pt x="0" y="472973"/>
                  </a:lnTo>
                  <a:lnTo>
                    <a:pt x="257416" y="425513"/>
                  </a:lnTo>
                  <a:lnTo>
                    <a:pt x="291871" y="169062"/>
                  </a:lnTo>
                  <a:close/>
                </a:path>
                <a:path w="314959" h="473075" extrusionOk="0">
                  <a:moveTo>
                    <a:pt x="314540" y="0"/>
                  </a:moveTo>
                  <a:lnTo>
                    <a:pt x="0" y="0"/>
                  </a:lnTo>
                  <a:lnTo>
                    <a:pt x="0" y="83324"/>
                  </a:lnTo>
                  <a:lnTo>
                    <a:pt x="0" y="83527"/>
                  </a:lnTo>
                  <a:lnTo>
                    <a:pt x="303288" y="83527"/>
                  </a:lnTo>
                  <a:lnTo>
                    <a:pt x="314540"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157" name="Google Shape;157;p21"/>
          <p:cNvSpPr txBox="1"/>
          <p:nvPr/>
        </p:nvSpPr>
        <p:spPr>
          <a:xfrm>
            <a:off x="6044057" y="2422588"/>
            <a:ext cx="487363" cy="165417"/>
          </a:xfrm>
          <a:prstGeom prst="rect">
            <a:avLst/>
          </a:prstGeom>
          <a:noFill/>
          <a:ln>
            <a:noFill/>
          </a:ln>
        </p:spPr>
        <p:txBody>
          <a:bodyPr spcFirstLastPara="1" wrap="square" lIns="0" tIns="6675" rIns="0" bIns="0" anchor="t" anchorCtr="0">
            <a:spAutoFit/>
          </a:bodyPr>
          <a:lstStyle/>
          <a:p>
            <a:pPr marL="12700" lvl="0" indent="0" algn="l" rtl="0">
              <a:lnSpc>
                <a:spcPct val="100000"/>
              </a:lnSpc>
              <a:spcBef>
                <a:spcPts val="0"/>
              </a:spcBef>
              <a:spcAft>
                <a:spcPts val="0"/>
              </a:spcAft>
              <a:buNone/>
            </a:pPr>
            <a:r>
              <a:rPr lang="en" sz="1000" b="1">
                <a:latin typeface="Times New Roman"/>
                <a:ea typeface="Times New Roman"/>
                <a:cs typeface="Times New Roman"/>
                <a:sym typeface="Times New Roman"/>
              </a:rPr>
              <a:t>Backend</a:t>
            </a:r>
            <a:endParaRPr sz="1000">
              <a:latin typeface="Times New Roman"/>
              <a:ea typeface="Times New Roman"/>
              <a:cs typeface="Times New Roman"/>
              <a:sym typeface="Times New Roman"/>
            </a:endParaRPr>
          </a:p>
        </p:txBody>
      </p:sp>
      <p:sp>
        <p:nvSpPr>
          <p:cNvPr id="158" name="Google Shape;158;p21"/>
          <p:cNvSpPr txBox="1"/>
          <p:nvPr/>
        </p:nvSpPr>
        <p:spPr>
          <a:xfrm>
            <a:off x="6044057" y="3964115"/>
            <a:ext cx="516255" cy="165418"/>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000" b="1">
                <a:latin typeface="Times New Roman"/>
                <a:ea typeface="Times New Roman"/>
                <a:cs typeface="Times New Roman"/>
                <a:sym typeface="Times New Roman"/>
              </a:rPr>
              <a:t>Database</a:t>
            </a:r>
            <a:endParaRPr sz="1000">
              <a:latin typeface="Times New Roman"/>
              <a:ea typeface="Times New Roman"/>
              <a:cs typeface="Times New Roman"/>
              <a:sym typeface="Times New Roman"/>
            </a:endParaRPr>
          </a:p>
        </p:txBody>
      </p:sp>
      <p:grpSp>
        <p:nvGrpSpPr>
          <p:cNvPr id="159" name="Google Shape;159;p21"/>
          <p:cNvGrpSpPr/>
          <p:nvPr/>
        </p:nvGrpSpPr>
        <p:grpSpPr>
          <a:xfrm>
            <a:off x="6000052" y="2817738"/>
            <a:ext cx="2828762" cy="1916941"/>
            <a:chOff x="12000103" y="5635476"/>
            <a:chExt cx="5657524" cy="3833882"/>
          </a:xfrm>
        </p:grpSpPr>
        <p:pic>
          <p:nvPicPr>
            <p:cNvPr id="160" name="Google Shape;160;p21"/>
            <p:cNvPicPr preferRelativeResize="0"/>
            <p:nvPr/>
          </p:nvPicPr>
          <p:blipFill rotWithShape="1">
            <a:blip r:embed="rId11">
              <a:alphaModFix/>
            </a:blip>
            <a:srcRect/>
            <a:stretch/>
          </p:blipFill>
          <p:spPr>
            <a:xfrm>
              <a:off x="12719777" y="8676055"/>
              <a:ext cx="1960052" cy="793303"/>
            </a:xfrm>
            <a:prstGeom prst="rect">
              <a:avLst/>
            </a:prstGeom>
            <a:noFill/>
            <a:ln>
              <a:noFill/>
            </a:ln>
          </p:spPr>
        </p:pic>
        <p:pic>
          <p:nvPicPr>
            <p:cNvPr id="161" name="Google Shape;161;p21"/>
            <p:cNvPicPr preferRelativeResize="0"/>
            <p:nvPr/>
          </p:nvPicPr>
          <p:blipFill rotWithShape="1">
            <a:blip r:embed="rId12">
              <a:alphaModFix/>
            </a:blip>
            <a:srcRect/>
            <a:stretch/>
          </p:blipFill>
          <p:spPr>
            <a:xfrm>
              <a:off x="14284944" y="5635476"/>
              <a:ext cx="1033467" cy="968012"/>
            </a:xfrm>
            <a:prstGeom prst="rect">
              <a:avLst/>
            </a:prstGeom>
            <a:noFill/>
            <a:ln>
              <a:noFill/>
            </a:ln>
          </p:spPr>
        </p:pic>
        <p:pic>
          <p:nvPicPr>
            <p:cNvPr id="162" name="Google Shape;162;p21"/>
            <p:cNvPicPr preferRelativeResize="0"/>
            <p:nvPr/>
          </p:nvPicPr>
          <p:blipFill rotWithShape="1">
            <a:blip r:embed="rId13">
              <a:alphaModFix/>
            </a:blip>
            <a:srcRect/>
            <a:stretch/>
          </p:blipFill>
          <p:spPr>
            <a:xfrm>
              <a:off x="12373761" y="5647928"/>
              <a:ext cx="1239090" cy="1038953"/>
            </a:xfrm>
            <a:prstGeom prst="rect">
              <a:avLst/>
            </a:prstGeom>
            <a:noFill/>
            <a:ln>
              <a:noFill/>
            </a:ln>
          </p:spPr>
        </p:pic>
        <p:pic>
          <p:nvPicPr>
            <p:cNvPr id="163" name="Google Shape;163;p21"/>
            <p:cNvPicPr preferRelativeResize="0"/>
            <p:nvPr/>
          </p:nvPicPr>
          <p:blipFill rotWithShape="1">
            <a:blip r:embed="rId14">
              <a:alphaModFix/>
            </a:blip>
            <a:srcRect/>
            <a:stretch/>
          </p:blipFill>
          <p:spPr>
            <a:xfrm>
              <a:off x="12000103" y="6638797"/>
              <a:ext cx="3580129" cy="1649095"/>
            </a:xfrm>
            <a:prstGeom prst="rect">
              <a:avLst/>
            </a:prstGeom>
            <a:noFill/>
            <a:ln>
              <a:noFill/>
            </a:ln>
          </p:spPr>
        </p:pic>
        <p:sp>
          <p:nvSpPr>
            <p:cNvPr id="164" name="Google Shape;164;p21"/>
            <p:cNvSpPr/>
            <p:nvPr/>
          </p:nvSpPr>
          <p:spPr>
            <a:xfrm>
              <a:off x="15475001" y="7258811"/>
              <a:ext cx="325120" cy="295275"/>
            </a:xfrm>
            <a:custGeom>
              <a:avLst/>
              <a:gdLst/>
              <a:ahLst/>
              <a:cxnLst/>
              <a:rect l="l" t="t" r="r" b="b"/>
              <a:pathLst>
                <a:path w="325119" h="295275" extrusionOk="0">
                  <a:moveTo>
                    <a:pt x="241909" y="64858"/>
                  </a:moveTo>
                  <a:lnTo>
                    <a:pt x="240220" y="58610"/>
                  </a:lnTo>
                  <a:lnTo>
                    <a:pt x="235610" y="53505"/>
                  </a:lnTo>
                  <a:lnTo>
                    <a:pt x="228765" y="50076"/>
                  </a:lnTo>
                  <a:lnTo>
                    <a:pt x="220395" y="48806"/>
                  </a:lnTo>
                  <a:lnTo>
                    <a:pt x="212013" y="50076"/>
                  </a:lnTo>
                  <a:lnTo>
                    <a:pt x="205181" y="53505"/>
                  </a:lnTo>
                  <a:lnTo>
                    <a:pt x="200571" y="58610"/>
                  </a:lnTo>
                  <a:lnTo>
                    <a:pt x="198869" y="64858"/>
                  </a:lnTo>
                  <a:lnTo>
                    <a:pt x="200571" y="71107"/>
                  </a:lnTo>
                  <a:lnTo>
                    <a:pt x="205181" y="76200"/>
                  </a:lnTo>
                  <a:lnTo>
                    <a:pt x="212013" y="79641"/>
                  </a:lnTo>
                  <a:lnTo>
                    <a:pt x="220395" y="80899"/>
                  </a:lnTo>
                  <a:lnTo>
                    <a:pt x="228765" y="79641"/>
                  </a:lnTo>
                  <a:lnTo>
                    <a:pt x="235610" y="76200"/>
                  </a:lnTo>
                  <a:lnTo>
                    <a:pt x="240220" y="71107"/>
                  </a:lnTo>
                  <a:lnTo>
                    <a:pt x="241909" y="64858"/>
                  </a:lnTo>
                  <a:close/>
                </a:path>
                <a:path w="325119" h="295275" extrusionOk="0">
                  <a:moveTo>
                    <a:pt x="324688" y="154279"/>
                  </a:moveTo>
                  <a:lnTo>
                    <a:pt x="309194" y="118160"/>
                  </a:lnTo>
                  <a:lnTo>
                    <a:pt x="278218" y="86245"/>
                  </a:lnTo>
                  <a:lnTo>
                    <a:pt x="248627" y="108318"/>
                  </a:lnTo>
                  <a:lnTo>
                    <a:pt x="275856" y="138836"/>
                  </a:lnTo>
                  <a:lnTo>
                    <a:pt x="284937" y="173418"/>
                  </a:lnTo>
                  <a:lnTo>
                    <a:pt x="275856" y="207886"/>
                  </a:lnTo>
                  <a:lnTo>
                    <a:pt x="248627" y="238023"/>
                  </a:lnTo>
                  <a:lnTo>
                    <a:pt x="207708" y="258330"/>
                  </a:lnTo>
                  <a:lnTo>
                    <a:pt x="161328" y="265099"/>
                  </a:lnTo>
                  <a:lnTo>
                    <a:pt x="115125" y="258330"/>
                  </a:lnTo>
                  <a:lnTo>
                    <a:pt x="74714" y="238023"/>
                  </a:lnTo>
                  <a:lnTo>
                    <a:pt x="47485" y="207505"/>
                  </a:lnTo>
                  <a:lnTo>
                    <a:pt x="38404" y="172923"/>
                  </a:lnTo>
                  <a:lnTo>
                    <a:pt x="47485" y="138455"/>
                  </a:lnTo>
                  <a:lnTo>
                    <a:pt x="74714" y="108318"/>
                  </a:lnTo>
                  <a:lnTo>
                    <a:pt x="162115" y="43129"/>
                  </a:lnTo>
                  <a:lnTo>
                    <a:pt x="162115" y="0"/>
                  </a:lnTo>
                  <a:lnTo>
                    <a:pt x="46469" y="86245"/>
                  </a:lnTo>
                  <a:lnTo>
                    <a:pt x="15494" y="118198"/>
                  </a:lnTo>
                  <a:lnTo>
                    <a:pt x="0" y="154381"/>
                  </a:lnTo>
                  <a:lnTo>
                    <a:pt x="0" y="191960"/>
                  </a:lnTo>
                  <a:lnTo>
                    <a:pt x="15494" y="228142"/>
                  </a:lnTo>
                  <a:lnTo>
                    <a:pt x="46469" y="260096"/>
                  </a:lnTo>
                  <a:lnTo>
                    <a:pt x="89293" y="283197"/>
                  </a:lnTo>
                  <a:lnTo>
                    <a:pt x="137731" y="294754"/>
                  </a:lnTo>
                  <a:lnTo>
                    <a:pt x="187921" y="294754"/>
                  </a:lnTo>
                  <a:lnTo>
                    <a:pt x="236042" y="283197"/>
                  </a:lnTo>
                  <a:lnTo>
                    <a:pt x="278218" y="260096"/>
                  </a:lnTo>
                  <a:lnTo>
                    <a:pt x="309194" y="228015"/>
                  </a:lnTo>
                  <a:lnTo>
                    <a:pt x="324688" y="191820"/>
                  </a:lnTo>
                  <a:lnTo>
                    <a:pt x="324688" y="154279"/>
                  </a:lnTo>
                  <a:close/>
                </a:path>
              </a:pathLst>
            </a:custGeom>
            <a:solidFill>
              <a:srgbClr val="ED4B2C"/>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65" name="Google Shape;165;p21"/>
            <p:cNvSpPr/>
            <p:nvPr/>
          </p:nvSpPr>
          <p:spPr>
            <a:xfrm>
              <a:off x="15964789" y="7279538"/>
              <a:ext cx="992505" cy="375920"/>
            </a:xfrm>
            <a:custGeom>
              <a:avLst/>
              <a:gdLst/>
              <a:ahLst/>
              <a:cxnLst/>
              <a:rect l="l" t="t" r="r" b="b"/>
              <a:pathLst>
                <a:path w="992505" h="375920" extrusionOk="0">
                  <a:moveTo>
                    <a:pt x="232638" y="84251"/>
                  </a:moveTo>
                  <a:lnTo>
                    <a:pt x="224002" y="50355"/>
                  </a:lnTo>
                  <a:lnTo>
                    <a:pt x="201168" y="27076"/>
                  </a:lnTo>
                  <a:lnTo>
                    <a:pt x="197840" y="23698"/>
                  </a:lnTo>
                  <a:lnTo>
                    <a:pt x="196329" y="23101"/>
                  </a:lnTo>
                  <a:lnTo>
                    <a:pt x="196329" y="87591"/>
                  </a:lnTo>
                  <a:lnTo>
                    <a:pt x="189369" y="115087"/>
                  </a:lnTo>
                  <a:lnTo>
                    <a:pt x="168935" y="134607"/>
                  </a:lnTo>
                  <a:lnTo>
                    <a:pt x="135623" y="146405"/>
                  </a:lnTo>
                  <a:lnTo>
                    <a:pt x="90093" y="150774"/>
                  </a:lnTo>
                  <a:lnTo>
                    <a:pt x="39001" y="151777"/>
                  </a:lnTo>
                  <a:lnTo>
                    <a:pt x="39001" y="27076"/>
                  </a:lnTo>
                  <a:lnTo>
                    <a:pt x="91440" y="27076"/>
                  </a:lnTo>
                  <a:lnTo>
                    <a:pt x="136194" y="30988"/>
                  </a:lnTo>
                  <a:lnTo>
                    <a:pt x="169100" y="42545"/>
                  </a:lnTo>
                  <a:lnTo>
                    <a:pt x="189395" y="61493"/>
                  </a:lnTo>
                  <a:lnTo>
                    <a:pt x="196329" y="87591"/>
                  </a:lnTo>
                  <a:lnTo>
                    <a:pt x="196329" y="23101"/>
                  </a:lnTo>
                  <a:lnTo>
                    <a:pt x="153784" y="6248"/>
                  </a:lnTo>
                  <a:lnTo>
                    <a:pt x="91440" y="0"/>
                  </a:lnTo>
                  <a:lnTo>
                    <a:pt x="0" y="0"/>
                  </a:lnTo>
                  <a:lnTo>
                    <a:pt x="0" y="271119"/>
                  </a:lnTo>
                  <a:lnTo>
                    <a:pt x="37655" y="271119"/>
                  </a:lnTo>
                  <a:lnTo>
                    <a:pt x="37655" y="175844"/>
                  </a:lnTo>
                  <a:lnTo>
                    <a:pt x="87401" y="175844"/>
                  </a:lnTo>
                  <a:lnTo>
                    <a:pt x="148297" y="170040"/>
                  </a:lnTo>
                  <a:lnTo>
                    <a:pt x="194310" y="152742"/>
                  </a:lnTo>
                  <a:lnTo>
                    <a:pt x="195275" y="151777"/>
                  </a:lnTo>
                  <a:lnTo>
                    <a:pt x="223177" y="124091"/>
                  </a:lnTo>
                  <a:lnTo>
                    <a:pt x="232638" y="84251"/>
                  </a:lnTo>
                  <a:close/>
                </a:path>
                <a:path w="992505" h="375920" extrusionOk="0">
                  <a:moveTo>
                    <a:pt x="504723" y="73215"/>
                  </a:moveTo>
                  <a:lnTo>
                    <a:pt x="467067" y="73215"/>
                  </a:lnTo>
                  <a:lnTo>
                    <a:pt x="385038" y="237020"/>
                  </a:lnTo>
                  <a:lnTo>
                    <a:pt x="301663" y="73215"/>
                  </a:lnTo>
                  <a:lnTo>
                    <a:pt x="262674" y="73215"/>
                  </a:lnTo>
                  <a:lnTo>
                    <a:pt x="366217" y="269113"/>
                  </a:lnTo>
                  <a:lnTo>
                    <a:pt x="348729" y="304215"/>
                  </a:lnTo>
                  <a:lnTo>
                    <a:pt x="334441" y="327507"/>
                  </a:lnTo>
                  <a:lnTo>
                    <a:pt x="321170" y="341579"/>
                  </a:lnTo>
                  <a:lnTo>
                    <a:pt x="307886" y="348500"/>
                  </a:lnTo>
                  <a:lnTo>
                    <a:pt x="293598" y="350354"/>
                  </a:lnTo>
                  <a:lnTo>
                    <a:pt x="282752" y="349643"/>
                  </a:lnTo>
                  <a:lnTo>
                    <a:pt x="272415" y="347713"/>
                  </a:lnTo>
                  <a:lnTo>
                    <a:pt x="262585" y="344855"/>
                  </a:lnTo>
                  <a:lnTo>
                    <a:pt x="253263" y="341325"/>
                  </a:lnTo>
                  <a:lnTo>
                    <a:pt x="242493" y="366395"/>
                  </a:lnTo>
                  <a:lnTo>
                    <a:pt x="254457" y="369925"/>
                  </a:lnTo>
                  <a:lnTo>
                    <a:pt x="266534" y="372795"/>
                  </a:lnTo>
                  <a:lnTo>
                    <a:pt x="279374" y="374713"/>
                  </a:lnTo>
                  <a:lnTo>
                    <a:pt x="293598" y="375424"/>
                  </a:lnTo>
                  <a:lnTo>
                    <a:pt x="318960" y="372478"/>
                  </a:lnTo>
                  <a:lnTo>
                    <a:pt x="341172" y="362381"/>
                  </a:lnTo>
                  <a:lnTo>
                    <a:pt x="361111" y="343268"/>
                  </a:lnTo>
                  <a:lnTo>
                    <a:pt x="379666" y="313245"/>
                  </a:lnTo>
                  <a:lnTo>
                    <a:pt x="401180" y="270116"/>
                  </a:lnTo>
                  <a:lnTo>
                    <a:pt x="504723" y="73215"/>
                  </a:lnTo>
                  <a:close/>
                </a:path>
                <a:path w="992505" h="375920" extrusionOk="0">
                  <a:moveTo>
                    <a:pt x="754392" y="1346"/>
                  </a:moveTo>
                  <a:lnTo>
                    <a:pt x="462140" y="1346"/>
                  </a:lnTo>
                  <a:lnTo>
                    <a:pt x="462140" y="27393"/>
                  </a:lnTo>
                  <a:lnTo>
                    <a:pt x="589889" y="27393"/>
                  </a:lnTo>
                  <a:lnTo>
                    <a:pt x="589889" y="272618"/>
                  </a:lnTo>
                  <a:lnTo>
                    <a:pt x="627545" y="272618"/>
                  </a:lnTo>
                  <a:lnTo>
                    <a:pt x="627545" y="27393"/>
                  </a:lnTo>
                  <a:lnTo>
                    <a:pt x="754392" y="27393"/>
                  </a:lnTo>
                  <a:lnTo>
                    <a:pt x="754392" y="1346"/>
                  </a:lnTo>
                  <a:close/>
                </a:path>
                <a:path w="992505" h="375920" extrusionOk="0">
                  <a:moveTo>
                    <a:pt x="992416" y="171831"/>
                  </a:moveTo>
                  <a:lnTo>
                    <a:pt x="983043" y="128879"/>
                  </a:lnTo>
                  <a:lnTo>
                    <a:pt x="956779" y="95986"/>
                  </a:lnTo>
                  <a:lnTo>
                    <a:pt x="956106" y="95643"/>
                  </a:lnTo>
                  <a:lnTo>
                    <a:pt x="956106" y="173837"/>
                  </a:lnTo>
                  <a:lnTo>
                    <a:pt x="949642" y="205841"/>
                  </a:lnTo>
                  <a:lnTo>
                    <a:pt x="949553" y="206260"/>
                  </a:lnTo>
                  <a:lnTo>
                    <a:pt x="930897" y="231635"/>
                  </a:lnTo>
                  <a:lnTo>
                    <a:pt x="901547" y="248183"/>
                  </a:lnTo>
                  <a:lnTo>
                    <a:pt x="863320" y="254076"/>
                  </a:lnTo>
                  <a:lnTo>
                    <a:pt x="824992" y="248183"/>
                  </a:lnTo>
                  <a:lnTo>
                    <a:pt x="824839" y="248183"/>
                  </a:lnTo>
                  <a:lnTo>
                    <a:pt x="795299" y="231635"/>
                  </a:lnTo>
                  <a:lnTo>
                    <a:pt x="795172" y="231635"/>
                  </a:lnTo>
                  <a:lnTo>
                    <a:pt x="775957" y="205841"/>
                  </a:lnTo>
                  <a:lnTo>
                    <a:pt x="769188" y="172834"/>
                  </a:lnTo>
                  <a:lnTo>
                    <a:pt x="775741" y="140411"/>
                  </a:lnTo>
                  <a:lnTo>
                    <a:pt x="794397" y="115049"/>
                  </a:lnTo>
                  <a:lnTo>
                    <a:pt x="823645" y="98513"/>
                  </a:lnTo>
                  <a:lnTo>
                    <a:pt x="861974" y="92608"/>
                  </a:lnTo>
                  <a:lnTo>
                    <a:pt x="901344" y="98513"/>
                  </a:lnTo>
                  <a:lnTo>
                    <a:pt x="900734" y="98513"/>
                  </a:lnTo>
                  <a:lnTo>
                    <a:pt x="930224" y="114795"/>
                  </a:lnTo>
                  <a:lnTo>
                    <a:pt x="949337" y="140411"/>
                  </a:lnTo>
                  <a:lnTo>
                    <a:pt x="956106" y="173837"/>
                  </a:lnTo>
                  <a:lnTo>
                    <a:pt x="956106" y="95643"/>
                  </a:lnTo>
                  <a:lnTo>
                    <a:pt x="950290" y="92608"/>
                  </a:lnTo>
                  <a:lnTo>
                    <a:pt x="916393" y="74942"/>
                  </a:lnTo>
                  <a:lnTo>
                    <a:pt x="864666" y="67525"/>
                  </a:lnTo>
                  <a:lnTo>
                    <a:pt x="812304" y="75095"/>
                  </a:lnTo>
                  <a:lnTo>
                    <a:pt x="770534" y="96494"/>
                  </a:lnTo>
                  <a:lnTo>
                    <a:pt x="742886" y="129730"/>
                  </a:lnTo>
                  <a:lnTo>
                    <a:pt x="732878" y="172834"/>
                  </a:lnTo>
                  <a:lnTo>
                    <a:pt x="742442" y="215785"/>
                  </a:lnTo>
                  <a:lnTo>
                    <a:pt x="769023" y="248678"/>
                  </a:lnTo>
                  <a:lnTo>
                    <a:pt x="809472" y="269722"/>
                  </a:lnTo>
                  <a:lnTo>
                    <a:pt x="860628" y="277139"/>
                  </a:lnTo>
                  <a:lnTo>
                    <a:pt x="912241" y="269570"/>
                  </a:lnTo>
                  <a:lnTo>
                    <a:pt x="942314" y="254076"/>
                  </a:lnTo>
                  <a:lnTo>
                    <a:pt x="953757" y="248183"/>
                  </a:lnTo>
                  <a:lnTo>
                    <a:pt x="981659" y="214947"/>
                  </a:lnTo>
                  <a:lnTo>
                    <a:pt x="992416" y="171831"/>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66" name="Google Shape;166;p21"/>
            <p:cNvPicPr preferRelativeResize="0"/>
            <p:nvPr/>
          </p:nvPicPr>
          <p:blipFill rotWithShape="1">
            <a:blip r:embed="rId15">
              <a:alphaModFix/>
            </a:blip>
            <a:srcRect/>
            <a:stretch/>
          </p:blipFill>
          <p:spPr>
            <a:xfrm>
              <a:off x="17011000" y="7346729"/>
              <a:ext cx="386388" cy="209942"/>
            </a:xfrm>
            <a:prstGeom prst="rect">
              <a:avLst/>
            </a:prstGeom>
            <a:noFill/>
            <a:ln>
              <a:noFill/>
            </a:ln>
          </p:spPr>
        </p:pic>
        <p:sp>
          <p:nvSpPr>
            <p:cNvPr id="167" name="Google Shape;167;p21"/>
            <p:cNvSpPr/>
            <p:nvPr/>
          </p:nvSpPr>
          <p:spPr>
            <a:xfrm>
              <a:off x="17444902" y="7253458"/>
              <a:ext cx="212725" cy="299085"/>
            </a:xfrm>
            <a:custGeom>
              <a:avLst/>
              <a:gdLst/>
              <a:ahLst/>
              <a:cxnLst/>
              <a:rect l="l" t="t" r="r" b="b"/>
              <a:pathLst>
                <a:path w="212725" h="299084" extrusionOk="0">
                  <a:moveTo>
                    <a:pt x="36307" y="0"/>
                  </a:moveTo>
                  <a:lnTo>
                    <a:pt x="0" y="6017"/>
                  </a:lnTo>
                  <a:lnTo>
                    <a:pt x="0" y="298198"/>
                  </a:lnTo>
                  <a:lnTo>
                    <a:pt x="36307" y="298198"/>
                  </a:lnTo>
                  <a:lnTo>
                    <a:pt x="36307" y="147427"/>
                  </a:lnTo>
                  <a:lnTo>
                    <a:pt x="53852" y="136270"/>
                  </a:lnTo>
                  <a:lnTo>
                    <a:pt x="73792" y="127369"/>
                  </a:lnTo>
                  <a:lnTo>
                    <a:pt x="95497" y="121477"/>
                  </a:lnTo>
                  <a:lnTo>
                    <a:pt x="118336" y="119346"/>
                  </a:lnTo>
                  <a:lnTo>
                    <a:pt x="143046" y="122245"/>
                  </a:lnTo>
                  <a:lnTo>
                    <a:pt x="160696" y="131255"/>
                  </a:lnTo>
                  <a:lnTo>
                    <a:pt x="171286" y="146848"/>
                  </a:lnTo>
                  <a:lnTo>
                    <a:pt x="174815" y="169491"/>
                  </a:lnTo>
                  <a:lnTo>
                    <a:pt x="174815" y="298198"/>
                  </a:lnTo>
                  <a:lnTo>
                    <a:pt x="174815" y="298532"/>
                  </a:lnTo>
                  <a:lnTo>
                    <a:pt x="212468" y="298532"/>
                  </a:lnTo>
                  <a:lnTo>
                    <a:pt x="212468" y="162805"/>
                  </a:lnTo>
                  <a:lnTo>
                    <a:pt x="206627" y="133956"/>
                  </a:lnTo>
                  <a:lnTo>
                    <a:pt x="189944" y="112534"/>
                  </a:lnTo>
                  <a:lnTo>
                    <a:pt x="163679" y="99199"/>
                  </a:lnTo>
                  <a:lnTo>
                    <a:pt x="129094" y="94607"/>
                  </a:lnTo>
                  <a:lnTo>
                    <a:pt x="106087" y="96503"/>
                  </a:lnTo>
                  <a:lnTo>
                    <a:pt x="82197" y="102255"/>
                  </a:lnTo>
                  <a:lnTo>
                    <a:pt x="58559" y="111955"/>
                  </a:lnTo>
                  <a:lnTo>
                    <a:pt x="36307" y="125698"/>
                  </a:lnTo>
                  <a:lnTo>
                    <a:pt x="3630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68" name="Google Shape;168;p21"/>
            <p:cNvSpPr/>
            <p:nvPr/>
          </p:nvSpPr>
          <p:spPr>
            <a:xfrm>
              <a:off x="16384068" y="5767042"/>
              <a:ext cx="1003935" cy="840105"/>
            </a:xfrm>
            <a:custGeom>
              <a:avLst/>
              <a:gdLst/>
              <a:ahLst/>
              <a:cxnLst/>
              <a:rect l="l" t="t" r="r" b="b"/>
              <a:pathLst>
                <a:path w="1003934" h="840104" extrusionOk="0">
                  <a:moveTo>
                    <a:pt x="609973" y="0"/>
                  </a:moveTo>
                  <a:lnTo>
                    <a:pt x="563687" y="949"/>
                  </a:lnTo>
                  <a:lnTo>
                    <a:pt x="516767" y="5456"/>
                  </a:lnTo>
                  <a:lnTo>
                    <a:pt x="469519" y="13493"/>
                  </a:lnTo>
                  <a:lnTo>
                    <a:pt x="422253" y="25030"/>
                  </a:lnTo>
                  <a:lnTo>
                    <a:pt x="375275" y="40036"/>
                  </a:lnTo>
                  <a:lnTo>
                    <a:pt x="328894" y="58483"/>
                  </a:lnTo>
                  <a:lnTo>
                    <a:pt x="283418" y="80341"/>
                  </a:lnTo>
                  <a:lnTo>
                    <a:pt x="239156" y="105581"/>
                  </a:lnTo>
                  <a:lnTo>
                    <a:pt x="196414" y="134173"/>
                  </a:lnTo>
                  <a:lnTo>
                    <a:pt x="155501" y="166087"/>
                  </a:lnTo>
                  <a:lnTo>
                    <a:pt x="114087" y="206299"/>
                  </a:lnTo>
                  <a:lnTo>
                    <a:pt x="79948" y="250291"/>
                  </a:lnTo>
                  <a:lnTo>
                    <a:pt x="52586" y="297224"/>
                  </a:lnTo>
                  <a:lnTo>
                    <a:pt x="31503" y="346259"/>
                  </a:lnTo>
                  <a:lnTo>
                    <a:pt x="16201" y="396556"/>
                  </a:lnTo>
                  <a:lnTo>
                    <a:pt x="6181" y="447277"/>
                  </a:lnTo>
                  <a:lnTo>
                    <a:pt x="947" y="497582"/>
                  </a:lnTo>
                  <a:lnTo>
                    <a:pt x="0" y="546632"/>
                  </a:lnTo>
                  <a:lnTo>
                    <a:pt x="2841" y="593588"/>
                  </a:lnTo>
                  <a:lnTo>
                    <a:pt x="8973" y="637610"/>
                  </a:lnTo>
                  <a:lnTo>
                    <a:pt x="17898" y="677859"/>
                  </a:lnTo>
                  <a:lnTo>
                    <a:pt x="42134" y="743681"/>
                  </a:lnTo>
                  <a:lnTo>
                    <a:pt x="71565" y="784342"/>
                  </a:lnTo>
                  <a:lnTo>
                    <a:pt x="111681" y="804096"/>
                  </a:lnTo>
                  <a:lnTo>
                    <a:pt x="180765" y="822079"/>
                  </a:lnTo>
                  <a:lnTo>
                    <a:pt x="223953" y="829407"/>
                  </a:lnTo>
                  <a:lnTo>
                    <a:pt x="271723" y="835093"/>
                  </a:lnTo>
                  <a:lnTo>
                    <a:pt x="323189" y="838738"/>
                  </a:lnTo>
                  <a:lnTo>
                    <a:pt x="377464" y="839941"/>
                  </a:lnTo>
                  <a:lnTo>
                    <a:pt x="433660" y="838303"/>
                  </a:lnTo>
                  <a:lnTo>
                    <a:pt x="490893" y="833425"/>
                  </a:lnTo>
                  <a:lnTo>
                    <a:pt x="548274" y="824907"/>
                  </a:lnTo>
                  <a:lnTo>
                    <a:pt x="604918" y="812349"/>
                  </a:lnTo>
                  <a:lnTo>
                    <a:pt x="659937" y="795352"/>
                  </a:lnTo>
                  <a:lnTo>
                    <a:pt x="712446" y="773516"/>
                  </a:lnTo>
                  <a:lnTo>
                    <a:pt x="761557" y="746440"/>
                  </a:lnTo>
                  <a:lnTo>
                    <a:pt x="806384" y="713727"/>
                  </a:lnTo>
                  <a:lnTo>
                    <a:pt x="846566" y="677097"/>
                  </a:lnTo>
                  <a:lnTo>
                    <a:pt x="882287" y="638749"/>
                  </a:lnTo>
                  <a:lnTo>
                    <a:pt x="913503" y="598993"/>
                  </a:lnTo>
                  <a:lnTo>
                    <a:pt x="940173" y="558139"/>
                  </a:lnTo>
                  <a:lnTo>
                    <a:pt x="962255" y="516500"/>
                  </a:lnTo>
                  <a:lnTo>
                    <a:pt x="979707" y="474385"/>
                  </a:lnTo>
                  <a:lnTo>
                    <a:pt x="992487" y="432105"/>
                  </a:lnTo>
                  <a:lnTo>
                    <a:pt x="1000552" y="389972"/>
                  </a:lnTo>
                  <a:lnTo>
                    <a:pt x="1003861" y="348295"/>
                  </a:lnTo>
                  <a:lnTo>
                    <a:pt x="1002372" y="307387"/>
                  </a:lnTo>
                  <a:lnTo>
                    <a:pt x="996042" y="267557"/>
                  </a:lnTo>
                  <a:lnTo>
                    <a:pt x="984830" y="229117"/>
                  </a:lnTo>
                  <a:lnTo>
                    <a:pt x="968694" y="192377"/>
                  </a:lnTo>
                  <a:lnTo>
                    <a:pt x="947591" y="157649"/>
                  </a:lnTo>
                  <a:lnTo>
                    <a:pt x="921480" y="125242"/>
                  </a:lnTo>
                  <a:lnTo>
                    <a:pt x="890319" y="95468"/>
                  </a:lnTo>
                  <a:lnTo>
                    <a:pt x="857103" y="70683"/>
                  </a:lnTo>
                  <a:lnTo>
                    <a:pt x="821095" y="49662"/>
                  </a:lnTo>
                  <a:lnTo>
                    <a:pt x="782605" y="32377"/>
                  </a:lnTo>
                  <a:lnTo>
                    <a:pt x="741939" y="18797"/>
                  </a:lnTo>
                  <a:lnTo>
                    <a:pt x="699407" y="8894"/>
                  </a:lnTo>
                  <a:lnTo>
                    <a:pt x="655315" y="2638"/>
                  </a:lnTo>
                  <a:lnTo>
                    <a:pt x="609973" y="0"/>
                  </a:lnTo>
                  <a:close/>
                </a:path>
              </a:pathLst>
            </a:custGeom>
            <a:solidFill>
              <a:srgbClr val="F89939"/>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69" name="Google Shape;169;p21"/>
            <p:cNvSpPr/>
            <p:nvPr/>
          </p:nvSpPr>
          <p:spPr>
            <a:xfrm>
              <a:off x="15770511" y="6109662"/>
              <a:ext cx="579120" cy="490220"/>
            </a:xfrm>
            <a:custGeom>
              <a:avLst/>
              <a:gdLst/>
              <a:ahLst/>
              <a:cxnLst/>
              <a:rect l="l" t="t" r="r" b="b"/>
              <a:pathLst>
                <a:path w="579119" h="490220" extrusionOk="0">
                  <a:moveTo>
                    <a:pt x="223165" y="0"/>
                  </a:moveTo>
                  <a:lnTo>
                    <a:pt x="179103" y="4562"/>
                  </a:lnTo>
                  <a:lnTo>
                    <a:pt x="137601" y="15237"/>
                  </a:lnTo>
                  <a:lnTo>
                    <a:pt x="99539" y="32110"/>
                  </a:lnTo>
                  <a:lnTo>
                    <a:pt x="65793" y="55264"/>
                  </a:lnTo>
                  <a:lnTo>
                    <a:pt x="35678" y="87043"/>
                  </a:lnTo>
                  <a:lnTo>
                    <a:pt x="14766" y="123206"/>
                  </a:lnTo>
                  <a:lnTo>
                    <a:pt x="2919" y="162742"/>
                  </a:lnTo>
                  <a:lnTo>
                    <a:pt x="0" y="204635"/>
                  </a:lnTo>
                  <a:lnTo>
                    <a:pt x="5870" y="247872"/>
                  </a:lnTo>
                  <a:lnTo>
                    <a:pt x="20394" y="291438"/>
                  </a:lnTo>
                  <a:lnTo>
                    <a:pt x="43433" y="334321"/>
                  </a:lnTo>
                  <a:lnTo>
                    <a:pt x="74849" y="375506"/>
                  </a:lnTo>
                  <a:lnTo>
                    <a:pt x="114507" y="413980"/>
                  </a:lnTo>
                  <a:lnTo>
                    <a:pt x="162217" y="445695"/>
                  </a:lnTo>
                  <a:lnTo>
                    <a:pt x="216096" y="467992"/>
                  </a:lnTo>
                  <a:lnTo>
                    <a:pt x="273463" y="481999"/>
                  </a:lnTo>
                  <a:lnTo>
                    <a:pt x="331638" y="488839"/>
                  </a:lnTo>
                  <a:lnTo>
                    <a:pt x="387942" y="489640"/>
                  </a:lnTo>
                  <a:lnTo>
                    <a:pt x="439696" y="485526"/>
                  </a:lnTo>
                  <a:lnTo>
                    <a:pt x="484220" y="477624"/>
                  </a:lnTo>
                  <a:lnTo>
                    <a:pt x="540861" y="454957"/>
                  </a:lnTo>
                  <a:lnTo>
                    <a:pt x="564373" y="410200"/>
                  </a:lnTo>
                  <a:lnTo>
                    <a:pt x="573420" y="373033"/>
                  </a:lnTo>
                  <a:lnTo>
                    <a:pt x="578595" y="329250"/>
                  </a:lnTo>
                  <a:lnTo>
                    <a:pt x="578348" y="281285"/>
                  </a:lnTo>
                  <a:lnTo>
                    <a:pt x="571131" y="231568"/>
                  </a:lnTo>
                  <a:lnTo>
                    <a:pt x="555395" y="182533"/>
                  </a:lnTo>
                  <a:lnTo>
                    <a:pt x="529591" y="136613"/>
                  </a:lnTo>
                  <a:lnTo>
                    <a:pt x="492169" y="96240"/>
                  </a:lnTo>
                  <a:lnTo>
                    <a:pt x="451173" y="65908"/>
                  </a:lnTo>
                  <a:lnTo>
                    <a:pt x="407472" y="41179"/>
                  </a:lnTo>
                  <a:lnTo>
                    <a:pt x="361942" y="22139"/>
                  </a:lnTo>
                  <a:lnTo>
                    <a:pt x="315463" y="8873"/>
                  </a:lnTo>
                  <a:lnTo>
                    <a:pt x="268911" y="1465"/>
                  </a:lnTo>
                  <a:lnTo>
                    <a:pt x="223165" y="0"/>
                  </a:lnTo>
                  <a:close/>
                </a:path>
              </a:pathLst>
            </a:custGeom>
            <a:solidFill>
              <a:srgbClr val="3499CD"/>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70" name="Google Shape;170;p21"/>
            <p:cNvSpPr/>
            <p:nvPr/>
          </p:nvSpPr>
          <p:spPr>
            <a:xfrm>
              <a:off x="16543473" y="6174693"/>
              <a:ext cx="172085" cy="312420"/>
            </a:xfrm>
            <a:custGeom>
              <a:avLst/>
              <a:gdLst/>
              <a:ahLst/>
              <a:cxnLst/>
              <a:rect l="l" t="t" r="r" b="b"/>
              <a:pathLst>
                <a:path w="172084" h="312420" extrusionOk="0">
                  <a:moveTo>
                    <a:pt x="154221" y="0"/>
                  </a:moveTo>
                  <a:lnTo>
                    <a:pt x="79754" y="21096"/>
                  </a:lnTo>
                  <a:lnTo>
                    <a:pt x="48985" y="76973"/>
                  </a:lnTo>
                  <a:lnTo>
                    <a:pt x="23277" y="137710"/>
                  </a:lnTo>
                  <a:lnTo>
                    <a:pt x="5809" y="196426"/>
                  </a:lnTo>
                  <a:lnTo>
                    <a:pt x="0" y="246176"/>
                  </a:lnTo>
                  <a:lnTo>
                    <a:pt x="969" y="259454"/>
                  </a:lnTo>
                  <a:lnTo>
                    <a:pt x="1040" y="260419"/>
                  </a:lnTo>
                  <a:lnTo>
                    <a:pt x="25759" y="301913"/>
                  </a:lnTo>
                  <a:lnTo>
                    <a:pt x="60817" y="311952"/>
                  </a:lnTo>
                  <a:lnTo>
                    <a:pt x="72870" y="311153"/>
                  </a:lnTo>
                  <a:lnTo>
                    <a:pt x="110834" y="299155"/>
                  </a:lnTo>
                  <a:lnTo>
                    <a:pt x="146308" y="277955"/>
                  </a:lnTo>
                  <a:lnTo>
                    <a:pt x="85770" y="277955"/>
                  </a:lnTo>
                  <a:lnTo>
                    <a:pt x="78585" y="274314"/>
                  </a:lnTo>
                  <a:lnTo>
                    <a:pt x="73071" y="266985"/>
                  </a:lnTo>
                  <a:lnTo>
                    <a:pt x="69521" y="261014"/>
                  </a:lnTo>
                  <a:lnTo>
                    <a:pt x="66979" y="254080"/>
                  </a:lnTo>
                  <a:lnTo>
                    <a:pt x="65576" y="246827"/>
                  </a:lnTo>
                  <a:lnTo>
                    <a:pt x="65449" y="246176"/>
                  </a:lnTo>
                  <a:lnTo>
                    <a:pt x="64939" y="237298"/>
                  </a:lnTo>
                  <a:lnTo>
                    <a:pt x="65064" y="232227"/>
                  </a:lnTo>
                  <a:lnTo>
                    <a:pt x="65440" y="225411"/>
                  </a:lnTo>
                  <a:lnTo>
                    <a:pt x="66066" y="216848"/>
                  </a:lnTo>
                  <a:lnTo>
                    <a:pt x="66944" y="206534"/>
                  </a:lnTo>
                  <a:lnTo>
                    <a:pt x="90817" y="183545"/>
                  </a:lnTo>
                  <a:lnTo>
                    <a:pt x="98348" y="175353"/>
                  </a:lnTo>
                  <a:lnTo>
                    <a:pt x="73850" y="175353"/>
                  </a:lnTo>
                  <a:lnTo>
                    <a:pt x="82581" y="141670"/>
                  </a:lnTo>
                  <a:lnTo>
                    <a:pt x="91395" y="111948"/>
                  </a:lnTo>
                  <a:lnTo>
                    <a:pt x="109274" y="64391"/>
                  </a:lnTo>
                  <a:lnTo>
                    <a:pt x="131526" y="27229"/>
                  </a:lnTo>
                  <a:lnTo>
                    <a:pt x="136788" y="24751"/>
                  </a:lnTo>
                  <a:lnTo>
                    <a:pt x="166196" y="24751"/>
                  </a:lnTo>
                  <a:lnTo>
                    <a:pt x="166196" y="23463"/>
                  </a:lnTo>
                  <a:lnTo>
                    <a:pt x="164581" y="15248"/>
                  </a:lnTo>
                  <a:lnTo>
                    <a:pt x="158343" y="3055"/>
                  </a:lnTo>
                  <a:lnTo>
                    <a:pt x="154221" y="0"/>
                  </a:lnTo>
                  <a:close/>
                </a:path>
                <a:path w="172084" h="312420" extrusionOk="0">
                  <a:moveTo>
                    <a:pt x="171767" y="234721"/>
                  </a:moveTo>
                  <a:lnTo>
                    <a:pt x="133059" y="264256"/>
                  </a:lnTo>
                  <a:lnTo>
                    <a:pt x="94848" y="277955"/>
                  </a:lnTo>
                  <a:lnTo>
                    <a:pt x="146308" y="277955"/>
                  </a:lnTo>
                  <a:lnTo>
                    <a:pt x="154954" y="272030"/>
                  </a:lnTo>
                  <a:lnTo>
                    <a:pt x="171822" y="259454"/>
                  </a:lnTo>
                  <a:lnTo>
                    <a:pt x="171767" y="234721"/>
                  </a:lnTo>
                  <a:close/>
                </a:path>
                <a:path w="172084" h="312420" extrusionOk="0">
                  <a:moveTo>
                    <a:pt x="166196" y="24751"/>
                  </a:moveTo>
                  <a:lnTo>
                    <a:pt x="139684" y="24751"/>
                  </a:lnTo>
                  <a:lnTo>
                    <a:pt x="142079" y="26377"/>
                  </a:lnTo>
                  <a:lnTo>
                    <a:pt x="143917" y="29606"/>
                  </a:lnTo>
                  <a:lnTo>
                    <a:pt x="145811" y="32830"/>
                  </a:lnTo>
                  <a:lnTo>
                    <a:pt x="146758" y="37123"/>
                  </a:lnTo>
                  <a:lnTo>
                    <a:pt x="146758" y="42399"/>
                  </a:lnTo>
                  <a:lnTo>
                    <a:pt x="145591" y="55554"/>
                  </a:lnTo>
                  <a:lnTo>
                    <a:pt x="145494" y="56643"/>
                  </a:lnTo>
                  <a:lnTo>
                    <a:pt x="126540" y="107269"/>
                  </a:lnTo>
                  <a:lnTo>
                    <a:pt x="103286" y="143140"/>
                  </a:lnTo>
                  <a:lnTo>
                    <a:pt x="73850" y="175353"/>
                  </a:lnTo>
                  <a:lnTo>
                    <a:pt x="98348" y="175353"/>
                  </a:lnTo>
                  <a:lnTo>
                    <a:pt x="128413" y="139663"/>
                  </a:lnTo>
                  <a:lnTo>
                    <a:pt x="152662" y="98043"/>
                  </a:lnTo>
                  <a:lnTo>
                    <a:pt x="164693" y="55554"/>
                  </a:lnTo>
                  <a:lnTo>
                    <a:pt x="166136" y="34662"/>
                  </a:lnTo>
                  <a:lnTo>
                    <a:pt x="166196" y="24751"/>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71" name="Google Shape;171;p21"/>
            <p:cNvPicPr preferRelativeResize="0"/>
            <p:nvPr/>
          </p:nvPicPr>
          <p:blipFill rotWithShape="1">
            <a:blip r:embed="rId16">
              <a:alphaModFix/>
            </a:blip>
            <a:srcRect/>
            <a:stretch/>
          </p:blipFill>
          <p:spPr>
            <a:xfrm>
              <a:off x="16713737" y="6299263"/>
              <a:ext cx="192825" cy="187382"/>
            </a:xfrm>
            <a:prstGeom prst="rect">
              <a:avLst/>
            </a:prstGeom>
            <a:noFill/>
            <a:ln>
              <a:noFill/>
            </a:ln>
          </p:spPr>
        </p:pic>
        <p:sp>
          <p:nvSpPr>
            <p:cNvPr id="172" name="Google Shape;172;p21"/>
            <p:cNvSpPr/>
            <p:nvPr/>
          </p:nvSpPr>
          <p:spPr>
            <a:xfrm>
              <a:off x="16903501" y="6298410"/>
              <a:ext cx="276225" cy="188595"/>
            </a:xfrm>
            <a:custGeom>
              <a:avLst/>
              <a:gdLst/>
              <a:ahLst/>
              <a:cxnLst/>
              <a:rect l="l" t="t" r="r" b="b"/>
              <a:pathLst>
                <a:path w="276225" h="188595" extrusionOk="0">
                  <a:moveTo>
                    <a:pt x="133449" y="0"/>
                  </a:moveTo>
                  <a:lnTo>
                    <a:pt x="91153" y="10171"/>
                  </a:lnTo>
                  <a:lnTo>
                    <a:pt x="45147" y="38940"/>
                  </a:lnTo>
                  <a:lnTo>
                    <a:pt x="11840" y="80221"/>
                  </a:lnTo>
                  <a:lnTo>
                    <a:pt x="0" y="126954"/>
                  </a:lnTo>
                  <a:lnTo>
                    <a:pt x="884" y="138225"/>
                  </a:lnTo>
                  <a:lnTo>
                    <a:pt x="971" y="139339"/>
                  </a:lnTo>
                  <a:lnTo>
                    <a:pt x="24155" y="178357"/>
                  </a:lnTo>
                  <a:lnTo>
                    <a:pt x="53913" y="188240"/>
                  </a:lnTo>
                  <a:lnTo>
                    <a:pt x="65348" y="187327"/>
                  </a:lnTo>
                  <a:lnTo>
                    <a:pt x="109596" y="165293"/>
                  </a:lnTo>
                  <a:lnTo>
                    <a:pt x="128345" y="147583"/>
                  </a:lnTo>
                  <a:lnTo>
                    <a:pt x="81984" y="147583"/>
                  </a:lnTo>
                  <a:lnTo>
                    <a:pt x="76503" y="145291"/>
                  </a:lnTo>
                  <a:lnTo>
                    <a:pt x="76348" y="145291"/>
                  </a:lnTo>
                  <a:lnTo>
                    <a:pt x="67224" y="135568"/>
                  </a:lnTo>
                  <a:lnTo>
                    <a:pt x="64941" y="129293"/>
                  </a:lnTo>
                  <a:lnTo>
                    <a:pt x="64941" y="121538"/>
                  </a:lnTo>
                  <a:lnTo>
                    <a:pt x="66371" y="105802"/>
                  </a:lnTo>
                  <a:lnTo>
                    <a:pt x="87832" y="54213"/>
                  </a:lnTo>
                  <a:lnTo>
                    <a:pt x="123666" y="19923"/>
                  </a:lnTo>
                  <a:lnTo>
                    <a:pt x="136289" y="17638"/>
                  </a:lnTo>
                  <a:lnTo>
                    <a:pt x="173233" y="17638"/>
                  </a:lnTo>
                  <a:lnTo>
                    <a:pt x="170614" y="13917"/>
                  </a:lnTo>
                  <a:lnTo>
                    <a:pt x="160622" y="6186"/>
                  </a:lnTo>
                  <a:lnTo>
                    <a:pt x="148239" y="1546"/>
                  </a:lnTo>
                  <a:lnTo>
                    <a:pt x="133449" y="0"/>
                  </a:lnTo>
                  <a:close/>
                </a:path>
                <a:path w="276225" h="188595" extrusionOk="0">
                  <a:moveTo>
                    <a:pt x="204897" y="128220"/>
                  </a:moveTo>
                  <a:lnTo>
                    <a:pt x="145758" y="128220"/>
                  </a:lnTo>
                  <a:lnTo>
                    <a:pt x="147262" y="154481"/>
                  </a:lnTo>
                  <a:lnTo>
                    <a:pt x="154113" y="173237"/>
                  </a:lnTo>
                  <a:lnTo>
                    <a:pt x="166419" y="184589"/>
                  </a:lnTo>
                  <a:lnTo>
                    <a:pt x="166778" y="184589"/>
                  </a:lnTo>
                  <a:lnTo>
                    <a:pt x="183855" y="188240"/>
                  </a:lnTo>
                  <a:lnTo>
                    <a:pt x="227875" y="171975"/>
                  </a:lnTo>
                  <a:lnTo>
                    <a:pt x="261610" y="147152"/>
                  </a:lnTo>
                  <a:lnTo>
                    <a:pt x="210033" y="147152"/>
                  </a:lnTo>
                  <a:lnTo>
                    <a:pt x="204853" y="140985"/>
                  </a:lnTo>
                  <a:lnTo>
                    <a:pt x="204897" y="128220"/>
                  </a:lnTo>
                  <a:close/>
                </a:path>
                <a:path w="276225" h="188595" extrusionOk="0">
                  <a:moveTo>
                    <a:pt x="173233" y="17638"/>
                  </a:moveTo>
                  <a:lnTo>
                    <a:pt x="143419" y="17638"/>
                  </a:lnTo>
                  <a:lnTo>
                    <a:pt x="149194" y="19923"/>
                  </a:lnTo>
                  <a:lnTo>
                    <a:pt x="157677" y="28927"/>
                  </a:lnTo>
                  <a:lnTo>
                    <a:pt x="159794" y="35211"/>
                  </a:lnTo>
                  <a:lnTo>
                    <a:pt x="159794" y="43233"/>
                  </a:lnTo>
                  <a:lnTo>
                    <a:pt x="158383" y="59078"/>
                  </a:lnTo>
                  <a:lnTo>
                    <a:pt x="137113" y="111004"/>
                  </a:lnTo>
                  <a:lnTo>
                    <a:pt x="101551" y="145291"/>
                  </a:lnTo>
                  <a:lnTo>
                    <a:pt x="88946" y="147583"/>
                  </a:lnTo>
                  <a:lnTo>
                    <a:pt x="128345" y="147583"/>
                  </a:lnTo>
                  <a:lnTo>
                    <a:pt x="133216" y="142590"/>
                  </a:lnTo>
                  <a:lnTo>
                    <a:pt x="145758" y="128220"/>
                  </a:lnTo>
                  <a:lnTo>
                    <a:pt x="204897" y="128220"/>
                  </a:lnTo>
                  <a:lnTo>
                    <a:pt x="214628" y="85373"/>
                  </a:lnTo>
                  <a:lnTo>
                    <a:pt x="236091" y="24737"/>
                  </a:lnTo>
                  <a:lnTo>
                    <a:pt x="178230" y="24737"/>
                  </a:lnTo>
                  <a:lnTo>
                    <a:pt x="173233" y="17638"/>
                  </a:lnTo>
                  <a:close/>
                </a:path>
                <a:path w="276225" h="188595" extrusionOk="0">
                  <a:moveTo>
                    <a:pt x="276146" y="111004"/>
                  </a:moveTo>
                  <a:lnTo>
                    <a:pt x="242393" y="138225"/>
                  </a:lnTo>
                  <a:lnTo>
                    <a:pt x="227021" y="147152"/>
                  </a:lnTo>
                  <a:lnTo>
                    <a:pt x="261610" y="147152"/>
                  </a:lnTo>
                  <a:lnTo>
                    <a:pt x="276146" y="135737"/>
                  </a:lnTo>
                  <a:lnTo>
                    <a:pt x="276146" y="111004"/>
                  </a:lnTo>
                  <a:close/>
                </a:path>
                <a:path w="276225" h="188595" extrusionOk="0">
                  <a:moveTo>
                    <a:pt x="244788" y="435"/>
                  </a:moveTo>
                  <a:lnTo>
                    <a:pt x="230474" y="435"/>
                  </a:lnTo>
                  <a:lnTo>
                    <a:pt x="178230" y="24737"/>
                  </a:lnTo>
                  <a:lnTo>
                    <a:pt x="236091" y="24737"/>
                  </a:lnTo>
                  <a:lnTo>
                    <a:pt x="244788" y="435"/>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73" name="Google Shape;173;p21"/>
            <p:cNvPicPr preferRelativeResize="0"/>
            <p:nvPr/>
          </p:nvPicPr>
          <p:blipFill rotWithShape="1">
            <a:blip r:embed="rId17">
              <a:alphaModFix/>
            </a:blip>
            <a:srcRect/>
            <a:stretch/>
          </p:blipFill>
          <p:spPr>
            <a:xfrm>
              <a:off x="17173799" y="6298415"/>
              <a:ext cx="447975" cy="188671"/>
            </a:xfrm>
            <a:prstGeom prst="rect">
              <a:avLst/>
            </a:prstGeom>
            <a:noFill/>
            <a:ln>
              <a:noFill/>
            </a:ln>
          </p:spPr>
        </p:pic>
      </p:grpSp>
      <p:sp>
        <p:nvSpPr>
          <p:cNvPr id="174" name="Google Shape;174;p21"/>
          <p:cNvSpPr txBox="1"/>
          <p:nvPr/>
        </p:nvSpPr>
        <p:spPr>
          <a:xfrm>
            <a:off x="8391790" y="3042962"/>
            <a:ext cx="184785" cy="91122"/>
          </a:xfrm>
          <a:prstGeom prst="rect">
            <a:avLst/>
          </a:prstGeom>
          <a:noFill/>
          <a:ln>
            <a:noFill/>
          </a:ln>
        </p:spPr>
        <p:txBody>
          <a:bodyPr spcFirstLastPara="1" wrap="square" lIns="0" tIns="7950" rIns="0" bIns="0" anchor="t" anchorCtr="0">
            <a:spAutoFit/>
          </a:bodyPr>
          <a:lstStyle/>
          <a:p>
            <a:pPr marL="12700" lvl="0" indent="0" algn="l" rtl="0">
              <a:lnSpc>
                <a:spcPct val="100000"/>
              </a:lnSpc>
              <a:spcBef>
                <a:spcPts val="0"/>
              </a:spcBef>
              <a:spcAft>
                <a:spcPts val="0"/>
              </a:spcAft>
              <a:buNone/>
            </a:pPr>
            <a:r>
              <a:rPr lang="en" sz="500">
                <a:solidFill>
                  <a:srgbClr val="FFFFFF"/>
                </a:solidFill>
                <a:latin typeface="Arial"/>
                <a:ea typeface="Arial"/>
                <a:cs typeface="Arial"/>
                <a:sym typeface="Arial"/>
              </a:rPr>
              <a:t>scikit</a:t>
            </a:r>
            <a:endParaRPr sz="500">
              <a:latin typeface="Arial"/>
              <a:ea typeface="Arial"/>
              <a:cs typeface="Arial"/>
              <a:sym typeface="Arial"/>
            </a:endParaRPr>
          </a:p>
        </p:txBody>
      </p:sp>
      <p:grpSp>
        <p:nvGrpSpPr>
          <p:cNvPr id="175" name="Google Shape;175;p21"/>
          <p:cNvGrpSpPr/>
          <p:nvPr/>
        </p:nvGrpSpPr>
        <p:grpSpPr>
          <a:xfrm>
            <a:off x="7360057" y="1725676"/>
            <a:ext cx="1570266" cy="3161437"/>
            <a:chOff x="14720113" y="3451352"/>
            <a:chExt cx="3140532" cy="6322873"/>
          </a:xfrm>
        </p:grpSpPr>
        <p:pic>
          <p:nvPicPr>
            <p:cNvPr id="176" name="Google Shape;176;p21"/>
            <p:cNvPicPr preferRelativeResize="0"/>
            <p:nvPr/>
          </p:nvPicPr>
          <p:blipFill rotWithShape="1">
            <a:blip r:embed="rId18">
              <a:alphaModFix/>
            </a:blip>
            <a:srcRect/>
            <a:stretch/>
          </p:blipFill>
          <p:spPr>
            <a:xfrm>
              <a:off x="16039846" y="3451352"/>
              <a:ext cx="1090282" cy="1291463"/>
            </a:xfrm>
            <a:prstGeom prst="rect">
              <a:avLst/>
            </a:prstGeom>
            <a:noFill/>
            <a:ln>
              <a:noFill/>
            </a:ln>
          </p:spPr>
        </p:pic>
        <p:pic>
          <p:nvPicPr>
            <p:cNvPr id="177" name="Google Shape;177;p21"/>
            <p:cNvPicPr preferRelativeResize="0"/>
            <p:nvPr/>
          </p:nvPicPr>
          <p:blipFill rotWithShape="1">
            <a:blip r:embed="rId19">
              <a:alphaModFix/>
            </a:blip>
            <a:srcRect/>
            <a:stretch/>
          </p:blipFill>
          <p:spPr>
            <a:xfrm>
              <a:off x="14720113" y="3461826"/>
              <a:ext cx="1096662" cy="997150"/>
            </a:xfrm>
            <a:prstGeom prst="rect">
              <a:avLst/>
            </a:prstGeom>
            <a:noFill/>
            <a:ln>
              <a:noFill/>
            </a:ln>
          </p:spPr>
        </p:pic>
        <p:pic>
          <p:nvPicPr>
            <p:cNvPr id="178" name="Google Shape;178;p21"/>
            <p:cNvPicPr preferRelativeResize="0"/>
            <p:nvPr/>
          </p:nvPicPr>
          <p:blipFill rotWithShape="1">
            <a:blip r:embed="rId20">
              <a:alphaModFix/>
            </a:blip>
            <a:srcRect/>
            <a:stretch/>
          </p:blipFill>
          <p:spPr>
            <a:xfrm>
              <a:off x="14774418" y="8036230"/>
              <a:ext cx="3086227" cy="1737995"/>
            </a:xfrm>
            <a:prstGeom prst="rect">
              <a:avLst/>
            </a:prstGeom>
            <a:noFill/>
            <a:ln>
              <a:noFill/>
            </a:ln>
          </p:spPr>
        </p:pic>
      </p:grpSp>
      <p:sp>
        <p:nvSpPr>
          <p:cNvPr id="179" name="Google Shape;179;p21"/>
          <p:cNvSpPr txBox="1"/>
          <p:nvPr/>
        </p:nvSpPr>
        <p:spPr>
          <a:xfrm>
            <a:off x="8099361" y="4319651"/>
            <a:ext cx="571500" cy="19558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200" b="1">
                <a:latin typeface="Times New Roman"/>
                <a:ea typeface="Times New Roman"/>
                <a:cs typeface="Times New Roman"/>
                <a:sym typeface="Times New Roman"/>
              </a:rPr>
              <a:t>Firebase</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223F-8C2D-3A7E-AC9D-EF964B7A5675}"/>
              </a:ext>
            </a:extLst>
          </p:cNvPr>
          <p:cNvSpPr>
            <a:spLocks noGrp="1"/>
          </p:cNvSpPr>
          <p:nvPr>
            <p:ph type="ctrTitle"/>
          </p:nvPr>
        </p:nvSpPr>
        <p:spPr>
          <a:xfrm>
            <a:off x="685800" y="1594485"/>
            <a:ext cx="7772400" cy="400110"/>
          </a:xfrm>
        </p:spPr>
        <p:txBody>
          <a:bodyPr/>
          <a:lstStyle/>
          <a:p>
            <a:endParaRPr lang="en-IN" dirty="0"/>
          </a:p>
        </p:txBody>
      </p:sp>
      <p:sp>
        <p:nvSpPr>
          <p:cNvPr id="3" name="Subtitle 2">
            <a:extLst>
              <a:ext uri="{FF2B5EF4-FFF2-40B4-BE49-F238E27FC236}">
                <a16:creationId xmlns:a16="http://schemas.microsoft.com/office/drawing/2014/main" id="{B8D9E3EA-419A-6238-68DE-C174BD906B93}"/>
              </a:ext>
            </a:extLst>
          </p:cNvPr>
          <p:cNvSpPr>
            <a:spLocks noGrp="1"/>
          </p:cNvSpPr>
          <p:nvPr>
            <p:ph type="subTitle" idx="1"/>
          </p:nvPr>
        </p:nvSpPr>
        <p:spPr>
          <a:xfrm>
            <a:off x="1371600" y="2880360"/>
            <a:ext cx="6400800" cy="184666"/>
          </a:xfrm>
        </p:spPr>
        <p:txBody>
          <a:bodyPr/>
          <a:lstStyle/>
          <a:p>
            <a:endParaRPr lang="en-IN" dirty="0"/>
          </a:p>
        </p:txBody>
      </p:sp>
      <p:sp>
        <p:nvSpPr>
          <p:cNvPr id="11" name="TextBox 10">
            <a:extLst>
              <a:ext uri="{FF2B5EF4-FFF2-40B4-BE49-F238E27FC236}">
                <a16:creationId xmlns:a16="http://schemas.microsoft.com/office/drawing/2014/main" id="{A9F2CFF3-3C74-4892-F982-549822869C30}"/>
              </a:ext>
            </a:extLst>
          </p:cNvPr>
          <p:cNvSpPr txBox="1"/>
          <p:nvPr/>
        </p:nvSpPr>
        <p:spPr>
          <a:xfrm>
            <a:off x="2993230" y="178594"/>
            <a:ext cx="2863559" cy="430887"/>
          </a:xfrm>
          <a:prstGeom prst="rect">
            <a:avLst/>
          </a:prstGeom>
          <a:noFill/>
        </p:spPr>
        <p:txBody>
          <a:bodyPr wrap="square" rtlCol="0">
            <a:spAutoFit/>
          </a:bodyPr>
          <a:lstStyle/>
          <a:p>
            <a:pPr algn="ctr"/>
            <a:r>
              <a:rPr lang="en-IN" sz="2200" dirty="0">
                <a:solidFill>
                  <a:srgbClr val="FF0000"/>
                </a:solidFill>
                <a:latin typeface="Times New Roman" panose="02020603050405020304" pitchFamily="18" charset="0"/>
                <a:cs typeface="Times New Roman" panose="02020603050405020304" pitchFamily="18" charset="0"/>
              </a:rPr>
              <a:t>ARCHITECTURE</a:t>
            </a:r>
          </a:p>
        </p:txBody>
      </p:sp>
      <p:pic>
        <p:nvPicPr>
          <p:cNvPr id="5" name="Picture 4">
            <a:extLst>
              <a:ext uri="{FF2B5EF4-FFF2-40B4-BE49-F238E27FC236}">
                <a16:creationId xmlns:a16="http://schemas.microsoft.com/office/drawing/2014/main" id="{57B99909-7472-650B-23DB-D8CE0480ACB0}"/>
              </a:ext>
            </a:extLst>
          </p:cNvPr>
          <p:cNvPicPr>
            <a:picLocks noChangeAspect="1"/>
          </p:cNvPicPr>
          <p:nvPr/>
        </p:nvPicPr>
        <p:blipFill>
          <a:blip r:embed="rId2"/>
          <a:stretch>
            <a:fillRect/>
          </a:stretch>
        </p:blipFill>
        <p:spPr>
          <a:xfrm>
            <a:off x="0" y="630804"/>
            <a:ext cx="9144000" cy="4377193"/>
          </a:xfrm>
          <a:prstGeom prst="rect">
            <a:avLst/>
          </a:prstGeom>
        </p:spPr>
      </p:pic>
    </p:spTree>
    <p:extLst>
      <p:ext uri="{BB962C8B-B14F-4D97-AF65-F5344CB8AC3E}">
        <p14:creationId xmlns:p14="http://schemas.microsoft.com/office/powerpoint/2010/main" val="331206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24"/>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205" name="Google Shape;205;p24"/>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206" name="Google Shape;206;p24"/>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207" name="Google Shape;207;p24"/>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208" name="Google Shape;208;p24"/>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209" name="Google Shape;209;p24"/>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210" name="Google Shape;210;p24"/>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pic>
        <p:nvPicPr>
          <p:cNvPr id="211" name="Google Shape;211;p24"/>
          <p:cNvPicPr preferRelativeResize="0"/>
          <p:nvPr/>
        </p:nvPicPr>
        <p:blipFill rotWithShape="1">
          <a:blip r:embed="rId6">
            <a:alphaModFix/>
          </a:blip>
          <a:srcRect/>
          <a:stretch/>
        </p:blipFill>
        <p:spPr>
          <a:xfrm>
            <a:off x="0" y="1026154"/>
            <a:ext cx="4107624" cy="3492310"/>
          </a:xfrm>
          <a:prstGeom prst="rect">
            <a:avLst/>
          </a:prstGeom>
          <a:noFill/>
          <a:ln>
            <a:noFill/>
          </a:ln>
        </p:spPr>
      </p:pic>
      <p:sp>
        <p:nvSpPr>
          <p:cNvPr id="212" name="Google Shape;212;p24"/>
          <p:cNvSpPr txBox="1"/>
          <p:nvPr/>
        </p:nvSpPr>
        <p:spPr>
          <a:xfrm>
            <a:off x="1994662" y="2584133"/>
            <a:ext cx="1029018" cy="347980"/>
          </a:xfrm>
          <a:prstGeom prst="rect">
            <a:avLst/>
          </a:prstGeom>
          <a:noFill/>
          <a:ln>
            <a:noFill/>
          </a:ln>
        </p:spPr>
        <p:txBody>
          <a:bodyPr spcFirstLastPara="1" wrap="square" lIns="0" tIns="6025" rIns="0" bIns="0" anchor="t" anchorCtr="0">
            <a:spAutoFit/>
          </a:bodyPr>
          <a:lstStyle/>
          <a:p>
            <a:pPr marL="12700" marR="0" lvl="0" indent="0" algn="l" rtl="0">
              <a:lnSpc>
                <a:spcPct val="100000"/>
              </a:lnSpc>
              <a:spcBef>
                <a:spcPts val="0"/>
              </a:spcBef>
              <a:spcAft>
                <a:spcPts val="0"/>
              </a:spcAft>
              <a:buNone/>
            </a:pPr>
            <a:r>
              <a:rPr lang="en" sz="1100">
                <a:solidFill>
                  <a:srgbClr val="FFFFFF"/>
                </a:solidFill>
                <a:latin typeface="Times New Roman"/>
                <a:ea typeface="Times New Roman"/>
                <a:cs typeface="Times New Roman"/>
                <a:sym typeface="Times New Roman"/>
              </a:rPr>
              <a:t>Small &amp; Marginal Farmers</a:t>
            </a:r>
            <a:endParaRPr sz="1100">
              <a:latin typeface="Times New Roman"/>
              <a:ea typeface="Times New Roman"/>
              <a:cs typeface="Times New Roman"/>
              <a:sym typeface="Times New Roman"/>
            </a:endParaRPr>
          </a:p>
        </p:txBody>
      </p:sp>
      <p:sp>
        <p:nvSpPr>
          <p:cNvPr id="213" name="Google Shape;213;p24"/>
          <p:cNvSpPr txBox="1"/>
          <p:nvPr/>
        </p:nvSpPr>
        <p:spPr>
          <a:xfrm>
            <a:off x="886396" y="3365182"/>
            <a:ext cx="922655" cy="347980"/>
          </a:xfrm>
          <a:prstGeom prst="rect">
            <a:avLst/>
          </a:prstGeom>
          <a:noFill/>
          <a:ln>
            <a:noFill/>
          </a:ln>
        </p:spPr>
        <p:txBody>
          <a:bodyPr spcFirstLastPara="1" wrap="square" lIns="0" tIns="6025" rIns="0" bIns="0" anchor="t" anchorCtr="0">
            <a:spAutoFit/>
          </a:bodyPr>
          <a:lstStyle/>
          <a:p>
            <a:pPr marL="12700" marR="0" lvl="0" indent="0" algn="l" rtl="0">
              <a:lnSpc>
                <a:spcPct val="100000"/>
              </a:lnSpc>
              <a:spcBef>
                <a:spcPts val="0"/>
              </a:spcBef>
              <a:spcAft>
                <a:spcPts val="0"/>
              </a:spcAft>
              <a:buNone/>
            </a:pPr>
            <a:r>
              <a:rPr lang="en" sz="1100">
                <a:solidFill>
                  <a:srgbClr val="FFFFFF"/>
                </a:solidFill>
                <a:latin typeface="Times New Roman"/>
                <a:ea typeface="Times New Roman"/>
                <a:cs typeface="Times New Roman"/>
                <a:sym typeface="Times New Roman"/>
              </a:rPr>
              <a:t>Researchers and students</a:t>
            </a:r>
            <a:endParaRPr sz="1100">
              <a:latin typeface="Times New Roman"/>
              <a:ea typeface="Times New Roman"/>
              <a:cs typeface="Times New Roman"/>
              <a:sym typeface="Times New Roman"/>
            </a:endParaRPr>
          </a:p>
        </p:txBody>
      </p:sp>
      <p:sp>
        <p:nvSpPr>
          <p:cNvPr id="214" name="Google Shape;214;p24"/>
          <p:cNvSpPr txBox="1"/>
          <p:nvPr/>
        </p:nvSpPr>
        <p:spPr>
          <a:xfrm>
            <a:off x="543814" y="2349310"/>
            <a:ext cx="724535" cy="515620"/>
          </a:xfrm>
          <a:prstGeom prst="rect">
            <a:avLst/>
          </a:prstGeom>
          <a:noFill/>
          <a:ln>
            <a:noFill/>
          </a:ln>
        </p:spPr>
        <p:txBody>
          <a:bodyPr spcFirstLastPara="1" wrap="square" lIns="0" tIns="6025" rIns="0" bIns="0" anchor="t" anchorCtr="0">
            <a:spAutoFit/>
          </a:bodyPr>
          <a:lstStyle/>
          <a:p>
            <a:pPr marL="12700" marR="0" lvl="0" indent="0" algn="just" rtl="0">
              <a:lnSpc>
                <a:spcPct val="100000"/>
              </a:lnSpc>
              <a:spcBef>
                <a:spcPts val="0"/>
              </a:spcBef>
              <a:spcAft>
                <a:spcPts val="0"/>
              </a:spcAft>
              <a:buNone/>
            </a:pPr>
            <a:r>
              <a:rPr lang="en" sz="1100">
                <a:latin typeface="Times New Roman"/>
                <a:ea typeface="Times New Roman"/>
                <a:cs typeface="Times New Roman"/>
                <a:sym typeface="Times New Roman"/>
              </a:rPr>
              <a:t>Government Agricultural Departments</a:t>
            </a:r>
            <a:endParaRPr sz="1100">
              <a:latin typeface="Times New Roman"/>
              <a:ea typeface="Times New Roman"/>
              <a:cs typeface="Times New Roman"/>
              <a:sym typeface="Times New Roman"/>
            </a:endParaRPr>
          </a:p>
        </p:txBody>
      </p:sp>
      <p:pic>
        <p:nvPicPr>
          <p:cNvPr id="215" name="Google Shape;215;p24"/>
          <p:cNvPicPr preferRelativeResize="0"/>
          <p:nvPr/>
        </p:nvPicPr>
        <p:blipFill rotWithShape="1">
          <a:blip r:embed="rId7">
            <a:alphaModFix/>
          </a:blip>
          <a:srcRect/>
          <a:stretch/>
        </p:blipFill>
        <p:spPr>
          <a:xfrm>
            <a:off x="1038286" y="1479486"/>
            <a:ext cx="703900" cy="735190"/>
          </a:xfrm>
          <a:prstGeom prst="rect">
            <a:avLst/>
          </a:prstGeom>
          <a:noFill/>
          <a:ln>
            <a:noFill/>
          </a:ln>
        </p:spPr>
      </p:pic>
      <p:grpSp>
        <p:nvGrpSpPr>
          <p:cNvPr id="216" name="Google Shape;216;p24"/>
          <p:cNvGrpSpPr/>
          <p:nvPr/>
        </p:nvGrpSpPr>
        <p:grpSpPr>
          <a:xfrm>
            <a:off x="4647628" y="1137920"/>
            <a:ext cx="3628390" cy="836930"/>
            <a:chOff x="9295256" y="2275839"/>
            <a:chExt cx="7256780" cy="1673860"/>
          </a:xfrm>
        </p:grpSpPr>
        <p:sp>
          <p:nvSpPr>
            <p:cNvPr id="217" name="Google Shape;217;p24"/>
            <p:cNvSpPr/>
            <p:nvPr/>
          </p:nvSpPr>
          <p:spPr>
            <a:xfrm>
              <a:off x="9295256" y="2275839"/>
              <a:ext cx="7256780" cy="1673860"/>
            </a:xfrm>
            <a:custGeom>
              <a:avLst/>
              <a:gdLst/>
              <a:ahLst/>
              <a:cxnLst/>
              <a:rect l="l" t="t" r="r" b="b"/>
              <a:pathLst>
                <a:path w="7256780" h="1673860" extrusionOk="0">
                  <a:moveTo>
                    <a:pt x="6419596" y="0"/>
                  </a:moveTo>
                  <a:lnTo>
                    <a:pt x="6419596" y="418464"/>
                  </a:lnTo>
                  <a:lnTo>
                    <a:pt x="0" y="418464"/>
                  </a:lnTo>
                  <a:lnTo>
                    <a:pt x="0" y="1255267"/>
                  </a:lnTo>
                  <a:lnTo>
                    <a:pt x="6419596" y="1255267"/>
                  </a:lnTo>
                  <a:lnTo>
                    <a:pt x="6419596" y="1673732"/>
                  </a:lnTo>
                  <a:lnTo>
                    <a:pt x="7256399" y="836802"/>
                  </a:lnTo>
                  <a:lnTo>
                    <a:pt x="6419596" y="0"/>
                  </a:lnTo>
                  <a:close/>
                </a:path>
              </a:pathLst>
            </a:custGeom>
            <a:solidFill>
              <a:srgbClr val="00AF5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218" name="Google Shape;218;p24"/>
            <p:cNvSpPr/>
            <p:nvPr/>
          </p:nvSpPr>
          <p:spPr>
            <a:xfrm>
              <a:off x="9295256" y="2275839"/>
              <a:ext cx="7256780" cy="1673860"/>
            </a:xfrm>
            <a:custGeom>
              <a:avLst/>
              <a:gdLst/>
              <a:ahLst/>
              <a:cxnLst/>
              <a:rect l="l" t="t" r="r" b="b"/>
              <a:pathLst>
                <a:path w="7256780" h="1673860" extrusionOk="0">
                  <a:moveTo>
                    <a:pt x="0" y="418464"/>
                  </a:moveTo>
                  <a:lnTo>
                    <a:pt x="6419596" y="418464"/>
                  </a:lnTo>
                  <a:lnTo>
                    <a:pt x="6419596" y="0"/>
                  </a:lnTo>
                  <a:lnTo>
                    <a:pt x="7256399" y="836802"/>
                  </a:lnTo>
                  <a:lnTo>
                    <a:pt x="6419596" y="1673732"/>
                  </a:lnTo>
                  <a:lnTo>
                    <a:pt x="6419596" y="1255267"/>
                  </a:lnTo>
                  <a:lnTo>
                    <a:pt x="0" y="1255267"/>
                  </a:lnTo>
                  <a:lnTo>
                    <a:pt x="0" y="418464"/>
                  </a:lnTo>
                  <a:close/>
                </a:path>
              </a:pathLst>
            </a:custGeom>
            <a:noFill/>
            <a:ln w="25400" cap="flat" cmpd="sng">
              <a:solidFill>
                <a:srgbClr val="1C334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219" name="Google Shape;219;p24"/>
          <p:cNvSpPr txBox="1"/>
          <p:nvPr/>
        </p:nvSpPr>
        <p:spPr>
          <a:xfrm>
            <a:off x="3023489" y="774992"/>
            <a:ext cx="4010660" cy="888365"/>
          </a:xfrm>
          <a:prstGeom prst="rect">
            <a:avLst/>
          </a:prstGeom>
          <a:noFill/>
          <a:ln>
            <a:noFill/>
          </a:ln>
        </p:spPr>
        <p:txBody>
          <a:bodyPr spcFirstLastPara="1" wrap="square" lIns="0" tIns="6675" rIns="0" bIns="0" anchor="t" anchorCtr="0">
            <a:spAutoFit/>
          </a:bodyPr>
          <a:lstStyle/>
          <a:p>
            <a:pPr marL="127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TARGET AUDIENCE</a:t>
            </a:r>
            <a:endParaRPr sz="1600">
              <a:latin typeface="Times New Roman"/>
              <a:ea typeface="Times New Roman"/>
              <a:cs typeface="Times New Roman"/>
              <a:sym typeface="Times New Roman"/>
            </a:endParaRPr>
          </a:p>
          <a:p>
            <a:pPr marL="0" lvl="0" indent="0" algn="l" rtl="0">
              <a:lnSpc>
                <a:spcPct val="100000"/>
              </a:lnSpc>
              <a:spcBef>
                <a:spcPts val="1500"/>
              </a:spcBef>
              <a:spcAft>
                <a:spcPts val="0"/>
              </a:spcAft>
              <a:buNone/>
            </a:pPr>
            <a:endParaRPr sz="1600">
              <a:latin typeface="Times New Roman"/>
              <a:ea typeface="Times New Roman"/>
              <a:cs typeface="Times New Roman"/>
              <a:sym typeface="Times New Roman"/>
            </a:endParaRPr>
          </a:p>
          <a:p>
            <a:pPr marL="1676400" lvl="0" indent="0" algn="l" rtl="0">
              <a:lnSpc>
                <a:spcPct val="100000"/>
              </a:lnSpc>
              <a:spcBef>
                <a:spcPts val="0"/>
              </a:spcBef>
              <a:spcAft>
                <a:spcPts val="0"/>
              </a:spcAft>
              <a:buNone/>
            </a:pPr>
            <a:r>
              <a:rPr lang="en" sz="1400">
                <a:latin typeface="Times New Roman"/>
                <a:ea typeface="Times New Roman"/>
                <a:cs typeface="Times New Roman"/>
                <a:sym typeface="Times New Roman"/>
              </a:rPr>
              <a:t>Small &amp; Marginal Farmers	45%</a:t>
            </a:r>
            <a:endParaRPr sz="1400">
              <a:latin typeface="Times New Roman"/>
              <a:ea typeface="Times New Roman"/>
              <a:cs typeface="Times New Roman"/>
              <a:sym typeface="Times New Roman"/>
            </a:endParaRPr>
          </a:p>
        </p:txBody>
      </p:sp>
      <p:grpSp>
        <p:nvGrpSpPr>
          <p:cNvPr id="220" name="Google Shape;220;p24"/>
          <p:cNvGrpSpPr/>
          <p:nvPr/>
        </p:nvGrpSpPr>
        <p:grpSpPr>
          <a:xfrm>
            <a:off x="4653280" y="2109216"/>
            <a:ext cx="3622675" cy="836930"/>
            <a:chOff x="9306559" y="4218432"/>
            <a:chExt cx="7245350" cy="1673860"/>
          </a:xfrm>
        </p:grpSpPr>
        <p:sp>
          <p:nvSpPr>
            <p:cNvPr id="221" name="Google Shape;221;p24"/>
            <p:cNvSpPr/>
            <p:nvPr/>
          </p:nvSpPr>
          <p:spPr>
            <a:xfrm>
              <a:off x="9306559" y="4218432"/>
              <a:ext cx="7245350" cy="1673860"/>
            </a:xfrm>
            <a:custGeom>
              <a:avLst/>
              <a:gdLst/>
              <a:ahLst/>
              <a:cxnLst/>
              <a:rect l="l" t="t" r="r" b="b"/>
              <a:pathLst>
                <a:path w="7245350" h="1673860" extrusionOk="0">
                  <a:moveTo>
                    <a:pt x="6408293" y="0"/>
                  </a:moveTo>
                  <a:lnTo>
                    <a:pt x="6408293" y="418464"/>
                  </a:lnTo>
                  <a:lnTo>
                    <a:pt x="0" y="418464"/>
                  </a:lnTo>
                  <a:lnTo>
                    <a:pt x="0" y="1255267"/>
                  </a:lnTo>
                  <a:lnTo>
                    <a:pt x="6408293" y="1255267"/>
                  </a:lnTo>
                  <a:lnTo>
                    <a:pt x="6408293" y="1673732"/>
                  </a:lnTo>
                  <a:lnTo>
                    <a:pt x="7245096" y="836802"/>
                  </a:lnTo>
                  <a:lnTo>
                    <a:pt x="6408293" y="0"/>
                  </a:lnTo>
                  <a:close/>
                </a:path>
              </a:pathLst>
            </a:custGeom>
            <a:solidFill>
              <a:srgbClr val="17375E"/>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222" name="Google Shape;222;p24"/>
            <p:cNvSpPr/>
            <p:nvPr/>
          </p:nvSpPr>
          <p:spPr>
            <a:xfrm>
              <a:off x="9306559" y="4218432"/>
              <a:ext cx="7245350" cy="1673860"/>
            </a:xfrm>
            <a:custGeom>
              <a:avLst/>
              <a:gdLst/>
              <a:ahLst/>
              <a:cxnLst/>
              <a:rect l="l" t="t" r="r" b="b"/>
              <a:pathLst>
                <a:path w="7245350" h="1673860" extrusionOk="0">
                  <a:moveTo>
                    <a:pt x="0" y="418464"/>
                  </a:moveTo>
                  <a:lnTo>
                    <a:pt x="6408293" y="418464"/>
                  </a:lnTo>
                  <a:lnTo>
                    <a:pt x="6408293" y="0"/>
                  </a:lnTo>
                  <a:lnTo>
                    <a:pt x="7245096" y="836802"/>
                  </a:lnTo>
                  <a:lnTo>
                    <a:pt x="6408293" y="1673732"/>
                  </a:lnTo>
                  <a:lnTo>
                    <a:pt x="6408293" y="1255267"/>
                  </a:lnTo>
                  <a:lnTo>
                    <a:pt x="0" y="1255267"/>
                  </a:lnTo>
                  <a:lnTo>
                    <a:pt x="0" y="418464"/>
                  </a:lnTo>
                  <a:close/>
                </a:path>
              </a:pathLst>
            </a:custGeom>
            <a:noFill/>
            <a:ln w="25400" cap="flat" cmpd="sng">
              <a:solidFill>
                <a:srgbClr val="1C334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223" name="Google Shape;223;p24"/>
          <p:cNvSpPr txBox="1"/>
          <p:nvPr/>
        </p:nvSpPr>
        <p:spPr>
          <a:xfrm>
            <a:off x="4693031" y="2408873"/>
            <a:ext cx="2211705" cy="226060"/>
          </a:xfrm>
          <a:prstGeom prst="rect">
            <a:avLst/>
          </a:prstGeom>
          <a:noFill/>
          <a:ln>
            <a:noFill/>
          </a:ln>
        </p:spPr>
        <p:txBody>
          <a:bodyPr spcFirstLastPara="1" wrap="square" lIns="0" tIns="6025" rIns="0" bIns="0" anchor="t" anchorCtr="0">
            <a:spAutoFit/>
          </a:bodyPr>
          <a:lstStyle/>
          <a:p>
            <a:pPr marL="12700" lvl="0" indent="0" algn="l" rtl="0">
              <a:lnSpc>
                <a:spcPct val="100000"/>
              </a:lnSpc>
              <a:spcBef>
                <a:spcPts val="0"/>
              </a:spcBef>
              <a:spcAft>
                <a:spcPts val="0"/>
              </a:spcAft>
              <a:buNone/>
            </a:pPr>
            <a:r>
              <a:rPr lang="en" sz="1400">
                <a:solidFill>
                  <a:srgbClr val="FFFFFF"/>
                </a:solidFill>
                <a:latin typeface="Times New Roman"/>
                <a:ea typeface="Times New Roman"/>
                <a:cs typeface="Times New Roman"/>
                <a:sym typeface="Times New Roman"/>
              </a:rPr>
              <a:t>Researchers and students	25%</a:t>
            </a:r>
            <a:endParaRPr sz="1400">
              <a:latin typeface="Times New Roman"/>
              <a:ea typeface="Times New Roman"/>
              <a:cs typeface="Times New Roman"/>
              <a:sym typeface="Times New Roman"/>
            </a:endParaRPr>
          </a:p>
        </p:txBody>
      </p:sp>
      <p:grpSp>
        <p:nvGrpSpPr>
          <p:cNvPr id="224" name="Google Shape;224;p24"/>
          <p:cNvGrpSpPr/>
          <p:nvPr/>
        </p:nvGrpSpPr>
        <p:grpSpPr>
          <a:xfrm>
            <a:off x="4653280" y="3057398"/>
            <a:ext cx="3622675" cy="836930"/>
            <a:chOff x="9306559" y="6114796"/>
            <a:chExt cx="7245350" cy="1673860"/>
          </a:xfrm>
        </p:grpSpPr>
        <p:sp>
          <p:nvSpPr>
            <p:cNvPr id="225" name="Google Shape;225;p24"/>
            <p:cNvSpPr/>
            <p:nvPr/>
          </p:nvSpPr>
          <p:spPr>
            <a:xfrm>
              <a:off x="9306559" y="6114796"/>
              <a:ext cx="7245350" cy="1673860"/>
            </a:xfrm>
            <a:custGeom>
              <a:avLst/>
              <a:gdLst/>
              <a:ahLst/>
              <a:cxnLst/>
              <a:rect l="l" t="t" r="r" b="b"/>
              <a:pathLst>
                <a:path w="7245350" h="1673859" extrusionOk="0">
                  <a:moveTo>
                    <a:pt x="6408293" y="0"/>
                  </a:moveTo>
                  <a:lnTo>
                    <a:pt x="6408293" y="418464"/>
                  </a:lnTo>
                  <a:lnTo>
                    <a:pt x="0" y="418464"/>
                  </a:lnTo>
                  <a:lnTo>
                    <a:pt x="0" y="1255267"/>
                  </a:lnTo>
                  <a:lnTo>
                    <a:pt x="6408293" y="1255267"/>
                  </a:lnTo>
                  <a:lnTo>
                    <a:pt x="6408293" y="1673733"/>
                  </a:lnTo>
                  <a:lnTo>
                    <a:pt x="7245096" y="836802"/>
                  </a:lnTo>
                  <a:lnTo>
                    <a:pt x="6408293" y="0"/>
                  </a:lnTo>
                  <a:close/>
                </a:path>
              </a:pathLst>
            </a:custGeom>
            <a:solidFill>
              <a:srgbClr val="FFFF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226" name="Google Shape;226;p24"/>
            <p:cNvSpPr/>
            <p:nvPr/>
          </p:nvSpPr>
          <p:spPr>
            <a:xfrm>
              <a:off x="9306559" y="6114796"/>
              <a:ext cx="7245350" cy="1673860"/>
            </a:xfrm>
            <a:custGeom>
              <a:avLst/>
              <a:gdLst/>
              <a:ahLst/>
              <a:cxnLst/>
              <a:rect l="l" t="t" r="r" b="b"/>
              <a:pathLst>
                <a:path w="7245350" h="1673859" extrusionOk="0">
                  <a:moveTo>
                    <a:pt x="0" y="418464"/>
                  </a:moveTo>
                  <a:lnTo>
                    <a:pt x="6408293" y="418464"/>
                  </a:lnTo>
                  <a:lnTo>
                    <a:pt x="6408293" y="0"/>
                  </a:lnTo>
                  <a:lnTo>
                    <a:pt x="7245096" y="836802"/>
                  </a:lnTo>
                  <a:lnTo>
                    <a:pt x="6408293" y="1673733"/>
                  </a:lnTo>
                  <a:lnTo>
                    <a:pt x="6408293" y="1255267"/>
                  </a:lnTo>
                  <a:lnTo>
                    <a:pt x="0" y="1255267"/>
                  </a:lnTo>
                  <a:lnTo>
                    <a:pt x="0" y="418464"/>
                  </a:lnTo>
                  <a:close/>
                </a:path>
              </a:pathLst>
            </a:custGeom>
            <a:noFill/>
            <a:ln w="25400" cap="flat" cmpd="sng">
              <a:solidFill>
                <a:srgbClr val="1C334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227" name="Google Shape;227;p24"/>
          <p:cNvSpPr txBox="1"/>
          <p:nvPr/>
        </p:nvSpPr>
        <p:spPr>
          <a:xfrm>
            <a:off x="4693030" y="3358007"/>
            <a:ext cx="3135948" cy="226060"/>
          </a:xfrm>
          <a:prstGeom prst="rect">
            <a:avLst/>
          </a:prstGeom>
          <a:noFill/>
          <a:ln>
            <a:noFill/>
          </a:ln>
        </p:spPr>
        <p:txBody>
          <a:bodyPr spcFirstLastPara="1" wrap="square" lIns="0" tIns="6025" rIns="0" bIns="0" anchor="t" anchorCtr="0">
            <a:spAutoFit/>
          </a:bodyPr>
          <a:lstStyle/>
          <a:p>
            <a:pPr marL="12700" lvl="0" indent="0" algn="l" rtl="0">
              <a:lnSpc>
                <a:spcPct val="100000"/>
              </a:lnSpc>
              <a:spcBef>
                <a:spcPts val="0"/>
              </a:spcBef>
              <a:spcAft>
                <a:spcPts val="0"/>
              </a:spcAft>
              <a:buNone/>
            </a:pPr>
            <a:r>
              <a:rPr lang="en" sz="1400">
                <a:latin typeface="Times New Roman"/>
                <a:ea typeface="Times New Roman"/>
                <a:cs typeface="Times New Roman"/>
                <a:sym typeface="Times New Roman"/>
              </a:rPr>
              <a:t>Government Agricultural Departments 20%</a:t>
            </a:r>
            <a:endParaRPr sz="1400">
              <a:latin typeface="Times New Roman"/>
              <a:ea typeface="Times New Roman"/>
              <a:cs typeface="Times New Roman"/>
              <a:sym typeface="Times New Roman"/>
            </a:endParaRPr>
          </a:p>
        </p:txBody>
      </p:sp>
      <p:grpSp>
        <p:nvGrpSpPr>
          <p:cNvPr id="228" name="Google Shape;228;p24"/>
          <p:cNvGrpSpPr/>
          <p:nvPr/>
        </p:nvGrpSpPr>
        <p:grpSpPr>
          <a:xfrm>
            <a:off x="4647628" y="4005580"/>
            <a:ext cx="3622675" cy="836930"/>
            <a:chOff x="9295256" y="8011159"/>
            <a:chExt cx="7245350" cy="1673860"/>
          </a:xfrm>
        </p:grpSpPr>
        <p:sp>
          <p:nvSpPr>
            <p:cNvPr id="229" name="Google Shape;229;p24"/>
            <p:cNvSpPr/>
            <p:nvPr/>
          </p:nvSpPr>
          <p:spPr>
            <a:xfrm>
              <a:off x="9295256" y="8011159"/>
              <a:ext cx="7245350" cy="1673860"/>
            </a:xfrm>
            <a:custGeom>
              <a:avLst/>
              <a:gdLst/>
              <a:ahLst/>
              <a:cxnLst/>
              <a:rect l="l" t="t" r="r" b="b"/>
              <a:pathLst>
                <a:path w="7245350" h="1673859" extrusionOk="0">
                  <a:moveTo>
                    <a:pt x="6408166" y="0"/>
                  </a:moveTo>
                  <a:lnTo>
                    <a:pt x="6408166" y="418465"/>
                  </a:lnTo>
                  <a:lnTo>
                    <a:pt x="0" y="418465"/>
                  </a:lnTo>
                  <a:lnTo>
                    <a:pt x="0" y="1255242"/>
                  </a:lnTo>
                  <a:lnTo>
                    <a:pt x="6408166" y="1255242"/>
                  </a:lnTo>
                  <a:lnTo>
                    <a:pt x="6408166" y="1673669"/>
                  </a:lnTo>
                  <a:lnTo>
                    <a:pt x="7245096" y="836803"/>
                  </a:lnTo>
                  <a:lnTo>
                    <a:pt x="6408166" y="0"/>
                  </a:lnTo>
                  <a:close/>
                </a:path>
              </a:pathLst>
            </a:custGeom>
            <a:solidFill>
              <a:srgbClr val="F79546"/>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230" name="Google Shape;230;p24"/>
            <p:cNvSpPr/>
            <p:nvPr/>
          </p:nvSpPr>
          <p:spPr>
            <a:xfrm>
              <a:off x="9295256" y="8011159"/>
              <a:ext cx="7245350" cy="1673860"/>
            </a:xfrm>
            <a:custGeom>
              <a:avLst/>
              <a:gdLst/>
              <a:ahLst/>
              <a:cxnLst/>
              <a:rect l="l" t="t" r="r" b="b"/>
              <a:pathLst>
                <a:path w="7245350" h="1673859" extrusionOk="0">
                  <a:moveTo>
                    <a:pt x="0" y="418465"/>
                  </a:moveTo>
                  <a:lnTo>
                    <a:pt x="6408166" y="418465"/>
                  </a:lnTo>
                  <a:lnTo>
                    <a:pt x="6408166" y="0"/>
                  </a:lnTo>
                  <a:lnTo>
                    <a:pt x="7245096" y="836803"/>
                  </a:lnTo>
                  <a:lnTo>
                    <a:pt x="6408166" y="1673669"/>
                  </a:lnTo>
                  <a:lnTo>
                    <a:pt x="6408166" y="1255242"/>
                  </a:lnTo>
                  <a:lnTo>
                    <a:pt x="0" y="1255242"/>
                  </a:lnTo>
                  <a:lnTo>
                    <a:pt x="0" y="418465"/>
                  </a:lnTo>
                  <a:close/>
                </a:path>
              </a:pathLst>
            </a:custGeom>
            <a:noFill/>
            <a:ln w="25400" cap="flat" cmpd="sng">
              <a:solidFill>
                <a:srgbClr val="1C334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231" name="Google Shape;231;p24"/>
          <p:cNvSpPr txBox="1"/>
          <p:nvPr/>
        </p:nvSpPr>
        <p:spPr>
          <a:xfrm>
            <a:off x="4687443" y="4305490"/>
            <a:ext cx="2982595" cy="226060"/>
          </a:xfrm>
          <a:prstGeom prst="rect">
            <a:avLst/>
          </a:prstGeom>
          <a:noFill/>
          <a:ln>
            <a:noFill/>
          </a:ln>
        </p:spPr>
        <p:txBody>
          <a:bodyPr spcFirstLastPara="1" wrap="square" lIns="0" tIns="6025" rIns="0" bIns="0" anchor="t" anchorCtr="0">
            <a:spAutoFit/>
          </a:bodyPr>
          <a:lstStyle/>
          <a:p>
            <a:pPr marL="12700" lvl="0" indent="0" algn="l" rtl="0">
              <a:lnSpc>
                <a:spcPct val="100000"/>
              </a:lnSpc>
              <a:spcBef>
                <a:spcPts val="0"/>
              </a:spcBef>
              <a:spcAft>
                <a:spcPts val="0"/>
              </a:spcAft>
              <a:buNone/>
            </a:pPr>
            <a:r>
              <a:rPr lang="en" sz="1400">
                <a:latin typeface="Times New Roman"/>
                <a:ea typeface="Times New Roman"/>
                <a:cs typeface="Times New Roman"/>
                <a:sym typeface="Times New Roman"/>
              </a:rPr>
              <a:t>Agricultural Cooperatives &amp; Groups 10%</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23"/>
          <p:cNvSpPr txBox="1"/>
          <p:nvPr/>
        </p:nvSpPr>
        <p:spPr>
          <a:xfrm>
            <a:off x="1473425" y="647025"/>
            <a:ext cx="1719300" cy="3144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2000" b="1">
                <a:solidFill>
                  <a:srgbClr val="FF0000"/>
                </a:solidFill>
                <a:latin typeface="Times New Roman"/>
                <a:ea typeface="Times New Roman"/>
                <a:cs typeface="Times New Roman"/>
                <a:sym typeface="Times New Roman"/>
              </a:rPr>
              <a:t>FEASIBILITY</a:t>
            </a:r>
            <a:endParaRPr sz="2000">
              <a:latin typeface="Times New Roman"/>
              <a:ea typeface="Times New Roman"/>
              <a:cs typeface="Times New Roman"/>
              <a:sym typeface="Times New Roman"/>
            </a:endParaRPr>
          </a:p>
        </p:txBody>
      </p:sp>
      <p:sp>
        <p:nvSpPr>
          <p:cNvPr id="190" name="Google Shape;190;p23"/>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191" name="Google Shape;191;p23"/>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192" name="Google Shape;192;p23"/>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193" name="Google Shape;193;p23"/>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194" name="Google Shape;194;p23"/>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195" name="Google Shape;195;p23"/>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196" name="Google Shape;196;p23"/>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sp>
        <p:nvSpPr>
          <p:cNvPr id="197" name="Google Shape;197;p23"/>
          <p:cNvSpPr txBox="1"/>
          <p:nvPr/>
        </p:nvSpPr>
        <p:spPr>
          <a:xfrm>
            <a:off x="6528526" y="637850"/>
            <a:ext cx="1587900" cy="4683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2000" b="1">
                <a:solidFill>
                  <a:srgbClr val="FF0000"/>
                </a:solidFill>
                <a:latin typeface="Times New Roman"/>
                <a:ea typeface="Times New Roman"/>
                <a:cs typeface="Times New Roman"/>
                <a:sym typeface="Times New Roman"/>
              </a:rPr>
              <a:t>VIABILITY</a:t>
            </a:r>
            <a:endParaRPr sz="2000">
              <a:latin typeface="Times New Roman"/>
              <a:ea typeface="Times New Roman"/>
              <a:cs typeface="Times New Roman"/>
              <a:sym typeface="Times New Roman"/>
            </a:endParaRPr>
          </a:p>
          <a:p>
            <a:pPr marL="0" marR="114300" lvl="0" indent="0" algn="l" rtl="0">
              <a:lnSpc>
                <a:spcPct val="100000"/>
              </a:lnSpc>
              <a:spcBef>
                <a:spcPts val="0"/>
              </a:spcBef>
              <a:spcAft>
                <a:spcPts val="0"/>
              </a:spcAft>
              <a:buNone/>
            </a:pPr>
            <a:endParaRPr sz="1000">
              <a:latin typeface="Times New Roman"/>
              <a:ea typeface="Times New Roman"/>
              <a:cs typeface="Times New Roman"/>
              <a:sym typeface="Times New Roman"/>
            </a:endParaRPr>
          </a:p>
        </p:txBody>
      </p:sp>
      <p:pic>
        <p:nvPicPr>
          <p:cNvPr id="198" name="Google Shape;198;p23" title="Group 1 (4).png"/>
          <p:cNvPicPr preferRelativeResize="0"/>
          <p:nvPr/>
        </p:nvPicPr>
        <p:blipFill>
          <a:blip r:embed="rId6">
            <a:alphaModFix/>
          </a:blip>
          <a:stretch>
            <a:fillRect/>
          </a:stretch>
        </p:blipFill>
        <p:spPr>
          <a:xfrm>
            <a:off x="115125" y="1122175"/>
            <a:ext cx="4040499" cy="3620226"/>
          </a:xfrm>
          <a:prstGeom prst="rect">
            <a:avLst/>
          </a:prstGeom>
          <a:noFill/>
          <a:ln>
            <a:noFill/>
          </a:ln>
        </p:spPr>
      </p:pic>
      <p:pic>
        <p:nvPicPr>
          <p:cNvPr id="199" name="Google Shape;199;p23" title="Group 8.png"/>
          <p:cNvPicPr preferRelativeResize="0"/>
          <p:nvPr/>
        </p:nvPicPr>
        <p:blipFill>
          <a:blip r:embed="rId7">
            <a:alphaModFix/>
          </a:blip>
          <a:stretch>
            <a:fillRect/>
          </a:stretch>
        </p:blipFill>
        <p:spPr>
          <a:xfrm>
            <a:off x="4412300" y="1156800"/>
            <a:ext cx="4646300" cy="351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p:nvPr/>
        </p:nvSpPr>
        <p:spPr>
          <a:xfrm>
            <a:off x="1179875" y="424475"/>
            <a:ext cx="6287100" cy="468300"/>
          </a:xfrm>
          <a:prstGeom prst="rect">
            <a:avLst/>
          </a:prstGeom>
          <a:noFill/>
          <a:ln>
            <a:noFill/>
          </a:ln>
        </p:spPr>
        <p:txBody>
          <a:bodyPr spcFirstLastPara="1" wrap="square" lIns="0" tIns="6350" rIns="0" bIns="0" anchor="t" anchorCtr="0">
            <a:spAutoFit/>
          </a:bodyPr>
          <a:lstStyle/>
          <a:p>
            <a:pPr marL="18415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MARKET DEMAND ANALYSIS</a:t>
            </a:r>
            <a:endParaRPr sz="1600">
              <a:latin typeface="Times New Roman"/>
              <a:ea typeface="Times New Roman"/>
              <a:cs typeface="Times New Roman"/>
              <a:sym typeface="Times New Roman"/>
            </a:endParaRPr>
          </a:p>
          <a:p>
            <a:pPr marL="457200" marR="152400" lvl="0" indent="0" algn="l" rtl="0">
              <a:lnSpc>
                <a:spcPct val="140000"/>
              </a:lnSpc>
              <a:spcBef>
                <a:spcPts val="0"/>
              </a:spcBef>
              <a:spcAft>
                <a:spcPts val="0"/>
              </a:spcAft>
              <a:buNone/>
            </a:pPr>
            <a:endParaRPr sz="1400">
              <a:latin typeface="Times New Roman"/>
              <a:ea typeface="Times New Roman"/>
              <a:cs typeface="Times New Roman"/>
              <a:sym typeface="Times New Roman"/>
            </a:endParaRPr>
          </a:p>
        </p:txBody>
      </p:sp>
      <p:sp>
        <p:nvSpPr>
          <p:cNvPr id="237" name="Google Shape;237;p25"/>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238" name="Google Shape;238;p25"/>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239" name="Google Shape;239;p25"/>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240" name="Google Shape;240;p25"/>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241" name="Google Shape;241;p25"/>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242" name="Google Shape;242;p25"/>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243" name="Google Shape;243;p25"/>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pic>
        <p:nvPicPr>
          <p:cNvPr id="244" name="Google Shape;244;p25" title="Group 8 (2).png"/>
          <p:cNvPicPr preferRelativeResize="0"/>
          <p:nvPr/>
        </p:nvPicPr>
        <p:blipFill>
          <a:blip r:embed="rId6">
            <a:alphaModFix/>
          </a:blip>
          <a:stretch>
            <a:fillRect/>
          </a:stretch>
        </p:blipFill>
        <p:spPr>
          <a:xfrm>
            <a:off x="115125" y="1286475"/>
            <a:ext cx="4456876" cy="3267075"/>
          </a:xfrm>
          <a:prstGeom prst="rect">
            <a:avLst/>
          </a:prstGeom>
          <a:noFill/>
          <a:ln>
            <a:noFill/>
          </a:ln>
        </p:spPr>
      </p:pic>
      <p:pic>
        <p:nvPicPr>
          <p:cNvPr id="245" name="Google Shape;245;p25" title="Group 9.png"/>
          <p:cNvPicPr preferRelativeResize="0"/>
          <p:nvPr/>
        </p:nvPicPr>
        <p:blipFill>
          <a:blip r:embed="rId7">
            <a:alphaModFix/>
          </a:blip>
          <a:stretch>
            <a:fillRect/>
          </a:stretch>
        </p:blipFill>
        <p:spPr>
          <a:xfrm>
            <a:off x="4703250" y="1286475"/>
            <a:ext cx="4288350" cy="308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Google Shape;248;p26"/>
          <p:cNvSpPr txBox="1">
            <a:spLocks noGrp="1"/>
          </p:cNvSpPr>
          <p:nvPr>
            <p:ph type="body" idx="1"/>
          </p:nvPr>
        </p:nvSpPr>
        <p:spPr>
          <a:xfrm>
            <a:off x="904479" y="1729703"/>
            <a:ext cx="6814200" cy="1669037"/>
          </a:xfrm>
          <a:prstGeom prst="rect">
            <a:avLst/>
          </a:prstGeom>
          <a:noFill/>
          <a:ln>
            <a:noFill/>
          </a:ln>
        </p:spPr>
        <p:txBody>
          <a:bodyPr spcFirstLastPara="1" wrap="square" lIns="0" tIns="6975" rIns="0" bIns="0" anchor="t" anchorCtr="0">
            <a:spAutoFit/>
          </a:bodyPr>
          <a:lstStyle/>
          <a:p>
            <a:pPr marL="177800" lvl="0" indent="-165100">
              <a:buClr>
                <a:schemeClr val="hlink"/>
              </a:buClr>
              <a:buSzPts val="1200"/>
              <a:buFont typeface="Arial"/>
              <a:buChar char="•"/>
            </a:pPr>
            <a:r>
              <a:rPr lang="en-IN" dirty="0">
                <a:hlinkClick r:id="rId3"/>
              </a:rPr>
              <a:t>https://ieeexplore.ieee.org/document/10205756/</a:t>
            </a:r>
            <a:endParaRPr lang="en-IN" dirty="0"/>
          </a:p>
          <a:p>
            <a:pPr marL="177800" lvl="0" indent="-165100">
              <a:buClr>
                <a:schemeClr val="hlink"/>
              </a:buClr>
              <a:buSzPts val="1200"/>
              <a:buFont typeface="Arial"/>
              <a:buChar char="•"/>
            </a:pPr>
            <a:endParaRPr lang="en-IN" dirty="0"/>
          </a:p>
          <a:p>
            <a:pPr marL="177800" lvl="0" indent="-165100">
              <a:buClr>
                <a:schemeClr val="hlink"/>
              </a:buClr>
              <a:buSzPts val="1200"/>
              <a:buFont typeface="Arial"/>
              <a:buChar char="•"/>
            </a:pPr>
            <a:r>
              <a:rPr lang="en-IN" dirty="0">
                <a:hlinkClick r:id="rId4"/>
              </a:rPr>
              <a:t>https://link.springer.com/article/10.1007/s44230-024-00081-3</a:t>
            </a:r>
            <a:endParaRPr lang="en-IN" dirty="0"/>
          </a:p>
          <a:p>
            <a:pPr marL="177800" lvl="0" indent="-165100">
              <a:buClr>
                <a:schemeClr val="hlink"/>
              </a:buClr>
              <a:buSzPts val="1200"/>
              <a:buFont typeface="Arial"/>
              <a:buChar char="•"/>
            </a:pPr>
            <a:endParaRPr lang="en-IN" dirty="0"/>
          </a:p>
          <a:p>
            <a:pPr marL="177800" lvl="0" indent="-165100">
              <a:buClr>
                <a:schemeClr val="hlink"/>
              </a:buClr>
              <a:buSzPts val="1200"/>
              <a:buFont typeface="Arial"/>
              <a:buChar char="•"/>
            </a:pPr>
            <a:r>
              <a:rPr lang="en-IN" dirty="0">
                <a:hlinkClick r:id="rId5"/>
              </a:rPr>
              <a:t>https://www.researchgate.net/publication/327065422_Plant_Disease_Detection_Using_Machine_Learning</a:t>
            </a:r>
            <a:endParaRPr lang="en-IN" dirty="0"/>
          </a:p>
          <a:p>
            <a:pPr marL="177800" lvl="0" indent="-165100">
              <a:buClr>
                <a:schemeClr val="hlink"/>
              </a:buClr>
              <a:buSzPts val="1200"/>
              <a:buFont typeface="Arial"/>
              <a:buChar char="•"/>
            </a:pPr>
            <a:endParaRPr lang="en-IN" dirty="0"/>
          </a:p>
          <a:p>
            <a:pPr marL="177800" lvl="0" indent="-165100">
              <a:buClr>
                <a:schemeClr val="hlink"/>
              </a:buClr>
              <a:buSzPts val="1200"/>
              <a:buFont typeface="Arial"/>
              <a:buChar char="•"/>
            </a:pPr>
            <a:r>
              <a:rPr lang="en-IN" dirty="0">
                <a:hlinkClick r:id="rId6"/>
              </a:rPr>
              <a:t>https://bsppjournals.onlinelibrary.wiley.com/doi/10.1111/ppa.14006</a:t>
            </a:r>
            <a:endParaRPr lang="en-IN" dirty="0"/>
          </a:p>
          <a:p>
            <a:pPr marL="177800" lvl="0" indent="-165100">
              <a:buClr>
                <a:schemeClr val="hlink"/>
              </a:buClr>
              <a:buSzPts val="1200"/>
              <a:buFont typeface="Arial"/>
              <a:buChar char="•"/>
            </a:pPr>
            <a:endParaRPr lang="en-IN" dirty="0"/>
          </a:p>
        </p:txBody>
      </p:sp>
      <p:sp>
        <p:nvSpPr>
          <p:cNvPr id="249" name="Google Shape;249;p26"/>
          <p:cNvSpPr txBox="1"/>
          <p:nvPr/>
        </p:nvSpPr>
        <p:spPr>
          <a:xfrm>
            <a:off x="1622459" y="903304"/>
            <a:ext cx="5899082" cy="360355"/>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2300" b="1" dirty="0">
                <a:solidFill>
                  <a:srgbClr val="FF0000"/>
                </a:solidFill>
                <a:latin typeface="Times New Roman"/>
                <a:ea typeface="Times New Roman"/>
                <a:cs typeface="Times New Roman"/>
                <a:sym typeface="Times New Roman"/>
              </a:rPr>
              <a:t>RESEARCH AND REFERENCES</a:t>
            </a:r>
            <a:endParaRPr sz="2300" dirty="0">
              <a:latin typeface="Times New Roman"/>
              <a:ea typeface="Times New Roman"/>
              <a:cs typeface="Times New Roman"/>
              <a:sym typeface="Times New Roman"/>
            </a:endParaRPr>
          </a:p>
        </p:txBody>
      </p:sp>
      <p:sp>
        <p:nvSpPr>
          <p:cNvPr id="250" name="Google Shape;250;p26"/>
          <p:cNvSpPr txBox="1"/>
          <p:nvPr/>
        </p:nvSpPr>
        <p:spPr>
          <a:xfrm>
            <a:off x="7615047" y="39935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251" name="Google Shape;251;p26"/>
          <p:cNvSpPr txBox="1"/>
          <p:nvPr/>
        </p:nvSpPr>
        <p:spPr>
          <a:xfrm>
            <a:off x="7560183" y="3543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252" name="Google Shape;252;p26"/>
          <p:cNvPicPr preferRelativeResize="0"/>
          <p:nvPr/>
        </p:nvPicPr>
        <p:blipFill rotWithShape="1">
          <a:blip r:embed="rId7">
            <a:alphaModFix/>
          </a:blip>
          <a:srcRect/>
          <a:stretch/>
        </p:blipFill>
        <p:spPr>
          <a:xfrm>
            <a:off x="7014473" y="111230"/>
            <a:ext cx="351971" cy="326030"/>
          </a:xfrm>
          <a:prstGeom prst="rect">
            <a:avLst/>
          </a:prstGeom>
          <a:noFill/>
          <a:ln>
            <a:noFill/>
          </a:ln>
        </p:spPr>
      </p:pic>
      <p:pic>
        <p:nvPicPr>
          <p:cNvPr id="253" name="Google Shape;253;p26"/>
          <p:cNvPicPr preferRelativeResize="0"/>
          <p:nvPr/>
        </p:nvPicPr>
        <p:blipFill rotWithShape="1">
          <a:blip r:embed="rId8">
            <a:alphaModFix/>
          </a:blip>
          <a:srcRect/>
          <a:stretch/>
        </p:blipFill>
        <p:spPr>
          <a:xfrm>
            <a:off x="8721027" y="81163"/>
            <a:ext cx="337572" cy="372100"/>
          </a:xfrm>
          <a:prstGeom prst="rect">
            <a:avLst/>
          </a:prstGeom>
          <a:noFill/>
          <a:ln>
            <a:noFill/>
          </a:ln>
        </p:spPr>
      </p:pic>
      <p:sp>
        <p:nvSpPr>
          <p:cNvPr id="254" name="Google Shape;254;p26"/>
          <p:cNvSpPr txBox="1"/>
          <p:nvPr/>
        </p:nvSpPr>
        <p:spPr>
          <a:xfrm>
            <a:off x="7426071" y="24695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255" name="Google Shape;255;p26"/>
          <p:cNvPicPr preferRelativeResize="0"/>
          <p:nvPr/>
        </p:nvPicPr>
        <p:blipFill rotWithShape="1">
          <a:blip r:embed="rId9">
            <a:alphaModFix/>
          </a:blip>
          <a:srcRect/>
          <a:stretch/>
        </p:blipFill>
        <p:spPr>
          <a:xfrm>
            <a:off x="115128" y="51333"/>
            <a:ext cx="1024093" cy="429933"/>
          </a:xfrm>
          <a:prstGeom prst="rect">
            <a:avLst/>
          </a:prstGeom>
          <a:noFill/>
          <a:ln>
            <a:noFill/>
          </a:ln>
        </p:spPr>
      </p:pic>
      <p:sp>
        <p:nvSpPr>
          <p:cNvPr id="256" name="Google Shape;256;p26"/>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426</Words>
  <Application>Microsoft Office PowerPoint</Application>
  <PresentationFormat>On-screen Show (16:9)</PresentationFormat>
  <Paragraphs>86</Paragraphs>
  <Slides>8</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Anton</vt:lpstr>
      <vt:lpstr>Arial</vt:lpstr>
      <vt:lpstr>Calibri</vt:lpstr>
      <vt:lpstr>Cambria</vt:lpstr>
      <vt:lpstr>Lucida Sans</vt:lpstr>
      <vt:lpstr>Times New Roman</vt:lpstr>
      <vt:lpstr>Trebuchet MS</vt:lpstr>
      <vt:lpstr>Simple Light</vt:lpstr>
      <vt:lpstr>Office Theme</vt:lpstr>
      <vt:lpstr>‘25</vt:lpstr>
      <vt:lpstr>‘25</vt:lpstr>
      <vt:lpstr>‘25</vt:lpstr>
      <vt:lpstr>PowerPoint Presentation</vt:lpstr>
      <vt:lpstr>‘25</vt:lpstr>
      <vt:lpstr>‘25</vt:lpstr>
      <vt:lpstr>‘25</vt:lpstr>
      <vt:lpstr>‘25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tharunya thangaraj</dc:creator>
  <cp:lastModifiedBy>tharunya thangaraj</cp:lastModifiedBy>
  <cp:revision>3</cp:revision>
  <dcterms:modified xsi:type="dcterms:W3CDTF">2025-09-13T16:12:40Z</dcterms:modified>
</cp:coreProperties>
</file>