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5"/>
    <p:sldMasterId id="2147484230" r:id="rId6"/>
    <p:sldMasterId id="2147484183" r:id="rId7"/>
    <p:sldMasterId id="2147484199" r:id="rId8"/>
    <p:sldMasterId id="2147484210" r:id="rId9"/>
    <p:sldMasterId id="2147484098" r:id="rId10"/>
    <p:sldMasterId id="2147484009" r:id="rId11"/>
  </p:sldMasterIdLst>
  <p:notesMasterIdLst>
    <p:notesMasterId r:id="rId33"/>
  </p:notesMasterIdLst>
  <p:handoutMasterIdLst>
    <p:handoutMasterId r:id="rId34"/>
  </p:handoutMasterIdLst>
  <p:sldIdLst>
    <p:sldId id="877" r:id="rId12"/>
    <p:sldId id="1052" r:id="rId13"/>
    <p:sldId id="1040" r:id="rId14"/>
    <p:sldId id="1190" r:id="rId15"/>
    <p:sldId id="1203" r:id="rId16"/>
    <p:sldId id="1194" r:id="rId17"/>
    <p:sldId id="1195" r:id="rId18"/>
    <p:sldId id="1204" r:id="rId19"/>
    <p:sldId id="1196" r:id="rId20"/>
    <p:sldId id="1205" r:id="rId21"/>
    <p:sldId id="1206" r:id="rId22"/>
    <p:sldId id="1201" r:id="rId23"/>
    <p:sldId id="1200" r:id="rId24"/>
    <p:sldId id="1207" r:id="rId25"/>
    <p:sldId id="1208" r:id="rId26"/>
    <p:sldId id="1209" r:id="rId27"/>
    <p:sldId id="1210" r:id="rId28"/>
    <p:sldId id="1211" r:id="rId29"/>
    <p:sldId id="1199" r:id="rId30"/>
    <p:sldId id="1202" r:id="rId31"/>
    <p:sldId id="1027" r:id="rId32"/>
  </p:sldIdLst>
  <p:sldSz cx="12188825" cy="6858000"/>
  <p:notesSz cx="7010400" cy="92964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59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  <p15:guide id="4" pos="15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ning, Christine" initials="FC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DA8"/>
    <a:srgbClr val="666666"/>
    <a:srgbClr val="DA0000"/>
    <a:srgbClr val="FF3399"/>
    <a:srgbClr val="0073E6"/>
    <a:srgbClr val="FF33CC"/>
    <a:srgbClr val="CCCCCC"/>
    <a:srgbClr val="999999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8BBCD-2E2F-414C-B631-0F9A7D31EDB7}" v="4" dt="2024-12-08T15:32:1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1" y="293"/>
      </p:cViewPr>
      <p:guideLst>
        <p:guide orient="horz" pos="3360"/>
        <p:guide pos="359"/>
        <p:guide orient="horz" pos="1656"/>
        <p:guide pos="15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gs" Target="tags/tag1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C44A8BC-B777-430C-AD58-9008A4E90E46}" type="datetimeFigureOut">
              <a:rPr lang="en-US"/>
              <a:pPr>
                <a:defRPr/>
              </a:pPr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ABFCB41-3C28-4159-B61F-F8E5AF1A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7ABE1A-152E-4D2B-BFD4-19B96461C82C}" type="datetimeFigureOut">
              <a:rPr lang="en-US"/>
              <a:pPr>
                <a:defRPr/>
              </a:pPr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11E8DB-6A4C-4C83-82CD-75B2E8057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A05A-8F02-DBF8-0D6D-212B3EB5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0CDFA-FE6B-20EC-97AC-F60B06503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1D2BE-072C-AB5E-D5D5-B9C731359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2752-A0C6-D0A1-5ED4-835B642AB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64857-C79B-BC88-CDDE-EF6DDF3D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93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6299-3B9C-066C-EE90-6D1D1A13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58325-DC0B-AD38-A608-9E1F0470C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3C636-07E4-45CE-7C46-C48B10759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6BFE-9166-1CFD-9F28-873918C29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1C73A-E522-D377-0434-D5287B7B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9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8CB0-6E3B-74FE-17F1-F180B82B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69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515DA-0FB1-C68F-8BE2-490F460E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62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A62E-47ED-845A-8932-933A3A57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0F18E2-6465-99E2-5286-596EA9FD7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51BB2-6F38-1D04-49B5-C1F02DD60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A3EF-5735-4E07-64AE-3B0160D7D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1BD58-0E71-45BE-EBF7-1E0F9C24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DA279-F246-784E-371C-6C445F2C0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D0F82-D69A-63EA-6CED-E2CB849BC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1BDB-F463-9F84-7BF4-054DF1DB3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316E7-2114-4D02-70B1-8B4263F7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D356D-E456-A2B6-A8A3-463315D51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9FE7B-F51F-970E-1578-F1A1B375F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60C1-73E9-BF85-4A06-67301D325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842F7-6769-24D1-8AA3-D2171DBD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4B0A2-1F87-0358-EEB8-8A91754E3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795DE-8764-B567-C5AE-E5B76A1F0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771-D5BC-68C7-03E7-03594FD1D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6" y="0"/>
            <a:ext cx="548497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6" y="1087018"/>
            <a:ext cx="5496490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5" y="2894013"/>
            <a:ext cx="4067703" cy="989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32" r="-1" b="3144"/>
          <a:stretch/>
        </p:blipFill>
        <p:spPr>
          <a:xfrm>
            <a:off x="5012732" y="2458908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49799" y="5212080"/>
            <a:ext cx="2841565" cy="16459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08EA5-4D48-4D48-8228-9A10C78FD2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7"/>
            <a:ext cx="1603262" cy="515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386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A8F-1784-4881-B45F-FC94A0852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6" y="1344168"/>
            <a:ext cx="8721104" cy="9235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2D2C2-B670-4548-98A6-464D571842BA}"/>
              </a:ext>
            </a:extLst>
          </p:cNvPr>
          <p:cNvSpPr/>
          <p:nvPr userDrawn="1"/>
        </p:nvSpPr>
        <p:spPr>
          <a:xfrm>
            <a:off x="10487922" y="0"/>
            <a:ext cx="1697730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0AEBD-6812-4AA1-AFCB-BB7CF467D339}"/>
              </a:ext>
            </a:extLst>
          </p:cNvPr>
          <p:cNvSpPr/>
          <p:nvPr userDrawn="1"/>
        </p:nvSpPr>
        <p:spPr>
          <a:xfrm>
            <a:off x="10487922" y="0"/>
            <a:ext cx="1697730" cy="3449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506B7F3-32B6-4800-9FAF-E17558EDB79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486662" y="344994"/>
            <a:ext cx="1713036" cy="992242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2C695D-D94C-4079-8824-3C6A27EB2D34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85586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6B58-4984-4C3A-A106-EA6C4686C9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3A23E40-3810-2C49-9852-7AB34EF3C6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6000-FC78-4C5F-9205-2DC965F81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798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Black-C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6B58-4984-4C3A-A106-EA6C4686C9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B2D71FF-6D90-224D-899B-7FBB947BA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5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7686B-F935-4F84-9AD2-7F9747A8F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1640"/>
            <a:ext cx="1127455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90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3" y="457200"/>
            <a:ext cx="10503719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3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7" cy="40507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7FABC9-C7DC-2442-B91A-C79F97C20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3" y="457200"/>
            <a:ext cx="1050371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3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7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398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3" y="457200"/>
            <a:ext cx="10503719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3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931-D60C-45BF-B727-81EF40C1D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6457" cy="40507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25FBE1A-75F5-C740-A1AF-0ECB28D185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30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3" y="457200"/>
            <a:ext cx="1050371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3" y="932688"/>
            <a:ext cx="1050371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A6439-752F-4EAE-BA36-A9DA45D5B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10502900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378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5120B3-A679-4361-BBE5-B44731CBB86A}"/>
              </a:ext>
            </a:extLst>
          </p:cNvPr>
          <p:cNvSpPr/>
          <p:nvPr userDrawn="1"/>
        </p:nvSpPr>
        <p:spPr>
          <a:xfrm>
            <a:off x="0" y="-8249"/>
            <a:ext cx="4205145" cy="68653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0" rIns="121867" bIns="0" rtlCol="0" anchor="ctr"/>
          <a:lstStyle/>
          <a:p>
            <a:pPr marL="0" marR="0" lvl="0" indent="0" algn="ctr" defTabSz="91414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4C61FA3-B671-4289-9759-F226A4D71C0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2102571" y="5639236"/>
            <a:ext cx="2102572" cy="12178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6025" y="1401318"/>
            <a:ext cx="6965913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3135575" cy="79552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763B-C6C4-4101-B565-E3A3353174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154" y="457200"/>
            <a:ext cx="6965913" cy="795528"/>
          </a:xfrm>
        </p:spPr>
        <p:txBody>
          <a:bodyPr/>
          <a:lstStyle>
            <a:lvl1pPr marL="0" indent="0">
              <a:buNone/>
              <a:defRPr sz="2799"/>
            </a:lvl1pPr>
          </a:lstStyle>
          <a:p>
            <a:pPr lvl="0"/>
            <a:r>
              <a:rPr lang="en-US"/>
              <a:t>Click to enter headline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DD45756-9F9A-4024-8679-58D406BDF8AF}"/>
              </a:ext>
            </a:extLst>
          </p:cNvPr>
          <p:cNvSpPr txBox="1">
            <a:spLocks/>
          </p:cNvSpPr>
          <p:nvPr userDrawn="1"/>
        </p:nvSpPr>
        <p:spPr>
          <a:xfrm>
            <a:off x="-1579" y="6400918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78788-8B9F-401C-8E79-E3B3BD41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989" y="2304288"/>
            <a:ext cx="6965949" cy="40965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05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1364" y="0"/>
            <a:ext cx="5484971" cy="6858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6" y="1087018"/>
            <a:ext cx="5496490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5" y="2894013"/>
            <a:ext cx="4067703" cy="989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49799" y="5212080"/>
            <a:ext cx="2841565" cy="16459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031F72-9475-4396-AAE5-D1103FE9DD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054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857483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8574838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05721-C91A-437D-9E47-2408E1F72CAE}"/>
              </a:ext>
            </a:extLst>
          </p:cNvPr>
          <p:cNvSpPr/>
          <p:nvPr userDrawn="1"/>
        </p:nvSpPr>
        <p:spPr>
          <a:xfrm>
            <a:off x="10281373" y="457201"/>
            <a:ext cx="1904279" cy="64008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9E04FAB-E76C-4262-B9A3-5A1C48CC15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270489" y="456076"/>
            <a:ext cx="1919740" cy="11119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BE60-5CC1-4AA0-8D1C-B0A0F5DF7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8577072" cy="40507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4A5CE52-7E65-4EA4-B1EE-3861A1DADEB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7916734" y="5507675"/>
            <a:ext cx="2373914" cy="13716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3A71C-C106-D84B-AA89-9E6F8D8FD15B}"/>
              </a:ext>
            </a:extLst>
          </p:cNvPr>
          <p:cNvSpPr/>
          <p:nvPr userDrawn="1"/>
        </p:nvSpPr>
        <p:spPr>
          <a:xfrm>
            <a:off x="11350488" y="168967"/>
            <a:ext cx="506896" cy="4075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3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Graphics-2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857483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857483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05721-C91A-437D-9E47-2408E1F72CAE}"/>
              </a:ext>
            </a:extLst>
          </p:cNvPr>
          <p:cNvSpPr/>
          <p:nvPr userDrawn="1"/>
        </p:nvSpPr>
        <p:spPr>
          <a:xfrm>
            <a:off x="10281373" y="457201"/>
            <a:ext cx="1904279" cy="64008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993D291-07E9-4C4D-A516-DFA6210DB7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7913402" y="5486400"/>
            <a:ext cx="2367971" cy="1371600"/>
          </a:xfrm>
          <a:prstGeom prst="rtTriangle">
            <a:avLst/>
          </a:prstGeom>
          <a:solidFill>
            <a:srgbClr val="CCCCCD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9E04FAB-E76C-4262-B9A3-5A1C48CC15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10269085" y="457200"/>
            <a:ext cx="1919740" cy="11119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BE60-5CC1-4AA0-8D1C-B0A0F5DF7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91640"/>
            <a:ext cx="8577072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5894D-1E1A-DC4D-AC7C-2A1D33EB2333}"/>
              </a:ext>
            </a:extLst>
          </p:cNvPr>
          <p:cNvSpPr/>
          <p:nvPr userDrawn="1"/>
        </p:nvSpPr>
        <p:spPr>
          <a:xfrm>
            <a:off x="11350488" y="168967"/>
            <a:ext cx="506896" cy="4075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2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9DAAC-A724-45DF-B432-52FDA19FF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2275"/>
            <a:ext cx="11274552" cy="464515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FE2C4BB-5EBA-0140-8DC6-9C22F04B76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col-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2590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25908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9DAAC-A724-45DF-B432-52FDA19FF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92275"/>
            <a:ext cx="11274552" cy="464515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398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ANK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FFFFFF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D177040-0B5B-6340-B5B8-D7C31FD0E6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896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C7B7-43B1-4111-854D-7C16712CE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C44B1-010E-4C1C-8A26-6821D71AB5D9}"/>
              </a:ext>
            </a:extLst>
          </p:cNvPr>
          <p:cNvSpPr/>
          <p:nvPr userDrawn="1"/>
        </p:nvSpPr>
        <p:spPr>
          <a:xfrm>
            <a:off x="9596200" y="893"/>
            <a:ext cx="2589450" cy="6856214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051460E-F6C8-492A-B064-FE9A1A863B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596200" y="5352086"/>
            <a:ext cx="2589450" cy="1505023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41616A7-DF3C-4E5E-AFE3-77BE4E404B8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4400818" y="3855258"/>
            <a:ext cx="5206528" cy="3015777"/>
          </a:xfrm>
          <a:prstGeom prst="rtTriangle">
            <a:avLst/>
          </a:prstGeom>
          <a:solidFill>
            <a:srgbClr val="0073E6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448DBE-7BD0-45C5-BE91-5CC69B728194}"/>
              </a:ext>
            </a:extLst>
          </p:cNvPr>
          <p:cNvSpPr txBox="1">
            <a:spLocks/>
          </p:cNvSpPr>
          <p:nvPr userDrawn="1"/>
        </p:nvSpPr>
        <p:spPr>
          <a:xfrm>
            <a:off x="0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01306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2" y="457200"/>
            <a:ext cx="1106135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2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FF4E-29D2-4081-96CD-0F1A47C96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1" y="1692275"/>
            <a:ext cx="5302250" cy="43068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7BC684-A3EE-4191-B972-A2D34DC5A2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692276"/>
            <a:ext cx="5303520" cy="43068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4pPr marL="1371212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BCE6546-82B3-47FB-BCCC-39725DDEEF36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AA9EB7D-4AAF-1947-8102-C3725AFDF6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582" y="190868"/>
            <a:ext cx="514558" cy="8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4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2" y="457200"/>
            <a:ext cx="1106135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2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C270D-AC25-43F5-A58D-73B95D173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7920" y="1692275"/>
            <a:ext cx="5303520" cy="43068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D5AFF0-5436-4506-9F1C-AB3E2DBA7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5303838" cy="430682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FE4EDB-F590-4C9D-86FF-252627B03F3D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675B785-1875-324B-9BE8-9DC54BC73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55" y="212082"/>
            <a:ext cx="447621" cy="6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25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2" y="457200"/>
            <a:ext cx="11061359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2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255FF7-9BA0-4CFF-8D35-BA0C7BEC51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7920" y="1692275"/>
            <a:ext cx="5303520" cy="430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61A7F8F-D0B8-422F-9392-AA1C635EA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5303838" cy="430682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4729F99-77F2-4E47-A08B-1F34D39AD499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8CB8322-61AA-BE43-BABB-C5BA1A848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37672" y="-11046"/>
            <a:ext cx="676479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picture, then apply overlay if desired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5" y="2894013"/>
            <a:ext cx="4067703" cy="9890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4811B-1EE5-4176-A599-720E358733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1F587-69D3-4CE4-A42B-B5D92C6AB30C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7"/>
            <a:ext cx="1603262" cy="515889"/>
          </a:xfrm>
          <a:prstGeom prst="rect">
            <a:avLst/>
          </a:prstGeom>
          <a:noFill/>
        </p:spPr>
      </p:pic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88F56622-45AE-4C61-9DD6-0310F9ADD8B1}"/>
              </a:ext>
            </a:extLst>
          </p:cNvPr>
          <p:cNvSpPr txBox="1"/>
          <p:nvPr userDrawn="1"/>
        </p:nvSpPr>
        <p:spPr>
          <a:xfrm>
            <a:off x="5437672" y="1827620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799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>
                <a:solidFill>
                  <a:schemeClr val="accent6"/>
                </a:solidFill>
                <a:ea typeface="ＭＳ Ｐゴシック"/>
              </a:rPr>
            </a:br>
            <a:r>
              <a:rPr lang="en-US" sz="2799">
                <a:solidFill>
                  <a:schemeClr val="accent6"/>
                </a:solidFill>
                <a:ea typeface="ＭＳ Ｐゴシック"/>
              </a:rPr>
              <a:t>7.5” h x 7.4”w</a:t>
            </a:r>
            <a:endParaRPr lang="en-US" sz="2799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18E61221-6E84-4BC4-9876-85EB8FFFF5B7}"/>
              </a:ext>
            </a:extLst>
          </p:cNvPr>
          <p:cNvSpPr txBox="1"/>
          <p:nvPr userDrawn="1"/>
        </p:nvSpPr>
        <p:spPr>
          <a:xfrm>
            <a:off x="5835315" y="4527801"/>
            <a:ext cx="5883443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0000"/>
                </a:solidFill>
                <a:ea typeface="ＭＳ Ｐゴシック"/>
              </a:rPr>
              <a:t>OPTIONAL: apply Overlay 1 after adding image to place angle graphics over your image. Overlay image and instructions for use are at end of this deck</a:t>
            </a:r>
            <a:endParaRPr lang="en-US" sz="2000">
              <a:solidFill>
                <a:srgbClr val="FF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1822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5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2" y="457200"/>
            <a:ext cx="1106135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2" y="932688"/>
            <a:ext cx="1106135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2826" y="6340478"/>
            <a:ext cx="6096000" cy="517525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255FF7-9BA0-4CFF-8D35-BA0C7BEC51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7920" y="1692275"/>
            <a:ext cx="5303520" cy="43068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61A7F8F-D0B8-422F-9392-AA1C635EA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5303838" cy="430682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0FD88B6-7471-4D88-AD80-C199493C6D14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B1EEA30-C0FE-A545-BEE0-9806D78312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55" y="212082"/>
            <a:ext cx="447621" cy="6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8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15AECED-93FB-4C85-97FD-8B5511DC2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11F50AD-83AB-4F36-9502-62DE06E51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C5784B-0AF7-4DC3-BE24-33E05B00D0E5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842889F-37FE-5142-8A4D-F51B27D80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47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15AECED-93FB-4C85-97FD-8B5511DC2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11F50AD-83AB-4F36-9502-62DE06E51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11BC66-3690-4686-985A-00F429A2B47B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8AA9155-3381-854E-9072-3F8BE211AE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55" y="212082"/>
            <a:ext cx="447621" cy="6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03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2BBFFA9-CA8E-4B09-BFF4-09DF7AB40C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21BC78-03D5-48F3-8604-E931C7B343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B90E498-A774-4794-B661-FC72764685DC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F6F951-94DB-104B-9503-354757FB2F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9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30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0330029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0330029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9445445-8A29-4B9B-97F3-0F882A167FD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10131433" y="5669280"/>
            <a:ext cx="2057392" cy="118872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2BBFFA9-CA8E-4B09-BFF4-09DF7AB40C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0" y="1692275"/>
            <a:ext cx="4937760" cy="43068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21BC78-03D5-48F3-8604-E931C7B343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2274"/>
            <a:ext cx="4937760" cy="430682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46D6C3-8F9B-4B3B-9AFD-262E64D650AF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77D56E8-1D8B-3A4D-B07A-1EE945D3B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55" y="212082"/>
            <a:ext cx="447621" cy="6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92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71616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71616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3D063-A89E-4DB3-B89A-3D92F9D03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1640"/>
            <a:ext cx="5394960" cy="4572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F4A3A90-2A1F-4175-9803-9B943F7FD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6665" y="1691640"/>
            <a:ext cx="5394960" cy="4572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9DF7CAB-9F26-4B4D-A9F4-F420381E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928" y="6400799"/>
            <a:ext cx="457200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0A1596D-7D05-4A4B-8B50-2A32E81563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A02B699-9724-4E32-A33D-D1FD774C3738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318345-D7F9-4047-B6C4-1ED4EDC26C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99" y="212173"/>
            <a:ext cx="447583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3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col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11271616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932688"/>
            <a:ext cx="11271616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9C08C2D-7CCE-4A11-B9EC-7E9749E8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C45568-D590-4C4D-9115-1208D35B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691640"/>
            <a:ext cx="5394960" cy="4572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25F491D-E2FE-45FB-9524-7A230AF57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6665" y="1691640"/>
            <a:ext cx="5394960" cy="4572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D9F3DA3-67ED-CC44-A8DF-EA9809F88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55" y="212082"/>
            <a:ext cx="447621" cy="6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Product-30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9DAEB-3E61-4CA6-A59E-2A40A12449B6}"/>
              </a:ext>
            </a:extLst>
          </p:cNvPr>
          <p:cNvSpPr/>
          <p:nvPr userDrawn="1"/>
        </p:nvSpPr>
        <p:spPr>
          <a:xfrm>
            <a:off x="5422265" y="0"/>
            <a:ext cx="67665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887" y="457200"/>
            <a:ext cx="4754356" cy="594472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2" y="2606040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573E925-FF75-41DF-9245-FA4B62050CB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59580" y="5486400"/>
            <a:ext cx="2367971" cy="13716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0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tent-Image Product-30D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9DAEB-3E61-4CA6-A59E-2A40A12449B6}"/>
              </a:ext>
            </a:extLst>
          </p:cNvPr>
          <p:cNvSpPr/>
          <p:nvPr userDrawn="1"/>
        </p:nvSpPr>
        <p:spPr>
          <a:xfrm>
            <a:off x="5422265" y="0"/>
            <a:ext cx="67665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887" y="457200"/>
            <a:ext cx="4754356" cy="594472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C0A249-756A-47ED-8637-1125701A113E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2" y="2606040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C54047C3-81E3-432F-8277-42D9E56D00E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59580" y="5486400"/>
            <a:ext cx="2367971" cy="13716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40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2" y="0"/>
            <a:ext cx="6771214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417611" y="2113480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3A3AD4D7-FC6D-4D62-8B0A-987E74EA3CA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1" y="5486400"/>
            <a:ext cx="2367971" cy="13716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6040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FF7DA14-6127-4CBF-BC49-CDE8AB5DF08A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5501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37672" y="-11046"/>
            <a:ext cx="6764798" cy="6858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r>
              <a:rPr lang="en-US"/>
              <a:t>Click icon to add picture, then apply overlay if desired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7" y="1517904"/>
            <a:ext cx="4067767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5" y="2894013"/>
            <a:ext cx="4067703" cy="989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584F1B0C-DEB0-476A-96C8-9E9AABC64221}"/>
              </a:ext>
            </a:extLst>
          </p:cNvPr>
          <p:cNvSpPr txBox="1"/>
          <p:nvPr/>
        </p:nvSpPr>
        <p:spPr>
          <a:xfrm>
            <a:off x="5424027" y="1828801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799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>
                <a:solidFill>
                  <a:schemeClr val="accent6"/>
                </a:solidFill>
                <a:ea typeface="ＭＳ Ｐゴシック"/>
              </a:rPr>
            </a:br>
            <a:r>
              <a:rPr lang="en-US" sz="2799">
                <a:solidFill>
                  <a:schemeClr val="accent6"/>
                </a:solidFill>
                <a:ea typeface="ＭＳ Ｐゴシック"/>
              </a:rPr>
              <a:t>7.5” h x 7.4”w</a:t>
            </a:r>
            <a:endParaRPr lang="en-US" sz="2799">
              <a:solidFill>
                <a:srgbClr val="FF0000"/>
              </a:solidFill>
              <a:ea typeface="ＭＳ Ｐゴシック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4811B-1EE5-4176-A599-720E358733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22D3181-B0D7-4035-A277-2658C5CD9C80}"/>
              </a:ext>
            </a:extLst>
          </p:cNvPr>
          <p:cNvSpPr txBox="1"/>
          <p:nvPr userDrawn="1"/>
        </p:nvSpPr>
        <p:spPr>
          <a:xfrm>
            <a:off x="5835315" y="4527801"/>
            <a:ext cx="5883443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0000"/>
                </a:solidFill>
                <a:ea typeface="ＭＳ Ｐゴシック"/>
              </a:rPr>
              <a:t>OPTIONAL: apply Overlay 1 after adding image to place angle graphics over your image. Overlay image and instructions for use are at end of this deck</a:t>
            </a:r>
            <a:endParaRPr lang="en-US" sz="2000">
              <a:solidFill>
                <a:srgbClr val="FF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41243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4"/>
            <a:ext cx="6856214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3A3AD4D7-FC6D-4D62-8B0A-987E74EA3CA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1" y="5486400"/>
            <a:ext cx="2367971" cy="13716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1913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DF89A4A-CAB1-46F3-BFF5-FAE8242CB1DC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499732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4"/>
            <a:ext cx="6856214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1913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F16F3C2-732D-4E96-B59D-49E093B5448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1" y="5486400"/>
            <a:ext cx="2367971" cy="13716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2103422-3EFA-4215-9C1C-E85F4D3F9895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961976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30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326195" y="2312314"/>
            <a:ext cx="6856214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ADE2-0CA9-4B9A-8279-B953E8FD3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1913"/>
            <a:ext cx="4479925" cy="2871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F16F3C2-732D-4E96-B59D-49E093B5448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3049641" y="5486400"/>
            <a:ext cx="2367971" cy="13716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460C9AB-0DF1-4355-B84E-A869A476DB03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729661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1245" y="0"/>
            <a:ext cx="6307717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9F865-C323-4E1F-9E89-FB35E5524111}"/>
              </a:ext>
            </a:extLst>
          </p:cNvPr>
          <p:cNvSpPr txBox="1"/>
          <p:nvPr userDrawn="1"/>
        </p:nvSpPr>
        <p:spPr>
          <a:xfrm>
            <a:off x="5871245" y="2175154"/>
            <a:ext cx="6307717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812CD-CBAB-4528-A1CA-9F9DFCC1A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2606040"/>
            <a:ext cx="4937125" cy="301752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2D11C-5B9D-9084-9A32-D7CD4F81B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79" r="1"/>
          <a:stretch/>
        </p:blipFill>
        <p:spPr>
          <a:xfrm>
            <a:off x="-18287" y="5943562"/>
            <a:ext cx="588735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5255" y="0"/>
            <a:ext cx="6307717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C126B-3F41-45BA-995D-D0CEA8DC8DDC}"/>
              </a:ext>
            </a:extLst>
          </p:cNvPr>
          <p:cNvSpPr txBox="1"/>
          <p:nvPr userDrawn="1"/>
        </p:nvSpPr>
        <p:spPr>
          <a:xfrm>
            <a:off x="5871245" y="2175154"/>
            <a:ext cx="6307717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F151E9-C4FB-46F4-89E8-FA4221CF25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2606040"/>
            <a:ext cx="4937125" cy="301752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87857-9E6F-8F52-C2FD-356C0B332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79" r="1"/>
          <a:stretch/>
        </p:blipFill>
        <p:spPr>
          <a:xfrm>
            <a:off x="-18287" y="5943562"/>
            <a:ext cx="588735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9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Black-C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0E09C-59B1-4D29-93CE-A2A15A353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79" r="1"/>
          <a:stretch/>
        </p:blipFill>
        <p:spPr>
          <a:xfrm>
            <a:off x="-18287" y="5943562"/>
            <a:ext cx="5887356" cy="91447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1245" y="0"/>
            <a:ext cx="6307717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C98AD-9516-47DF-849E-3F8F61DFDB6C}"/>
              </a:ext>
            </a:extLst>
          </p:cNvPr>
          <p:cNvSpPr txBox="1"/>
          <p:nvPr userDrawn="1"/>
        </p:nvSpPr>
        <p:spPr>
          <a:xfrm>
            <a:off x="5871245" y="2175154"/>
            <a:ext cx="6307717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16B11D-7BDE-4AFD-85A4-2FF35DDBC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2606040"/>
            <a:ext cx="4937125" cy="301752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73654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9-5D-White-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0E09C-59B1-4D29-93CE-A2A15A353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79" r="1"/>
          <a:stretch/>
        </p:blipFill>
        <p:spPr>
          <a:xfrm>
            <a:off x="-18287" y="5943562"/>
            <a:ext cx="5887356" cy="91447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1245" y="0"/>
            <a:ext cx="6307717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4936474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936474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C98AD-9516-47DF-849E-3F8F61DFDB6C}"/>
              </a:ext>
            </a:extLst>
          </p:cNvPr>
          <p:cNvSpPr txBox="1"/>
          <p:nvPr userDrawn="1"/>
        </p:nvSpPr>
        <p:spPr>
          <a:xfrm>
            <a:off x="5871245" y="2175154"/>
            <a:ext cx="6307717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6.9”w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16B11D-7BDE-4AFD-85A4-2FF35DDBC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2606040"/>
            <a:ext cx="4937125" cy="301752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26313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0-Graphic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6" y="0"/>
            <a:ext cx="549649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6" y="1087018"/>
            <a:ext cx="5496490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32" r="-1" b="3144"/>
          <a:stretch/>
        </p:blipFill>
        <p:spPr>
          <a:xfrm>
            <a:off x="5005084" y="2468239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61518" y="5212080"/>
            <a:ext cx="2841565" cy="16459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128AC8-2021-4911-B9E9-0C1EE8E7A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5366775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CB86D3-E3A7-45BA-B8CA-E62D0E1C0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5366775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37245F-97E3-4AA0-8B14-ED027786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6041"/>
            <a:ext cx="3864429" cy="346818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3A7A5DA-38BE-4EBD-9CC4-D729AD1122F0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78038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0-Graphic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6" y="0"/>
            <a:ext cx="548497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6" y="1087018"/>
            <a:ext cx="5496490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32" r="-1" b="3144"/>
          <a:stretch/>
        </p:blipFill>
        <p:spPr>
          <a:xfrm>
            <a:off x="5013382" y="2458908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61142" y="5212080"/>
            <a:ext cx="2841565" cy="16459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128AC8-2021-4911-B9E9-0C1EE8E7A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5366775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CB86D3-E3A7-45BA-B8CA-E62D0E1C0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5366775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37245F-97E3-4AA0-8B14-ED027786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6041"/>
            <a:ext cx="3864429" cy="346818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BE56592-242B-4E8E-B901-EDB871ACA61B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75450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6.0-Graphic-White-C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FD817B-144E-4496-8C23-977C7BE259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92336" y="0"/>
            <a:ext cx="549649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840D-5953-45D6-A00B-7F5EB3E4D1DA}"/>
              </a:ext>
            </a:extLst>
          </p:cNvPr>
          <p:cNvSpPr txBox="1"/>
          <p:nvPr/>
        </p:nvSpPr>
        <p:spPr>
          <a:xfrm>
            <a:off x="6692336" y="1087018"/>
            <a:ext cx="5496490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IMAGE AREA</a:t>
            </a:r>
            <a:br>
              <a:rPr lang="en-US" sz="2799" b="0" kern="1200">
                <a:solidFill>
                  <a:schemeClr val="accent6"/>
                </a:solidFill>
                <a:ea typeface="ＭＳ Ｐゴシック"/>
              </a:rPr>
            </a:br>
            <a:r>
              <a:rPr lang="en-US" sz="2799" b="0" kern="1200">
                <a:solidFill>
                  <a:schemeClr val="accent6"/>
                </a:solidFill>
                <a:ea typeface="ＭＳ Ｐゴシック"/>
              </a:rPr>
              <a:t>7.5” h x 6”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FA213-4097-41EC-A6BA-A23FE729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78432" r="-1" b="3144"/>
          <a:stretch/>
        </p:blipFill>
        <p:spPr>
          <a:xfrm>
            <a:off x="5013057" y="2458908"/>
            <a:ext cx="1688088" cy="4399095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462858A-FCAA-4E18-A708-842561456E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860816" y="5212080"/>
            <a:ext cx="2841565" cy="16459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128AC8-2021-4911-B9E9-0C1EE8E7A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81" y="457200"/>
            <a:ext cx="5366775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CB86D3-E3A7-45BA-B8CA-E62D0E1C0C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5366775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37245F-97E3-4AA0-8B14-ED027786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6041"/>
            <a:ext cx="3864429" cy="346818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3D2F41B-FDE5-4C58-9A14-E58A02A6E5BA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93587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5" y="1517904"/>
            <a:ext cx="7148746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2" y="2697480"/>
            <a:ext cx="7148746" cy="932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347" y="5175504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08EA5-4D48-4D48-8228-9A10C78FD2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7"/>
            <a:ext cx="1603262" cy="515889"/>
          </a:xfrm>
          <a:prstGeom prst="rect">
            <a:avLst/>
          </a:prstGeom>
          <a:noFill/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7AD1C1C-A3A9-4D31-8E6C-2418DF14BD78}"/>
              </a:ext>
            </a:extLst>
          </p:cNvPr>
          <p:cNvSpPr txBox="1">
            <a:spLocks/>
          </p:cNvSpPr>
          <p:nvPr userDrawn="1"/>
        </p:nvSpPr>
        <p:spPr>
          <a:xfrm>
            <a:off x="10921623" y="6314300"/>
            <a:ext cx="1054189" cy="36618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44E51-BF79-AF42-BAC5-B771B1D9D8E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1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4779F-B41E-4191-B887-C19504DE940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7"/>
            <a:ext cx="1603262" cy="515889"/>
          </a:xfrm>
          <a:prstGeom prst="rect">
            <a:avLst/>
          </a:prstGeom>
          <a:noFill/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AAAFA79D-0CD4-4ED4-841D-71409F0CB99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068059" y="4403761"/>
            <a:ext cx="4237074" cy="245424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C1639-CF78-4C0D-BF70-E0AD93858952}"/>
              </a:ext>
            </a:extLst>
          </p:cNvPr>
          <p:cNvSpPr/>
          <p:nvPr userDrawn="1"/>
        </p:nvSpPr>
        <p:spPr>
          <a:xfrm>
            <a:off x="9305132" y="0"/>
            <a:ext cx="2880519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C9D0D1B-1556-45DE-8E62-58DF6823BCE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293262" y="5189519"/>
            <a:ext cx="2880516" cy="1668482"/>
          </a:xfrm>
          <a:prstGeom prst="rtTriangle">
            <a:avLst/>
          </a:prstGeom>
          <a:solidFill>
            <a:srgbClr val="666666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9089262-F6A2-4435-9664-EDC788B685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305131" y="1477260"/>
            <a:ext cx="2880519" cy="1668483"/>
          </a:xfrm>
          <a:prstGeom prst="rtTriangle">
            <a:avLst/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51C97-1B13-4560-8381-70F9ADDDF195}"/>
              </a:ext>
            </a:extLst>
          </p:cNvPr>
          <p:cNvSpPr/>
          <p:nvPr userDrawn="1"/>
        </p:nvSpPr>
        <p:spPr>
          <a:xfrm>
            <a:off x="9305131" y="3"/>
            <a:ext cx="2880519" cy="1476651"/>
          </a:xfrm>
          <a:prstGeom prst="rect">
            <a:avLst/>
          </a:prstGeom>
          <a:solidFill>
            <a:srgbClr val="CCCCCC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7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6040"/>
            <a:ext cx="4479925" cy="36576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E2BA-0AD0-49AC-BC40-BD49BD92EFEC}"/>
              </a:ext>
            </a:extLst>
          </p:cNvPr>
          <p:cNvSpPr txBox="1"/>
          <p:nvPr userDrawn="1"/>
        </p:nvSpPr>
        <p:spPr>
          <a:xfrm>
            <a:off x="5417611" y="2312314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B11744-8C65-4AD2-8810-4EA848154818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91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Image 7.4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09FBE9-A303-4A97-A792-D6075DECC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7611" y="0"/>
            <a:ext cx="6764798" cy="6858000"/>
          </a:xfrm>
        </p:spPr>
        <p:txBody>
          <a:bodyPr/>
          <a:lstStyle>
            <a:lvl1pPr marL="0" marR="0" indent="0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535" marR="0" lvl="0" indent="-228535" algn="l" defTabSz="914141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508760"/>
            <a:ext cx="4479393" cy="737729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6EBFC5-062A-47A1-98D2-2F030F007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2" y="2606040"/>
            <a:ext cx="4479925" cy="36576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DCB33-8C12-43D1-A33B-319C71CD4ACA}"/>
              </a:ext>
            </a:extLst>
          </p:cNvPr>
          <p:cNvSpPr txBox="1"/>
          <p:nvPr userDrawn="1"/>
        </p:nvSpPr>
        <p:spPr>
          <a:xfrm>
            <a:off x="5417611" y="2312314"/>
            <a:ext cx="6764798" cy="8615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IMAGE AREA</a:t>
            </a:r>
            <a:b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</a:b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7.5” h x 7.4”w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982E8D-C63A-418E-BAEF-13C06A99DA3D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58692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F30-2556-4ED9-8479-67138DAB9B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84857-C0F4-44DA-B05D-4BF14E99F8CD}"/>
              </a:ext>
            </a:extLst>
          </p:cNvPr>
          <p:cNvSpPr/>
          <p:nvPr userDrawn="1"/>
        </p:nvSpPr>
        <p:spPr>
          <a:xfrm>
            <a:off x="10806949" y="-7004"/>
            <a:ext cx="1389589" cy="6865004"/>
          </a:xfrm>
          <a:prstGeom prst="rect">
            <a:avLst/>
          </a:prstGeom>
          <a:solidFill>
            <a:srgbClr val="0073E6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92D95-0387-488A-9D1A-33EB8A0C0E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68" r="60155"/>
          <a:stretch/>
        </p:blipFill>
        <p:spPr>
          <a:xfrm>
            <a:off x="10805722" y="-7005"/>
            <a:ext cx="1393990" cy="13948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BD3E3-F2F1-42CF-8D33-CEC6CB7D4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81BF-CF24-4516-95AB-94BC586BBD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29FBE-3774-44C4-AB21-0CC9A614B4CF}"/>
              </a:ext>
            </a:extLst>
          </p:cNvPr>
          <p:cNvSpPr/>
          <p:nvPr userDrawn="1"/>
        </p:nvSpPr>
        <p:spPr>
          <a:xfrm>
            <a:off x="10806949" y="-7004"/>
            <a:ext cx="1389589" cy="6865004"/>
          </a:xfrm>
          <a:prstGeom prst="rect">
            <a:avLst/>
          </a:prstGeom>
          <a:solidFill>
            <a:srgbClr val="0073E6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1E82-6336-4E41-91A8-CEAB5D68D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77" r="60155"/>
          <a:stretch/>
        </p:blipFill>
        <p:spPr>
          <a:xfrm>
            <a:off x="10805722" y="-7005"/>
            <a:ext cx="1393990" cy="13946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C018-62E9-4EBD-B23B-59950303B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884857-C0F4-44DA-B05D-4BF14E99F8CD}"/>
              </a:ext>
            </a:extLst>
          </p:cNvPr>
          <p:cNvSpPr/>
          <p:nvPr userDrawn="1"/>
        </p:nvSpPr>
        <p:spPr>
          <a:xfrm>
            <a:off x="10807923" y="0"/>
            <a:ext cx="1389589" cy="6865004"/>
          </a:xfrm>
          <a:prstGeom prst="rect">
            <a:avLst/>
          </a:prstGeom>
          <a:solidFill>
            <a:srgbClr val="0073E6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92D95-0387-488A-9D1A-33EB8A0C0E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68" r="60155"/>
          <a:stretch/>
        </p:blipFill>
        <p:spPr>
          <a:xfrm>
            <a:off x="10805722" y="-7005"/>
            <a:ext cx="1393990" cy="139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6526C-F98F-430F-83A5-D3D0E19A597C}"/>
              </a:ext>
            </a:extLst>
          </p:cNvPr>
          <p:cNvSpPr txBox="1"/>
          <p:nvPr userDrawn="1"/>
        </p:nvSpPr>
        <p:spPr>
          <a:xfrm>
            <a:off x="1226923" y="1239532"/>
            <a:ext cx="5522957" cy="64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D3634-09C7-44C5-9C9B-55D49FF6AD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922" y="4749117"/>
            <a:ext cx="2188141" cy="70408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5A6CDA-286F-4BE6-985F-945EBBF1704C}"/>
              </a:ext>
            </a:extLst>
          </p:cNvPr>
          <p:cNvSpPr/>
          <p:nvPr userDrawn="1"/>
        </p:nvSpPr>
        <p:spPr>
          <a:xfrm>
            <a:off x="1226922" y="6203840"/>
            <a:ext cx="8108357" cy="338527"/>
          </a:xfrm>
          <a:prstGeom prst="rect">
            <a:avLst/>
          </a:prstGeom>
        </p:spPr>
        <p:txBody>
          <a:bodyPr wrap="square" lIns="0" tIns="0" rIns="121867" bIns="60933">
            <a:spAutoFit/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ZEBRA and the stylized Zebra head are trademarks of Zebra Technologies Corp., registered in many jurisdictions worldwide. All other trademarks are the property of their respective owners. ©2023 Zebra Technologies Corp. and/or its affiliates. All rights reserved.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5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C29FBE-3774-44C4-AB21-0CC9A614B4CF}"/>
              </a:ext>
            </a:extLst>
          </p:cNvPr>
          <p:cNvSpPr/>
          <p:nvPr userDrawn="1"/>
        </p:nvSpPr>
        <p:spPr>
          <a:xfrm>
            <a:off x="10806949" y="-7004"/>
            <a:ext cx="1389589" cy="6865004"/>
          </a:xfrm>
          <a:prstGeom prst="rect">
            <a:avLst/>
          </a:prstGeom>
          <a:solidFill>
            <a:srgbClr val="0073E6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1E82-6336-4E41-91A8-CEAB5D68D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77" r="60155"/>
          <a:stretch/>
        </p:blipFill>
        <p:spPr>
          <a:xfrm>
            <a:off x="10805722" y="-7005"/>
            <a:ext cx="1393990" cy="1394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52121-F1EA-4FA6-A57D-D963C898C4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21" y="4745736"/>
            <a:ext cx="2179703" cy="70408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78032-9684-4FD5-B793-F284D0B4055A}"/>
              </a:ext>
            </a:extLst>
          </p:cNvPr>
          <p:cNvSpPr txBox="1"/>
          <p:nvPr userDrawn="1"/>
        </p:nvSpPr>
        <p:spPr>
          <a:xfrm>
            <a:off x="1226923" y="1239532"/>
            <a:ext cx="5522957" cy="64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ADAB1-2FB5-4111-A571-CEBA54292DF6}"/>
              </a:ext>
            </a:extLst>
          </p:cNvPr>
          <p:cNvSpPr/>
          <p:nvPr userDrawn="1"/>
        </p:nvSpPr>
        <p:spPr>
          <a:xfrm>
            <a:off x="1226922" y="6203840"/>
            <a:ext cx="8108357" cy="338527"/>
          </a:xfrm>
          <a:prstGeom prst="rect">
            <a:avLst/>
          </a:prstGeom>
        </p:spPr>
        <p:txBody>
          <a:bodyPr wrap="square" lIns="0" tIns="0" rIns="121867" bIns="60933">
            <a:spAutoFit/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ZEBRA and the stylized Zebra head are trademarks of Zebra Technologies Corp., registered in many jurisdictions worldwide. All other trademarks are the property of their respective owners. ©2023 Zebra Technologies Corp. and/or its affiliates. All rights reserved.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67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Black Tag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884857-C0F4-44DA-B05D-4BF14E99F8CD}"/>
              </a:ext>
            </a:extLst>
          </p:cNvPr>
          <p:cNvSpPr/>
          <p:nvPr userDrawn="1"/>
        </p:nvSpPr>
        <p:spPr>
          <a:xfrm>
            <a:off x="10806949" y="-7004"/>
            <a:ext cx="1389589" cy="6865004"/>
          </a:xfrm>
          <a:prstGeom prst="rect">
            <a:avLst/>
          </a:prstGeom>
          <a:solidFill>
            <a:srgbClr val="0073E6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92D95-0387-488A-9D1A-33EB8A0C0E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68" r="60155"/>
          <a:stretch/>
        </p:blipFill>
        <p:spPr>
          <a:xfrm>
            <a:off x="10805722" y="-7005"/>
            <a:ext cx="1393990" cy="139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6526C-F98F-430F-83A5-D3D0E19A597C}"/>
              </a:ext>
            </a:extLst>
          </p:cNvPr>
          <p:cNvSpPr txBox="1"/>
          <p:nvPr userDrawn="1"/>
        </p:nvSpPr>
        <p:spPr>
          <a:xfrm>
            <a:off x="1226923" y="1239532"/>
            <a:ext cx="5522957" cy="64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/>
                <a:cs typeface="+mn-cs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A6CDA-286F-4BE6-985F-945EBBF1704C}"/>
              </a:ext>
            </a:extLst>
          </p:cNvPr>
          <p:cNvSpPr/>
          <p:nvPr userDrawn="1"/>
        </p:nvSpPr>
        <p:spPr>
          <a:xfrm>
            <a:off x="1226922" y="6203840"/>
            <a:ext cx="8108357" cy="338527"/>
          </a:xfrm>
          <a:prstGeom prst="rect">
            <a:avLst/>
          </a:prstGeom>
        </p:spPr>
        <p:txBody>
          <a:bodyPr wrap="square" lIns="0" tIns="0" rIns="121867" bIns="60933">
            <a:spAutoFit/>
          </a:bodyPr>
          <a:lstStyle/>
          <a:p>
            <a:pPr marL="0" marR="0" lvl="0" indent="0" algn="l" defTabSz="914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ZEBRA and the stylized Zebra head are trademarks of Zebra Technologies Corp., registered in many jurisdictions worldwide. All other trademarks are the property of their respective owners. ©2023 Zebra Technologies Corp. and/or its affiliates. All rights reserved.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68733-2A89-4ED6-8631-F944FD1463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1018" y="4746876"/>
            <a:ext cx="3269803" cy="701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952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umbnail Steps with Jump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45F1DF-937B-4213-9EB7-B4F55E5CDCC5}"/>
              </a:ext>
            </a:extLst>
          </p:cNvPr>
          <p:cNvSpPr txBox="1"/>
          <p:nvPr userDrawn="1"/>
        </p:nvSpPr>
        <p:spPr>
          <a:xfrm>
            <a:off x="0" y="1097282"/>
            <a:ext cx="6496051" cy="307777"/>
          </a:xfrm>
          <a:prstGeom prst="rect">
            <a:avLst/>
          </a:prstGeom>
          <a:solidFill>
            <a:schemeClr val="accent6"/>
          </a:solidFill>
        </p:spPr>
        <p:txBody>
          <a:bodyPr wrap="square" lIns="457200" rIns="0" rtlCol="0">
            <a:noAutofit/>
          </a:bodyPr>
          <a:lstStyle/>
          <a:p>
            <a:pPr marL="0" marR="0" lvl="0" indent="0" algn="l" defTabSz="9144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Ctrl+left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itchFamily="34" charset="-128"/>
                <a:cs typeface="+mn-cs"/>
              </a:rPr>
              <a:t> click on any thumbnail on this page to jump to the slide</a:t>
            </a:r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E5884-AD23-4A8D-ADEC-7BB06E5444D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7082" y="457202"/>
            <a:ext cx="5763139" cy="359229"/>
          </a:xfrm>
          <a:prstGeom prst="rect">
            <a:avLst/>
          </a:prstGeom>
        </p:spPr>
        <p:txBody>
          <a:bodyPr lIns="0" rIns="0"/>
          <a:lstStyle>
            <a:lvl1pPr>
              <a:defRPr sz="2399"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2381-5567-4F6C-8472-7D9B37FCEB05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70DA4CA-6956-42D9-B1A3-9869D9D6806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924234" y="6400800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620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umbnail Step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EE5884-AD23-4A8D-ADEC-7BB06E5444D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7082" y="457202"/>
            <a:ext cx="5763139" cy="359229"/>
          </a:xfrm>
          <a:prstGeom prst="rect">
            <a:avLst/>
          </a:prstGeom>
        </p:spPr>
        <p:txBody>
          <a:bodyPr lIns="0" rIns="0"/>
          <a:lstStyle>
            <a:lvl1pPr>
              <a:defRPr sz="2399"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2381-5567-4F6C-8472-7D9B37FCEB05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l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ZEBRA TECHNOLOGIES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70DA4CA-6956-42D9-B1A3-9869D9D6806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924234" y="6400800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34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720F23D-BAF3-4E5D-A3BF-187B578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C1DA93-2ED6-413B-8AB2-3F4D2DB18CE6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6BA26990-31A4-4496-9687-D387F36B3A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19665" y="1744588"/>
            <a:ext cx="2273300" cy="536575"/>
          </a:xfrm>
          <a:prstGeom prst="rect">
            <a:avLst/>
          </a:prstGeom>
          <a:solidFill>
            <a:schemeClr val="tx1"/>
          </a:solidFill>
        </p:spPr>
        <p:txBody>
          <a:bodyPr lIns="457200" tIns="91416" rIns="91416" bIns="91416"/>
          <a:lstStyle/>
          <a:p>
            <a:r>
              <a:rPr lang="en-US" sz="2799">
                <a:solidFill>
                  <a:schemeClr val="bg1"/>
                </a:solidFill>
              </a:rPr>
              <a:t>Overlay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028F3C-F527-4525-AE9D-319438BCA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9665" y="2408199"/>
            <a:ext cx="3638550" cy="293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000"/>
              <a:t>Click to enter image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46" y="1517904"/>
            <a:ext cx="7733809" cy="8321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092" y="2798064"/>
            <a:ext cx="7733809" cy="1225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92" y="5568696"/>
            <a:ext cx="2961884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F76E4-BB15-4ADE-AABC-2B313BBC43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2" y="562226"/>
            <a:ext cx="1603262" cy="517886"/>
          </a:xfrm>
          <a:prstGeom prst="rect">
            <a:avLst/>
          </a:prstGeom>
          <a:noFill/>
        </p:spPr>
      </p:pic>
      <p:sp>
        <p:nvSpPr>
          <p:cNvPr id="9" name="Parallelogram 1">
            <a:extLst>
              <a:ext uri="{FF2B5EF4-FFF2-40B4-BE49-F238E27FC236}">
                <a16:creationId xmlns:a16="http://schemas.microsoft.com/office/drawing/2014/main" id="{BF0C7808-B700-4322-BC29-49ED8C337F0E}"/>
              </a:ext>
            </a:extLst>
          </p:cNvPr>
          <p:cNvSpPr/>
          <p:nvPr userDrawn="1"/>
        </p:nvSpPr>
        <p:spPr>
          <a:xfrm flipH="1" flipV="1">
            <a:off x="10281373" y="437169"/>
            <a:ext cx="1904279" cy="3681663"/>
          </a:xfrm>
          <a:custGeom>
            <a:avLst/>
            <a:gdLst>
              <a:gd name="connsiteX0" fmla="*/ 0 w 2286000"/>
              <a:gd name="connsiteY0" fmla="*/ 2454442 h 2454442"/>
              <a:gd name="connsiteX1" fmla="*/ 571500 w 2286000"/>
              <a:gd name="connsiteY1" fmla="*/ 0 h 2454442"/>
              <a:gd name="connsiteX2" fmla="*/ 2286000 w 2286000"/>
              <a:gd name="connsiteY2" fmla="*/ 0 h 2454442"/>
              <a:gd name="connsiteX3" fmla="*/ 1714500 w 2286000"/>
              <a:gd name="connsiteY3" fmla="*/ 2454442 h 2454442"/>
              <a:gd name="connsiteX4" fmla="*/ 0 w 2286000"/>
              <a:gd name="connsiteY4" fmla="*/ 2454442 h 2454442"/>
              <a:gd name="connsiteX0" fmla="*/ 0 w 3579395"/>
              <a:gd name="connsiteY0" fmla="*/ 2454442 h 2454442"/>
              <a:gd name="connsiteX1" fmla="*/ 571500 w 3579395"/>
              <a:gd name="connsiteY1" fmla="*/ 0 h 2454442"/>
              <a:gd name="connsiteX2" fmla="*/ 2286000 w 3579395"/>
              <a:gd name="connsiteY2" fmla="*/ 0 h 2454442"/>
              <a:gd name="connsiteX3" fmla="*/ 3579395 w 3579395"/>
              <a:gd name="connsiteY3" fmla="*/ 1648326 h 2454442"/>
              <a:gd name="connsiteX4" fmla="*/ 0 w 3579395"/>
              <a:gd name="connsiteY4" fmla="*/ 2454442 h 2454442"/>
              <a:gd name="connsiteX0" fmla="*/ 0 w 3579395"/>
              <a:gd name="connsiteY0" fmla="*/ 3200400 h 3200400"/>
              <a:gd name="connsiteX1" fmla="*/ 571500 w 3579395"/>
              <a:gd name="connsiteY1" fmla="*/ 745958 h 3200400"/>
              <a:gd name="connsiteX2" fmla="*/ 3537284 w 3579395"/>
              <a:gd name="connsiteY2" fmla="*/ 0 h 3200400"/>
              <a:gd name="connsiteX3" fmla="*/ 3579395 w 3579395"/>
              <a:gd name="connsiteY3" fmla="*/ 2394284 h 3200400"/>
              <a:gd name="connsiteX4" fmla="*/ 0 w 3579395"/>
              <a:gd name="connsiteY4" fmla="*/ 3200400 h 3200400"/>
              <a:gd name="connsiteX0" fmla="*/ 0 w 3639553"/>
              <a:gd name="connsiteY0" fmla="*/ 3200400 h 3200400"/>
              <a:gd name="connsiteX1" fmla="*/ 571500 w 3639553"/>
              <a:gd name="connsiteY1" fmla="*/ 745958 h 3200400"/>
              <a:gd name="connsiteX2" fmla="*/ 3537284 w 3639553"/>
              <a:gd name="connsiteY2" fmla="*/ 0 h 3200400"/>
              <a:gd name="connsiteX3" fmla="*/ 3639553 w 3639553"/>
              <a:gd name="connsiteY3" fmla="*/ 2406316 h 3200400"/>
              <a:gd name="connsiteX4" fmla="*/ 0 w 3639553"/>
              <a:gd name="connsiteY4" fmla="*/ 3200400 h 3200400"/>
              <a:gd name="connsiteX0" fmla="*/ 0 w 3639553"/>
              <a:gd name="connsiteY0" fmla="*/ 3200400 h 3200400"/>
              <a:gd name="connsiteX1" fmla="*/ 571500 w 3639553"/>
              <a:gd name="connsiteY1" fmla="*/ 745958 h 3200400"/>
              <a:gd name="connsiteX2" fmla="*/ 3609473 w 3639553"/>
              <a:gd name="connsiteY2" fmla="*/ 0 h 3200400"/>
              <a:gd name="connsiteX3" fmla="*/ 3639553 w 3639553"/>
              <a:gd name="connsiteY3" fmla="*/ 2406316 h 3200400"/>
              <a:gd name="connsiteX4" fmla="*/ 0 w 3639553"/>
              <a:gd name="connsiteY4" fmla="*/ 3200400 h 3200400"/>
              <a:gd name="connsiteX0" fmla="*/ 1221206 w 3068053"/>
              <a:gd name="connsiteY0" fmla="*/ 3392905 h 3392905"/>
              <a:gd name="connsiteX1" fmla="*/ 0 w 3068053"/>
              <a:gd name="connsiteY1" fmla="*/ 745958 h 3392905"/>
              <a:gd name="connsiteX2" fmla="*/ 3037973 w 3068053"/>
              <a:gd name="connsiteY2" fmla="*/ 0 h 3392905"/>
              <a:gd name="connsiteX3" fmla="*/ 3068053 w 3068053"/>
              <a:gd name="connsiteY3" fmla="*/ 2406316 h 3392905"/>
              <a:gd name="connsiteX4" fmla="*/ 1221206 w 3068053"/>
              <a:gd name="connsiteY4" fmla="*/ 3392905 h 3392905"/>
              <a:gd name="connsiteX0" fmla="*/ 0 w 1846847"/>
              <a:gd name="connsiteY0" fmla="*/ 3392905 h 3392905"/>
              <a:gd name="connsiteX1" fmla="*/ 6015 w 1846847"/>
              <a:gd name="connsiteY1" fmla="*/ 1130969 h 3392905"/>
              <a:gd name="connsiteX2" fmla="*/ 1816767 w 1846847"/>
              <a:gd name="connsiteY2" fmla="*/ 0 h 3392905"/>
              <a:gd name="connsiteX3" fmla="*/ 1846847 w 1846847"/>
              <a:gd name="connsiteY3" fmla="*/ 2406316 h 3392905"/>
              <a:gd name="connsiteX4" fmla="*/ 0 w 1846847"/>
              <a:gd name="connsiteY4" fmla="*/ 3392905 h 3392905"/>
              <a:gd name="connsiteX0" fmla="*/ 0 w 1846847"/>
              <a:gd name="connsiteY0" fmla="*/ 3392905 h 3392905"/>
              <a:gd name="connsiteX1" fmla="*/ 6015 w 1846847"/>
              <a:gd name="connsiteY1" fmla="*/ 1082843 h 3392905"/>
              <a:gd name="connsiteX2" fmla="*/ 1816767 w 1846847"/>
              <a:gd name="connsiteY2" fmla="*/ 0 h 3392905"/>
              <a:gd name="connsiteX3" fmla="*/ 1846847 w 1846847"/>
              <a:gd name="connsiteY3" fmla="*/ 2406316 h 3392905"/>
              <a:gd name="connsiteX4" fmla="*/ 0 w 1846847"/>
              <a:gd name="connsiteY4" fmla="*/ 3392905 h 3392905"/>
              <a:gd name="connsiteX0" fmla="*/ 0 w 1846847"/>
              <a:gd name="connsiteY0" fmla="*/ 3392905 h 3392905"/>
              <a:gd name="connsiteX1" fmla="*/ 6015 w 1846847"/>
              <a:gd name="connsiteY1" fmla="*/ 1082843 h 3392905"/>
              <a:gd name="connsiteX2" fmla="*/ 1816767 w 1846847"/>
              <a:gd name="connsiteY2" fmla="*/ 0 h 3392905"/>
              <a:gd name="connsiteX3" fmla="*/ 1846847 w 1846847"/>
              <a:gd name="connsiteY3" fmla="*/ 2406316 h 3392905"/>
              <a:gd name="connsiteX4" fmla="*/ 0 w 1846847"/>
              <a:gd name="connsiteY4" fmla="*/ 3392905 h 3392905"/>
              <a:gd name="connsiteX0" fmla="*/ 15649 w 1840832"/>
              <a:gd name="connsiteY0" fmla="*/ 3459650 h 3459650"/>
              <a:gd name="connsiteX1" fmla="*/ 0 w 1840832"/>
              <a:gd name="connsiteY1" fmla="*/ 1082843 h 3459650"/>
              <a:gd name="connsiteX2" fmla="*/ 1810752 w 1840832"/>
              <a:gd name="connsiteY2" fmla="*/ 0 h 3459650"/>
              <a:gd name="connsiteX3" fmla="*/ 1840832 w 1840832"/>
              <a:gd name="connsiteY3" fmla="*/ 2406316 h 3459650"/>
              <a:gd name="connsiteX4" fmla="*/ 15649 w 1840832"/>
              <a:gd name="connsiteY4" fmla="*/ 3459650 h 3459650"/>
              <a:gd name="connsiteX0" fmla="*/ 27494 w 1840832"/>
              <a:gd name="connsiteY0" fmla="*/ 3437401 h 3437401"/>
              <a:gd name="connsiteX1" fmla="*/ 0 w 1840832"/>
              <a:gd name="connsiteY1" fmla="*/ 1082843 h 3437401"/>
              <a:gd name="connsiteX2" fmla="*/ 1810752 w 1840832"/>
              <a:gd name="connsiteY2" fmla="*/ 0 h 3437401"/>
              <a:gd name="connsiteX3" fmla="*/ 1840832 w 1840832"/>
              <a:gd name="connsiteY3" fmla="*/ 2406316 h 3437401"/>
              <a:gd name="connsiteX4" fmla="*/ 27494 w 1840832"/>
              <a:gd name="connsiteY4" fmla="*/ 3437401 h 3437401"/>
              <a:gd name="connsiteX0" fmla="*/ 3804 w 1840832"/>
              <a:gd name="connsiteY0" fmla="*/ 3437401 h 3437401"/>
              <a:gd name="connsiteX1" fmla="*/ 0 w 1840832"/>
              <a:gd name="connsiteY1" fmla="*/ 1082843 h 3437401"/>
              <a:gd name="connsiteX2" fmla="*/ 1810752 w 1840832"/>
              <a:gd name="connsiteY2" fmla="*/ 0 h 3437401"/>
              <a:gd name="connsiteX3" fmla="*/ 1840832 w 1840832"/>
              <a:gd name="connsiteY3" fmla="*/ 2406316 h 3437401"/>
              <a:gd name="connsiteX4" fmla="*/ 3804 w 1840832"/>
              <a:gd name="connsiteY4" fmla="*/ 3437401 h 3437401"/>
              <a:gd name="connsiteX0" fmla="*/ 3804 w 1840832"/>
              <a:gd name="connsiteY0" fmla="*/ 3470774 h 3470774"/>
              <a:gd name="connsiteX1" fmla="*/ 0 w 1840832"/>
              <a:gd name="connsiteY1" fmla="*/ 1116216 h 3470774"/>
              <a:gd name="connsiteX2" fmla="*/ 1810752 w 1840832"/>
              <a:gd name="connsiteY2" fmla="*/ 0 h 3470774"/>
              <a:gd name="connsiteX3" fmla="*/ 1840832 w 1840832"/>
              <a:gd name="connsiteY3" fmla="*/ 2439689 h 3470774"/>
              <a:gd name="connsiteX4" fmla="*/ 3804 w 1840832"/>
              <a:gd name="connsiteY4" fmla="*/ 3470774 h 3470774"/>
              <a:gd name="connsiteX0" fmla="*/ 0 w 1837028"/>
              <a:gd name="connsiteY0" fmla="*/ 3470774 h 3470774"/>
              <a:gd name="connsiteX1" fmla="*/ 8040 w 1837028"/>
              <a:gd name="connsiteY1" fmla="*/ 1082843 h 3470774"/>
              <a:gd name="connsiteX2" fmla="*/ 1806948 w 1837028"/>
              <a:gd name="connsiteY2" fmla="*/ 0 h 3470774"/>
              <a:gd name="connsiteX3" fmla="*/ 1837028 w 1837028"/>
              <a:gd name="connsiteY3" fmla="*/ 2439689 h 3470774"/>
              <a:gd name="connsiteX4" fmla="*/ 0 w 1837028"/>
              <a:gd name="connsiteY4" fmla="*/ 3470774 h 3470774"/>
              <a:gd name="connsiteX0" fmla="*/ 0 w 1866172"/>
              <a:gd name="connsiteY0" fmla="*/ 3404028 h 3404028"/>
              <a:gd name="connsiteX1" fmla="*/ 8040 w 1866172"/>
              <a:gd name="connsiteY1" fmla="*/ 1016097 h 3404028"/>
              <a:gd name="connsiteX2" fmla="*/ 1866172 w 1866172"/>
              <a:gd name="connsiteY2" fmla="*/ 0 h 3404028"/>
              <a:gd name="connsiteX3" fmla="*/ 1837028 w 1866172"/>
              <a:gd name="connsiteY3" fmla="*/ 2372943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19886 w 1866172"/>
              <a:gd name="connsiteY1" fmla="*/ 982724 h 3404028"/>
              <a:gd name="connsiteX2" fmla="*/ 1866172 w 1866172"/>
              <a:gd name="connsiteY2" fmla="*/ 0 h 3404028"/>
              <a:gd name="connsiteX3" fmla="*/ 1837028 w 1866172"/>
              <a:gd name="connsiteY3" fmla="*/ 2372943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19886 w 1866172"/>
              <a:gd name="connsiteY1" fmla="*/ 982724 h 3404028"/>
              <a:gd name="connsiteX2" fmla="*/ 1866172 w 1866172"/>
              <a:gd name="connsiteY2" fmla="*/ 0 h 3404028"/>
              <a:gd name="connsiteX3" fmla="*/ 1837028 w 1866172"/>
              <a:gd name="connsiteY3" fmla="*/ 2384067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19886 w 1866172"/>
              <a:gd name="connsiteY1" fmla="*/ 982724 h 3404028"/>
              <a:gd name="connsiteX2" fmla="*/ 1866172 w 1866172"/>
              <a:gd name="connsiteY2" fmla="*/ 0 h 3404028"/>
              <a:gd name="connsiteX3" fmla="*/ 1860719 w 1866172"/>
              <a:gd name="connsiteY3" fmla="*/ 2384067 h 3404028"/>
              <a:gd name="connsiteX4" fmla="*/ 0 w 1866172"/>
              <a:gd name="connsiteY4" fmla="*/ 3404028 h 3404028"/>
              <a:gd name="connsiteX0" fmla="*/ 0 w 1866172"/>
              <a:gd name="connsiteY0" fmla="*/ 3404028 h 3404028"/>
              <a:gd name="connsiteX1" fmla="*/ 8040 w 1866172"/>
              <a:gd name="connsiteY1" fmla="*/ 993848 h 3404028"/>
              <a:gd name="connsiteX2" fmla="*/ 1866172 w 1866172"/>
              <a:gd name="connsiteY2" fmla="*/ 0 h 3404028"/>
              <a:gd name="connsiteX3" fmla="*/ 1860719 w 1866172"/>
              <a:gd name="connsiteY3" fmla="*/ 2384067 h 3404028"/>
              <a:gd name="connsiteX4" fmla="*/ 0 w 1866172"/>
              <a:gd name="connsiteY4" fmla="*/ 3404028 h 3404028"/>
              <a:gd name="connsiteX0" fmla="*/ 15650 w 1881822"/>
              <a:gd name="connsiteY0" fmla="*/ 3404028 h 3404028"/>
              <a:gd name="connsiteX1" fmla="*/ 0 w 1881822"/>
              <a:gd name="connsiteY1" fmla="*/ 1004973 h 3404028"/>
              <a:gd name="connsiteX2" fmla="*/ 1881822 w 1881822"/>
              <a:gd name="connsiteY2" fmla="*/ 0 h 3404028"/>
              <a:gd name="connsiteX3" fmla="*/ 1876369 w 1881822"/>
              <a:gd name="connsiteY3" fmla="*/ 2384067 h 3404028"/>
              <a:gd name="connsiteX4" fmla="*/ 15650 w 1881822"/>
              <a:gd name="connsiteY4" fmla="*/ 3404028 h 3404028"/>
              <a:gd name="connsiteX0" fmla="*/ 15650 w 1888435"/>
              <a:gd name="connsiteY0" fmla="*/ 3404028 h 3404028"/>
              <a:gd name="connsiteX1" fmla="*/ 0 w 1888435"/>
              <a:gd name="connsiteY1" fmla="*/ 1004973 h 3404028"/>
              <a:gd name="connsiteX2" fmla="*/ 1881822 w 1888435"/>
              <a:gd name="connsiteY2" fmla="*/ 0 h 3404028"/>
              <a:gd name="connsiteX3" fmla="*/ 1888214 w 1888435"/>
              <a:gd name="connsiteY3" fmla="*/ 2384067 h 3404028"/>
              <a:gd name="connsiteX4" fmla="*/ 15650 w 1888435"/>
              <a:gd name="connsiteY4" fmla="*/ 3404028 h 3404028"/>
              <a:gd name="connsiteX0" fmla="*/ 3806 w 1876591"/>
              <a:gd name="connsiteY0" fmla="*/ 3404028 h 3404028"/>
              <a:gd name="connsiteX1" fmla="*/ 0 w 1876591"/>
              <a:gd name="connsiteY1" fmla="*/ 1004973 h 3404028"/>
              <a:gd name="connsiteX2" fmla="*/ 1869978 w 1876591"/>
              <a:gd name="connsiteY2" fmla="*/ 0 h 3404028"/>
              <a:gd name="connsiteX3" fmla="*/ 1876370 w 1876591"/>
              <a:gd name="connsiteY3" fmla="*/ 2384067 h 3404028"/>
              <a:gd name="connsiteX4" fmla="*/ 3806 w 1876591"/>
              <a:gd name="connsiteY4" fmla="*/ 3404028 h 3404028"/>
              <a:gd name="connsiteX0" fmla="*/ 0 w 1872785"/>
              <a:gd name="connsiteY0" fmla="*/ 3404028 h 3404028"/>
              <a:gd name="connsiteX1" fmla="*/ 8039 w 1872785"/>
              <a:gd name="connsiteY1" fmla="*/ 1004973 h 3404028"/>
              <a:gd name="connsiteX2" fmla="*/ 1866172 w 1872785"/>
              <a:gd name="connsiteY2" fmla="*/ 0 h 3404028"/>
              <a:gd name="connsiteX3" fmla="*/ 1872564 w 1872785"/>
              <a:gd name="connsiteY3" fmla="*/ 2384067 h 3404028"/>
              <a:gd name="connsiteX4" fmla="*/ 0 w 1872785"/>
              <a:gd name="connsiteY4" fmla="*/ 3404028 h 3404028"/>
              <a:gd name="connsiteX0" fmla="*/ 0 w 1872947"/>
              <a:gd name="connsiteY0" fmla="*/ 3404028 h 3404028"/>
              <a:gd name="connsiteX1" fmla="*/ 8039 w 1872947"/>
              <a:gd name="connsiteY1" fmla="*/ 1004973 h 3404028"/>
              <a:gd name="connsiteX2" fmla="*/ 1870860 w 1872947"/>
              <a:gd name="connsiteY2" fmla="*/ 0 h 3404028"/>
              <a:gd name="connsiteX3" fmla="*/ 1872564 w 1872947"/>
              <a:gd name="connsiteY3" fmla="*/ 2384067 h 3404028"/>
              <a:gd name="connsiteX4" fmla="*/ 0 w 1872947"/>
              <a:gd name="connsiteY4" fmla="*/ 3404028 h 3404028"/>
              <a:gd name="connsiteX0" fmla="*/ 1338 w 1874285"/>
              <a:gd name="connsiteY0" fmla="*/ 3404028 h 3404028"/>
              <a:gd name="connsiteX1" fmla="*/ 0 w 1874285"/>
              <a:gd name="connsiteY1" fmla="*/ 1004973 h 3404028"/>
              <a:gd name="connsiteX2" fmla="*/ 1872198 w 1874285"/>
              <a:gd name="connsiteY2" fmla="*/ 0 h 3404028"/>
              <a:gd name="connsiteX3" fmla="*/ 1873902 w 1874285"/>
              <a:gd name="connsiteY3" fmla="*/ 2384067 h 3404028"/>
              <a:gd name="connsiteX4" fmla="*/ 1338 w 1874285"/>
              <a:gd name="connsiteY4" fmla="*/ 3404028 h 3404028"/>
              <a:gd name="connsiteX0" fmla="*/ 10715 w 1883662"/>
              <a:gd name="connsiteY0" fmla="*/ 3404028 h 3404028"/>
              <a:gd name="connsiteX1" fmla="*/ 0 w 1883662"/>
              <a:gd name="connsiteY1" fmla="*/ 1009377 h 3404028"/>
              <a:gd name="connsiteX2" fmla="*/ 1881575 w 1883662"/>
              <a:gd name="connsiteY2" fmla="*/ 0 h 3404028"/>
              <a:gd name="connsiteX3" fmla="*/ 1883279 w 1883662"/>
              <a:gd name="connsiteY3" fmla="*/ 2384067 h 3404028"/>
              <a:gd name="connsiteX4" fmla="*/ 10715 w 1883662"/>
              <a:gd name="connsiteY4" fmla="*/ 3404028 h 3404028"/>
              <a:gd name="connsiteX0" fmla="*/ 1338 w 1874285"/>
              <a:gd name="connsiteY0" fmla="*/ 3404028 h 3404028"/>
              <a:gd name="connsiteX1" fmla="*/ 0 w 1874285"/>
              <a:gd name="connsiteY1" fmla="*/ 1009377 h 3404028"/>
              <a:gd name="connsiteX2" fmla="*/ 1872198 w 1874285"/>
              <a:gd name="connsiteY2" fmla="*/ 0 h 3404028"/>
              <a:gd name="connsiteX3" fmla="*/ 1873902 w 1874285"/>
              <a:gd name="connsiteY3" fmla="*/ 2384067 h 3404028"/>
              <a:gd name="connsiteX4" fmla="*/ 1338 w 1874285"/>
              <a:gd name="connsiteY4" fmla="*/ 3404028 h 3404028"/>
              <a:gd name="connsiteX0" fmla="*/ 10715 w 1874285"/>
              <a:gd name="connsiteY0" fmla="*/ 3399625 h 3399625"/>
              <a:gd name="connsiteX1" fmla="*/ 0 w 1874285"/>
              <a:gd name="connsiteY1" fmla="*/ 1009377 h 3399625"/>
              <a:gd name="connsiteX2" fmla="*/ 1872198 w 1874285"/>
              <a:gd name="connsiteY2" fmla="*/ 0 h 3399625"/>
              <a:gd name="connsiteX3" fmla="*/ 1873902 w 1874285"/>
              <a:gd name="connsiteY3" fmla="*/ 2384067 h 3399625"/>
              <a:gd name="connsiteX4" fmla="*/ 10715 w 1874285"/>
              <a:gd name="connsiteY4" fmla="*/ 3399625 h 3399625"/>
              <a:gd name="connsiteX0" fmla="*/ 1338 w 1874285"/>
              <a:gd name="connsiteY0" fmla="*/ 3404029 h 3404029"/>
              <a:gd name="connsiteX1" fmla="*/ 0 w 1874285"/>
              <a:gd name="connsiteY1" fmla="*/ 1009377 h 3404029"/>
              <a:gd name="connsiteX2" fmla="*/ 1872198 w 1874285"/>
              <a:gd name="connsiteY2" fmla="*/ 0 h 3404029"/>
              <a:gd name="connsiteX3" fmla="*/ 1873902 w 1874285"/>
              <a:gd name="connsiteY3" fmla="*/ 2384067 h 3404029"/>
              <a:gd name="connsiteX4" fmla="*/ 1338 w 1874285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9377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6530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  <a:gd name="connsiteX0" fmla="*/ 36517 w 1910408"/>
              <a:gd name="connsiteY0" fmla="*/ 3404029 h 3404029"/>
              <a:gd name="connsiteX1" fmla="*/ 35179 w 1910408"/>
              <a:gd name="connsiteY1" fmla="*/ 1006530 h 3404029"/>
              <a:gd name="connsiteX2" fmla="*/ 1910408 w 1910408"/>
              <a:gd name="connsiteY2" fmla="*/ 0 h 3404029"/>
              <a:gd name="connsiteX3" fmla="*/ 1909081 w 1910408"/>
              <a:gd name="connsiteY3" fmla="*/ 2384067 h 3404029"/>
              <a:gd name="connsiteX4" fmla="*/ 36517 w 1910408"/>
              <a:gd name="connsiteY4" fmla="*/ 3404029 h 3404029"/>
              <a:gd name="connsiteX0" fmla="*/ 36517 w 1910408"/>
              <a:gd name="connsiteY0" fmla="*/ 3404029 h 3404029"/>
              <a:gd name="connsiteX1" fmla="*/ 35179 w 1910408"/>
              <a:gd name="connsiteY1" fmla="*/ 1006530 h 3404029"/>
              <a:gd name="connsiteX2" fmla="*/ 1910408 w 1910408"/>
              <a:gd name="connsiteY2" fmla="*/ 0 h 3404029"/>
              <a:gd name="connsiteX3" fmla="*/ 1909081 w 1910408"/>
              <a:gd name="connsiteY3" fmla="*/ 2384067 h 3404029"/>
              <a:gd name="connsiteX4" fmla="*/ 36517 w 1910408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6530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  <a:gd name="connsiteX0" fmla="*/ 1338 w 1875229"/>
              <a:gd name="connsiteY0" fmla="*/ 3404029 h 3404029"/>
              <a:gd name="connsiteX1" fmla="*/ 0 w 1875229"/>
              <a:gd name="connsiteY1" fmla="*/ 1006530 h 3404029"/>
              <a:gd name="connsiteX2" fmla="*/ 1875229 w 1875229"/>
              <a:gd name="connsiteY2" fmla="*/ 0 h 3404029"/>
              <a:gd name="connsiteX3" fmla="*/ 1873902 w 1875229"/>
              <a:gd name="connsiteY3" fmla="*/ 2384067 h 3404029"/>
              <a:gd name="connsiteX4" fmla="*/ 1338 w 1875229"/>
              <a:gd name="connsiteY4" fmla="*/ 3404029 h 340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229" h="3404029">
                <a:moveTo>
                  <a:pt x="1338" y="3404029"/>
                </a:moveTo>
                <a:cubicBezTo>
                  <a:pt x="3343" y="2634008"/>
                  <a:pt x="6996" y="1722465"/>
                  <a:pt x="0" y="1006530"/>
                </a:cubicBezTo>
                <a:lnTo>
                  <a:pt x="1875229" y="0"/>
                </a:lnTo>
                <a:cubicBezTo>
                  <a:pt x="1873411" y="794689"/>
                  <a:pt x="1875720" y="1589378"/>
                  <a:pt x="1873902" y="2384067"/>
                </a:cubicBezTo>
                <a:lnTo>
                  <a:pt x="1338" y="340402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A452C94-F932-4FA4-B966-A02152BA5F2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553270" y="4114800"/>
            <a:ext cx="4735942" cy="2743200"/>
          </a:xfrm>
          <a:prstGeom prst="rtTriangle">
            <a:avLst/>
          </a:prstGeom>
          <a:solidFill>
            <a:srgbClr val="CCCCCD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C13A8-E413-4F55-862A-C511CF8F1C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444"/>
          <a:stretch/>
        </p:blipFill>
        <p:spPr>
          <a:xfrm>
            <a:off x="10289212" y="5303388"/>
            <a:ext cx="1896439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F08EA5-4D48-4D48-8228-9A10C78FD2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7"/>
            <a:ext cx="1603262" cy="515889"/>
          </a:xfrm>
          <a:prstGeom prst="rect">
            <a:avLst/>
          </a:prstGeom>
          <a:noFill/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7AD1C1C-A3A9-4D31-8E6C-2418DF14BD78}"/>
              </a:ext>
            </a:extLst>
          </p:cNvPr>
          <p:cNvSpPr txBox="1">
            <a:spLocks/>
          </p:cNvSpPr>
          <p:nvPr userDrawn="1"/>
        </p:nvSpPr>
        <p:spPr>
          <a:xfrm>
            <a:off x="10921623" y="6314300"/>
            <a:ext cx="1054189" cy="36618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r" defTabSz="9141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44E51-BF79-AF42-BAC5-B771B1D9D8E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1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4779F-B41E-4191-B887-C19504DE940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42" y="563227"/>
            <a:ext cx="1603262" cy="515889"/>
          </a:xfrm>
          <a:prstGeom prst="rect">
            <a:avLst/>
          </a:prstGeom>
          <a:noFill/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AAAFA79D-0CD4-4ED4-841D-71409F0CB99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068059" y="4403761"/>
            <a:ext cx="4237074" cy="245424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C1639-CF78-4C0D-BF70-E0AD93858952}"/>
              </a:ext>
            </a:extLst>
          </p:cNvPr>
          <p:cNvSpPr/>
          <p:nvPr userDrawn="1"/>
        </p:nvSpPr>
        <p:spPr>
          <a:xfrm>
            <a:off x="9305132" y="0"/>
            <a:ext cx="2880519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C9D0D1B-1556-45DE-8E62-58DF6823BCE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293262" y="5189519"/>
            <a:ext cx="2880516" cy="1668482"/>
          </a:xfrm>
          <a:prstGeom prst="rtTriangle">
            <a:avLst/>
          </a:prstGeom>
          <a:solidFill>
            <a:srgbClr val="666666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9089262-F6A2-4435-9664-EDC788B685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305131" y="1477260"/>
            <a:ext cx="2880519" cy="1668483"/>
          </a:xfrm>
          <a:prstGeom prst="rtTriangle">
            <a:avLst/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51C97-1B13-4560-8381-70F9ADDDF195}"/>
              </a:ext>
            </a:extLst>
          </p:cNvPr>
          <p:cNvSpPr/>
          <p:nvPr userDrawn="1"/>
        </p:nvSpPr>
        <p:spPr>
          <a:xfrm>
            <a:off x="9305131" y="3"/>
            <a:ext cx="2880519" cy="1476651"/>
          </a:xfrm>
          <a:prstGeom prst="rect">
            <a:avLst/>
          </a:prstGeom>
          <a:solidFill>
            <a:srgbClr val="CCCCCC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41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0998-929C-4644-BB91-330DFDB89C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493010"/>
            <a:ext cx="2881313" cy="333375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pPr lvl="0"/>
            <a:r>
              <a:rPr lang="en-US"/>
              <a:t>Enter Month, Year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A3CC-D0F4-4DEB-AFEA-B07A0366D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2788922"/>
            <a:ext cx="7130564" cy="480131"/>
          </a:xfrm>
        </p:spPr>
        <p:txBody>
          <a:bodyPr lIns="0" rIns="0">
            <a:normAutofit/>
          </a:bodyPr>
          <a:lstStyle>
            <a:lvl1pPr>
              <a:defRPr/>
            </a:lvl1pPr>
          </a:lstStyle>
          <a:p>
            <a:r>
              <a:rPr lang="en-US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337046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C7B7-43B1-4111-854D-7C16712CE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C44B1-010E-4C1C-8A26-6821D71AB5D9}"/>
              </a:ext>
            </a:extLst>
          </p:cNvPr>
          <p:cNvSpPr/>
          <p:nvPr userDrawn="1"/>
        </p:nvSpPr>
        <p:spPr>
          <a:xfrm>
            <a:off x="9596201" y="893"/>
            <a:ext cx="2589449" cy="6856214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051460E-F6C8-492A-B064-FE9A1A863B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596201" y="5352088"/>
            <a:ext cx="2589449" cy="1505023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41616A7-DF3C-4E5E-AFE3-77BE4E404B8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4400818" y="3844109"/>
            <a:ext cx="5206528" cy="3015777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448DBE-7BD0-45C5-BE91-5CC69B728194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accent5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5107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06E8-A757-4D7D-BA29-B00E4D670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divider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C03B-4C9A-4C64-92B4-10A027EE2F2F}"/>
              </a:ext>
            </a:extLst>
          </p:cNvPr>
          <p:cNvSpPr/>
          <p:nvPr userDrawn="1"/>
        </p:nvSpPr>
        <p:spPr>
          <a:xfrm>
            <a:off x="9901444" y="893"/>
            <a:ext cx="2307103" cy="685621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C5831F1-3A81-49F1-A28E-A83FC662F0C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 flipV="1">
            <a:off x="7594345" y="-1"/>
            <a:ext cx="2318971" cy="1343219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EE23220-23CE-4C57-B25F-29B45A16F08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889573" y="-2"/>
            <a:ext cx="2318973" cy="1343221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4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CAAD04-268E-4987-A8D4-4F6D39BC6FCD}"/>
              </a:ext>
            </a:extLst>
          </p:cNvPr>
          <p:cNvSpPr txBox="1">
            <a:spLocks/>
          </p:cNvSpPr>
          <p:nvPr userDrawn="1"/>
        </p:nvSpPr>
        <p:spPr>
          <a:xfrm>
            <a:off x="1" y="6401929"/>
            <a:ext cx="1580032" cy="457200"/>
          </a:xfrm>
          <a:prstGeom prst="rect">
            <a:avLst/>
          </a:prstGeom>
        </p:spPr>
        <p:txBody>
          <a:bodyPr lIns="182832" tIns="0" rIns="0" bIns="182832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ZEBRA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919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5" y="1517904"/>
            <a:ext cx="10980212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49" y="2542785"/>
            <a:ext cx="10980210" cy="1578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36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5" r:id="rId6"/>
    <p:sldLayoutId id="2147484237" r:id="rId7"/>
  </p:sldLayoutIdLst>
  <p:hf hdr="0" ftr="0"/>
  <p:txStyles>
    <p:titleStyle>
      <a:lvl1pPr algn="l" defTabSz="914141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indent="-231779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35" indent="-173041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7" y="1344168"/>
            <a:ext cx="6070035" cy="923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enter 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FF35A-829B-4AB3-A2FA-785D3A778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19F85D4-6AC3-4CF9-A1A5-831DFC2C2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</p:sldLayoutIdLst>
  <p:hf hdr="0" ftr="0"/>
  <p:txStyles>
    <p:titleStyle>
      <a:lvl1pPr algn="l" defTabSz="914141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indent="0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6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11198483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2" y="1691640"/>
            <a:ext cx="11225908" cy="44695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DA1E6-F92D-4563-8D9B-4B23C69F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0671101-ABFA-8D45-B8EF-6216E21BBD2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55" y="212082"/>
            <a:ext cx="447621" cy="6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5" r:id="rId10"/>
    <p:sldLayoutId id="2147484196" r:id="rId11"/>
    <p:sldLayoutId id="2147484197" r:id="rId12"/>
    <p:sldLayoutId id="2147484236" r:id="rId13"/>
    <p:sldLayoutId id="2147484235" r:id="rId14"/>
    <p:sldLayoutId id="2147484198" r:id="rId15"/>
    <p:sldLayoutId id="2147484238" r:id="rId16"/>
  </p:sldLayoutIdLst>
  <p:hf hdr="0" ftr="0"/>
  <p:txStyles>
    <p:titleStyle>
      <a:lvl1pPr algn="l" defTabSz="914141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indent="-230192" algn="l" defTabSz="91414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35" indent="-173041" algn="l" defTabSz="914141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11198483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3" y="1691640"/>
            <a:ext cx="11198482" cy="4306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DA1E6-F92D-4563-8D9B-4B23C69F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6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</p:sldLayoutIdLst>
  <p:hf hdr="0" ftr="0"/>
  <p:txStyles>
    <p:titleStyle>
      <a:lvl1pPr algn="l" defTabSz="914141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indent="-230192" algn="l" defTabSz="91414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35" indent="-173041" algn="l" defTabSz="914141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457200"/>
            <a:ext cx="4479393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DFD3-64AA-4158-83EE-3BB5B5CA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2" y="1413897"/>
            <a:ext cx="4479393" cy="1578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82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</p:sldLayoutIdLst>
  <p:hf hdr="0" ftr="0"/>
  <p:txStyles>
    <p:titleStyle>
      <a:lvl1pPr algn="l" defTabSz="914141" rtl="0" eaLnBrk="1" latinLnBrk="0" hangingPunct="1">
        <a:lnSpc>
          <a:spcPct val="100000"/>
        </a:lnSpc>
        <a:spcBef>
          <a:spcPct val="0"/>
        </a:spcBef>
        <a:buNone/>
        <a:defRPr sz="2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indent="-230192" algn="l" defTabSz="91414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35" indent="-173041" algn="l" defTabSz="914141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56D2-E344-4990-9DEB-3ECE319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0" y="1243584"/>
            <a:ext cx="5521538" cy="7680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B6C62-CAD2-4608-A684-F81B21140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8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19F85D4-6AC3-4CF9-A1A5-831DFC2C2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106FD-E1BB-42F3-AFC3-D6ACEC545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" y="6400800"/>
            <a:ext cx="1581912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6" r:id="rId3"/>
    <p:sldLayoutId id="2147484107" r:id="rId4"/>
    <p:sldLayoutId id="2147484177" r:id="rId5"/>
  </p:sldLayoutIdLst>
  <p:hf hdr="0" ftr="0"/>
  <p:txStyles>
    <p:titleStyle>
      <a:lvl1pPr algn="l" defTabSz="914141" rtl="0" eaLnBrk="1" latinLnBrk="0" hangingPunct="1">
        <a:lnSpc>
          <a:spcPct val="100000"/>
        </a:lnSpc>
        <a:spcBef>
          <a:spcPct val="0"/>
        </a:spcBef>
        <a:buNone/>
        <a:defRPr sz="4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indent="0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6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F20DCA7-7F25-4016-A85F-017C8645D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141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  <a:ea typeface="+mn-ea"/>
              </a:rPr>
              <a:pPr defTabSz="91414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5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229" r:id="rId2"/>
    <p:sldLayoutId id="2147484015" r:id="rId3"/>
  </p:sldLayoutIdLst>
  <p:hf hdr="0" ftr="0"/>
  <p:txStyles>
    <p:titleStyle>
      <a:lvl1pPr algn="l" defTabSz="91414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5" indent="-228535" algn="l" defTabSz="91414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06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6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7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91414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1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9141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7C4A73-969F-4454-A53E-173C2B00C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251" y="4378945"/>
            <a:ext cx="6417221" cy="84709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dirty="0"/>
              <a:t>Innovate X :  University University Edition 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995E-BADD-4591-ACA3-170A371FB43B}"/>
              </a:ext>
            </a:extLst>
          </p:cNvPr>
          <p:cNvSpPr txBox="1">
            <a:spLocks/>
          </p:cNvSpPr>
          <p:nvPr/>
        </p:nvSpPr>
        <p:spPr>
          <a:xfrm>
            <a:off x="603251" y="3493009"/>
            <a:ext cx="2881313" cy="333374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1775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200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2938BFD-8960-4FA4-847A-15D5F454F87B}"/>
              </a:ext>
            </a:extLst>
          </p:cNvPr>
          <p:cNvSpPr>
            <a:spLocks noGrp="1"/>
          </p:cNvSpPr>
          <p:nvPr/>
        </p:nvSpPr>
        <p:spPr>
          <a:xfrm>
            <a:off x="603251" y="2369630"/>
            <a:ext cx="8587788" cy="17330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1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Retail Analytics &amp; Optimization Platform Challenge </a:t>
            </a:r>
          </a:p>
        </p:txBody>
      </p:sp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A989EF02-09BE-A003-C591-4E293702D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57" y="1"/>
            <a:ext cx="1733034" cy="17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7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7724E-77CF-B508-3666-B3DA4B070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9F5B977-D2CF-6DB6-D4EE-3B7ECA937CD7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811500-43F2-97AC-6BD0-ED8687BEDC97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23600-316D-1EBF-8621-473E2F16BB3C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6B8E02-0038-6AF2-E05A-813DE311C7A2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0E02EB-FB80-80D1-DC51-1745CB7C607B}"/>
                </a:ext>
              </a:extLst>
            </p:cNvPr>
            <p:cNvSpPr txBox="1"/>
            <p:nvPr/>
          </p:nvSpPr>
          <p:spPr>
            <a:xfrm>
              <a:off x="457136" y="2114891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Project Description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8DEFEF5F-E80E-C473-710E-7AD6A505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6F9373-A64F-BA13-9B11-8B51BAF8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43" y="1533465"/>
            <a:ext cx="65914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1. System Architecture Design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Data pipeline, storage, processing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2. Data Fusion Engine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Synchronizing timestamped data across sources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3. Self-Checkout Optimization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Detect scan avoidance, barcode switching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4. Anomaly Detection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Identify inventory discrepancies, unusual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5. Resource Optimization Engine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Predict staffing needs, optimize allocations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6. Visualization Dashboard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Real-time overview, anomaly highlighting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F1356-7C7F-E50D-5ADC-66DD10DE41DF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5F4E9-6A5F-0340-9155-2DC5552AC050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1C7A2249-683F-CC1B-99D3-88CAE118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1E9002-6259-6365-5740-B791F2302BAB}"/>
              </a:ext>
            </a:extLst>
          </p:cNvPr>
          <p:cNvGrpSpPr/>
          <p:nvPr/>
        </p:nvGrpSpPr>
        <p:grpSpPr>
          <a:xfrm>
            <a:off x="394310" y="912047"/>
            <a:ext cx="4296701" cy="581371"/>
            <a:chOff x="3880144" y="1224732"/>
            <a:chExt cx="4296701" cy="5813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0569FA-7C11-21A4-E935-DA28B77CF541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E51FBADF-E4C0-92E7-C67E-35BF363963BB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9FD471F2-537B-332D-95A7-F9F8EE18664E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70577B-B6B8-D995-A5F2-5A9A33320A2A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Technical Requirement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90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D0C80-924E-DB21-724C-F23A796C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F7128-B5BF-14AE-C25B-0CBB1DA38FDB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08F1481-14CF-9FF3-05CA-44274ACBD0C9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9284E6-B373-6117-FD6F-E0022466AD95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308A7C-A937-4FB6-46A3-18400FA3FD5B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F7D993-8620-B13C-4CD2-96A4D764A858}"/>
                </a:ext>
              </a:extLst>
            </p:cNvPr>
            <p:cNvSpPr txBox="1"/>
            <p:nvPr/>
          </p:nvSpPr>
          <p:spPr>
            <a:xfrm>
              <a:off x="457136" y="2114891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Project Description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426E549A-F28A-07EB-3E3F-B9F02F07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2E9537-3CCB-EC04-0EA0-9FC58498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53" y="1914739"/>
            <a:ext cx="586990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Your solution will be tested against these scenarios: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. "The Vanishing Inventory"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High-value electronics showing count discrepancies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"Self-Checkout Surge"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Promotional event creates unexpected traffic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3.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"Organized Retail Crime“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Coordinated theft attempt with multiple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"The Frustrated Abandonment“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Customers abandoning carts due to technical difficulties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5.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"Supply Chain Disruption"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Key products facing imminent stockout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6850A-B07F-41CC-ADF5-72A9BD2A1670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D2B6A-3F33-86B7-9D7D-DB500EAF49BC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BA80A79E-F982-296B-DB48-5028452C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BA9A32-2EBD-CDDF-08C4-7A7E9F2E3692}"/>
              </a:ext>
            </a:extLst>
          </p:cNvPr>
          <p:cNvGrpSpPr/>
          <p:nvPr/>
        </p:nvGrpSpPr>
        <p:grpSpPr>
          <a:xfrm>
            <a:off x="404249" y="1058972"/>
            <a:ext cx="4296701" cy="581371"/>
            <a:chOff x="3880144" y="1224732"/>
            <a:chExt cx="4296701" cy="5813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16130E-F8E6-2DCA-8B41-7F65F7EB209C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CB9DAB11-33B3-07F9-8E7B-6BA8489D6DC6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5A6D9C43-E55A-05A7-85F2-3F8BC77E6742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7A3EE-7E3B-8233-84A9-ACA9BA07F775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Challenge Scenarios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85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A4401-902A-2C0B-E5BE-3CDB1470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D9E7-775F-624B-B6F7-B1D70B29CE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581150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/>
              <a:t>ZEBRA TECHNOLOGIES 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90F0553-D378-547E-48E3-E522BEDF6F3E}"/>
              </a:ext>
            </a:extLst>
          </p:cNvPr>
          <p:cNvSpPr txBox="1">
            <a:spLocks/>
          </p:cNvSpPr>
          <p:nvPr/>
        </p:nvSpPr>
        <p:spPr>
          <a:xfrm>
            <a:off x="457136" y="1492780"/>
            <a:ext cx="11274552" cy="49834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defTabSz="914126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dirty="0">
              <a:cs typeface="Arial" panose="020B060402020202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28368F-6E9F-36E6-0427-EBE50CBFFEEB}"/>
              </a:ext>
            </a:extLst>
          </p:cNvPr>
          <p:cNvGrpSpPr/>
          <p:nvPr/>
        </p:nvGrpSpPr>
        <p:grpSpPr>
          <a:xfrm>
            <a:off x="167" y="2436634"/>
            <a:ext cx="7818813" cy="1117531"/>
            <a:chOff x="241105" y="2040709"/>
            <a:chExt cx="7818813" cy="11175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BDE523-A722-723B-7F20-F6F57A55D048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A6FB33-9557-3678-8AD7-65C853A356AA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25CFCC-082C-4EA5-1C55-E675735858B8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E442B1-2A2F-3500-8AD5-62F0EFCC7A8A}"/>
                </a:ext>
              </a:extLst>
            </p:cNvPr>
            <p:cNvSpPr txBox="1"/>
            <p:nvPr/>
          </p:nvSpPr>
          <p:spPr>
            <a:xfrm>
              <a:off x="457136" y="2307087"/>
              <a:ext cx="736711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Evaluations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98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1A88D-3724-8C42-89FB-801180164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5FA16BC-4590-299E-1FE7-7A2B04A2CB5F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CECF0E-D81C-4A27-A266-7B59D09C0077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B39DBC-54C7-35CF-F524-1C9A2759EC47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1B3BFA-3171-4D8E-D615-6DC8760B5D87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65FA05-2F36-DD6B-7A59-70E34A5DAD5E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Evaluations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03B395-8A64-53FD-CC03-FCC5B6FC85C0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576972-D736-8DB9-A6A3-2B216CF7AA1D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82A3F5D5-5B02-DD57-75DA-8927FA1BA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488138-2185-71CE-6527-F0D9B41A38A0}"/>
              </a:ext>
            </a:extLst>
          </p:cNvPr>
          <p:cNvGrpSpPr/>
          <p:nvPr/>
        </p:nvGrpSpPr>
        <p:grpSpPr>
          <a:xfrm>
            <a:off x="314797" y="1138484"/>
            <a:ext cx="4296701" cy="581371"/>
            <a:chOff x="3880144" y="1224732"/>
            <a:chExt cx="4296701" cy="581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36C67-E563-D316-9DC2-54D221ED1D6C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0621E4A7-E3F2-D9C5-8DEF-EBD016678C58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0B5BA5D4-0864-46FE-A495-01CBA17AB916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4A8D9B-BD08-FD74-1EA5-CE83C1D16B48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Evaluation Procedure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62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EC408-91A2-9B50-4437-FAD9F8D9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41A5D9A-E885-A25D-BA0C-34D8D7518EC5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F76917-D73A-FF0C-1581-5F960579F008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BB655F-6DCA-F28B-0ABE-AB822394253D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D06CCB-0EA1-CE00-0860-34929E9D14A2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619B7-9E4E-AFD5-AB5B-4A882C442F71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Evaluations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505F6F4-EC26-F748-4C9A-7E4C68FE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11" y="1955302"/>
            <a:ext cx="98679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1. System Architecture Documentation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Monaspace Neon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Complete diagrams and design rationale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Monaspace Ne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2. Working Prototype (Code Repository)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Monaspace Neon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Data integration module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Monaspace Neon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All required algorithms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Monaspace Neon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Visualization dashboard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Monaspace Ne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3. 5-Minute Presentation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 • Problem statement and approach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Monaspace Neon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Live demonstration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Monaspace Neon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Business impact assessment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9BAC89-6A1F-C6F9-40EE-0D149FE235F7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EDFAC-240F-7689-23E1-846F77A32AB7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01651D23-6355-0EC1-4A3B-5A5FBE591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C82DD6-F26B-A309-6344-6C7227F383BE}"/>
              </a:ext>
            </a:extLst>
          </p:cNvPr>
          <p:cNvGrpSpPr/>
          <p:nvPr/>
        </p:nvGrpSpPr>
        <p:grpSpPr>
          <a:xfrm>
            <a:off x="483411" y="997340"/>
            <a:ext cx="4296701" cy="581371"/>
            <a:chOff x="3880144" y="1224732"/>
            <a:chExt cx="4296701" cy="5813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3740A2-FB1F-E3FD-614E-506B11940CA8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4F37D5-D5C9-2FA1-12EF-E747B2B6CDA7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E75CE5E7-38D7-784E-0179-FA5F6BA32BD4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EAFB78-D968-3165-A50C-65CF73FEDC80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Deliverables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45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5CA6F-18CD-73B8-2C9A-3FC60AC2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3B675F4-E97F-49B5-33B2-125FA598681F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5F93D9-8063-5237-CBD7-C85B6EA022C1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8A023D-553D-C26C-4938-8615BC59049C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105EEB-8349-BD62-188A-8AA12230497E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BF2868-8934-EC41-3CE0-D32F37FCED0F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Evaluations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6CBAE6B-CC30-11F1-A6A7-1F112F5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3" y="1753040"/>
            <a:ext cx="5178669" cy="27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System Design Quality (25%)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Technical Implementation (20%)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Self-Checkout Optimization (20%)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Real-time Analytics Capabilities (15%)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User Experience &amp; Visualization (10%)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Innovation &amp; Business Impact (10%)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18D0CA-6640-BCC8-8A08-A76BC242C456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F2B684-3070-67C0-A591-0167EC99CEF7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1E66D612-6BD9-062A-537A-3754818B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920E35-553B-874A-40B1-C0B71DCC5180}"/>
              </a:ext>
            </a:extLst>
          </p:cNvPr>
          <p:cNvGrpSpPr/>
          <p:nvPr/>
        </p:nvGrpSpPr>
        <p:grpSpPr>
          <a:xfrm>
            <a:off x="404249" y="1091574"/>
            <a:ext cx="4296701" cy="581371"/>
            <a:chOff x="3880144" y="1224732"/>
            <a:chExt cx="4296701" cy="5813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286ADC-70A1-8B83-B66C-637DA5A4E669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E28859-C351-6F02-B5A7-E0A2959FA9AE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679EB2C1-6531-8DC7-8F16-4B5ED15A0579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85DF8-B8FC-9A12-9661-7597CEC0E652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Evaluation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03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E8F6F-F3A8-D866-6296-D1AABE0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8BA6941-35D1-0A5F-8395-1B9093958E16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4E1C79-7461-A80B-C65D-6B3F2232F479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93330A-A3AB-9E01-C293-51DB616406C1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11DA90-5CF0-E8F5-6454-A429B8BC688A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F52A06-8834-14D0-DD88-1D25B6DCB262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Evaluations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DDD9B7B6-2508-5D62-BF67-5E06906A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60" y="1901238"/>
            <a:ext cx="5372266" cy="371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0:00 - 0:15: Challenge briefing and Q&amp;A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0:15 - 1:00: Architecture design and planning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1:00 - 3:00: Implementation and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3:00 - 3:30: Testing against scenarios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3:30 - 3:45: Presentation preparation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3:45 - 4:00: Final submissions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Post-Challenge: Judging and awards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37816-0307-6283-CE26-D577B489AABE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7F5C6F-6DCB-388A-F9C5-77A667D37BE1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AB5C945A-DDFF-220B-DFD8-5BFC3F068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53678B-6AB2-56DF-B009-A989500A1164}"/>
              </a:ext>
            </a:extLst>
          </p:cNvPr>
          <p:cNvGrpSpPr/>
          <p:nvPr/>
        </p:nvGrpSpPr>
        <p:grpSpPr>
          <a:xfrm>
            <a:off x="409229" y="1239013"/>
            <a:ext cx="4296701" cy="581371"/>
            <a:chOff x="3880144" y="1224732"/>
            <a:chExt cx="4296701" cy="5813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7181E4-9EFF-9845-2DA7-CBF92AF9F05B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BF8D9817-E218-E649-9108-9EB4297245C1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47506937-8E74-BFBE-44C9-ADB34C660485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0A7F75-C7F1-C0CD-BAAB-484BF9B2FDD8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Competition 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0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86DF5-A122-811B-6C6D-003A2493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33F6C5-24C6-4E4B-C787-0518B681A3E0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25DD80-6891-0F35-C334-1A3C0466A771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46CE9C-94C2-526B-454C-28E2E070CF18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F3828F6-F9E4-1056-2359-2D8B023D6DE7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CB236-9486-33D5-B97F-AD9F759D1234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Evaluations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5B8D7C63-3CF2-5F85-1EA5-68A1B919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6" y="1780233"/>
            <a:ext cx="6538649" cy="245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Start with a strong architecture and data integration plan</a:t>
            </a: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Focus on a minimum viable product that addresses all components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Prioritize simple algorithms that work reliably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Pay special attention to self-checkout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Design your dashboard for immediate comprehension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Consider business impact of technical decisions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55145-026E-84A5-A9AD-BD4F5C051001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44F0B3-A129-61C2-388A-E3472DFE9E4C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39D4A6F6-DAB5-6FFE-5DD0-608868EC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9E5EDD-5C9D-82E4-44D6-D8D704E877A5}"/>
              </a:ext>
            </a:extLst>
          </p:cNvPr>
          <p:cNvGrpSpPr/>
          <p:nvPr/>
        </p:nvGrpSpPr>
        <p:grpSpPr>
          <a:xfrm>
            <a:off x="453945" y="1118767"/>
            <a:ext cx="4296701" cy="581371"/>
            <a:chOff x="3880144" y="1224732"/>
            <a:chExt cx="4296701" cy="5813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E16142-E3A7-BF1B-68D9-4CED29491AFE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5441401C-92D5-3A41-C4DB-821DC43F9115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385DCDE9-42D9-ED8D-A346-4F1CBE4F58E9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C6BD46-6CCD-533F-9B94-23088C9FFF4F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Tips For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65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10789-9094-83F6-172D-1F24ABB0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7555AF8-C835-0966-184E-5C3B2322DB0A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DC5C91-2DB3-6B3B-D036-0D49B086553A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2C55AA-C4EE-2120-666A-125F39B78BDD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68C2C2-ABDE-96E3-3A43-30A84AB10100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766553-8759-D409-D85A-899039C03D9F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Evaluations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376F19D-05FB-F44A-3E1F-3F7F06538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9" y="1584450"/>
            <a:ext cx="4865114" cy="330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Sub-500ms data processing latency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Security alerts within 800ms of suspicious activity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Dashboard updates within 1 second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Handle 1000+ RFID readings per second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All processing on provided environment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No pre-trained ML models permitted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1E76B7-A788-026D-4C64-25EB9604DBAF}"/>
              </a:ext>
            </a:extLst>
          </p:cNvPr>
          <p:cNvGrpSpPr/>
          <p:nvPr/>
        </p:nvGrpSpPr>
        <p:grpSpPr>
          <a:xfrm>
            <a:off x="404249" y="1075112"/>
            <a:ext cx="4296701" cy="581371"/>
            <a:chOff x="3880144" y="1224732"/>
            <a:chExt cx="4296701" cy="5813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710E2F-942F-48D1-5A38-CF9A9218A0C2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3261F850-F456-CBBA-D6B6-AE6650739B2F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8F0881F2-B162-4D39-3706-572B1A8B249A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279A77-6B07-4177-853D-5911670D7357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Technical Constrains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22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9512-A3C7-59FA-7777-094BE7B17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5434C-6AB1-84FE-ACEB-DBBF4A61F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581150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/>
              <a:t>ZEBRA TECHNOLOGIES 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B6BF4A8-2ECE-9BC3-8FC1-DE8A18D3C8B6}"/>
              </a:ext>
            </a:extLst>
          </p:cNvPr>
          <p:cNvSpPr txBox="1">
            <a:spLocks/>
          </p:cNvSpPr>
          <p:nvPr/>
        </p:nvSpPr>
        <p:spPr>
          <a:xfrm>
            <a:off x="457136" y="1492780"/>
            <a:ext cx="11274552" cy="49834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defTabSz="914126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dirty="0">
              <a:cs typeface="Arial" panose="020B060402020202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59AA5-7EFF-C4D9-2D81-784135D4A26A}"/>
              </a:ext>
            </a:extLst>
          </p:cNvPr>
          <p:cNvGrpSpPr/>
          <p:nvPr/>
        </p:nvGrpSpPr>
        <p:grpSpPr>
          <a:xfrm>
            <a:off x="167" y="2436634"/>
            <a:ext cx="7818813" cy="1117531"/>
            <a:chOff x="241105" y="2040709"/>
            <a:chExt cx="7818813" cy="11175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61FF58-C676-71E6-85B2-1521327B8F86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60212A6-9724-557F-C166-AC6DCF64B5BF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659A4C-9E88-4AFE-5D8E-F81440B935F9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A0B627-425B-D9A4-8F04-25A0D6B0DF16}"/>
                </a:ext>
              </a:extLst>
            </p:cNvPr>
            <p:cNvSpPr txBox="1"/>
            <p:nvPr/>
          </p:nvSpPr>
          <p:spPr>
            <a:xfrm>
              <a:off x="457136" y="2307087"/>
              <a:ext cx="736711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Project Guidelines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01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5105-CBDF-4471-9AB7-7FD9829F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9FF8-392E-460F-810A-84AB0A51E1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953" y="1614609"/>
            <a:ext cx="2883647" cy="2628844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950" dirty="0">
                <a:ea typeface="+mn-lt"/>
                <a:cs typeface="+mn-lt"/>
              </a:rPr>
              <a:t>Title</a:t>
            </a:r>
            <a:endParaRPr lang="en-US" dirty="0"/>
          </a:p>
          <a:p>
            <a:pPr marL="0" indent="0">
              <a:buNone/>
            </a:pPr>
            <a:r>
              <a:rPr lang="en-US" sz="1950" dirty="0">
                <a:cs typeface="Arial"/>
              </a:rPr>
              <a:t>The Scenario</a:t>
            </a:r>
          </a:p>
          <a:p>
            <a:pPr marL="0" indent="0">
              <a:buNone/>
            </a:pPr>
            <a:r>
              <a:rPr lang="en-US" sz="1950" dirty="0">
                <a:cs typeface="Arial"/>
              </a:rPr>
              <a:t>Your Mission</a:t>
            </a:r>
          </a:p>
          <a:p>
            <a:pPr marL="0" indent="0">
              <a:buNone/>
            </a:pPr>
            <a:r>
              <a:rPr lang="en-US" sz="1950" dirty="0">
                <a:cs typeface="Arial"/>
              </a:rPr>
              <a:t>Project Description</a:t>
            </a:r>
          </a:p>
          <a:p>
            <a:pPr marL="0" indent="0">
              <a:buNone/>
            </a:pPr>
            <a:r>
              <a:rPr lang="en-US" sz="1950" dirty="0">
                <a:cs typeface="Arial"/>
              </a:rPr>
              <a:t>Evaluations</a:t>
            </a:r>
          </a:p>
          <a:p>
            <a:pPr marL="0" indent="0">
              <a:buNone/>
            </a:pPr>
            <a:r>
              <a:rPr lang="en-US" sz="1950" dirty="0">
                <a:cs typeface="Arial"/>
              </a:rPr>
              <a:t>Project Guild lines</a:t>
            </a:r>
          </a:p>
          <a:p>
            <a:pPr marL="0" indent="0">
              <a:buNone/>
            </a:pPr>
            <a:endParaRPr lang="en-US" sz="1950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94D9E59-D363-9DE0-203D-CE7D7F36FD53}"/>
              </a:ext>
            </a:extLst>
          </p:cNvPr>
          <p:cNvSpPr txBox="1">
            <a:spLocks/>
          </p:cNvSpPr>
          <p:nvPr/>
        </p:nvSpPr>
        <p:spPr>
          <a:xfrm>
            <a:off x="10924234" y="6401929"/>
            <a:ext cx="1264591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defTabSz="914126" fontAlgn="auto">
              <a:spcBef>
                <a:spcPts val="0"/>
              </a:spcBef>
              <a:spcAft>
                <a:spcPts val="0"/>
              </a:spcAft>
            </a:pPr>
            <a:fld id="{F19F85D4-6AC3-4CF9-A1A5-831DFC2C241F}" type="slidenum">
              <a:rPr lang="en-US" smtClean="0">
                <a:solidFill>
                  <a:srgbClr val="000000"/>
                </a:solidFill>
                <a:latin typeface="Arial" panose="020B0604020202020204"/>
              </a:rPr>
              <a:pPr defTabSz="914126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Right Triangle 17">
            <a:extLst>
              <a:ext uri="{FF2B5EF4-FFF2-40B4-BE49-F238E27FC236}">
                <a16:creationId xmlns:a16="http://schemas.microsoft.com/office/drawing/2014/main" id="{5BB6AB78-A5C4-C900-6D5A-B32AC7E314C0}"/>
              </a:ext>
            </a:extLst>
          </p:cNvPr>
          <p:cNvSpPr/>
          <p:nvPr/>
        </p:nvSpPr>
        <p:spPr>
          <a:xfrm>
            <a:off x="385577" y="1492780"/>
            <a:ext cx="191874" cy="2736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ight Triangle 17">
            <a:extLst>
              <a:ext uri="{FF2B5EF4-FFF2-40B4-BE49-F238E27FC236}">
                <a16:creationId xmlns:a16="http://schemas.microsoft.com/office/drawing/2014/main" id="{BE961BAB-74F1-DE44-6978-0B846BE6D4CD}"/>
              </a:ext>
            </a:extLst>
          </p:cNvPr>
          <p:cNvSpPr/>
          <p:nvPr/>
        </p:nvSpPr>
        <p:spPr>
          <a:xfrm>
            <a:off x="410896" y="1938101"/>
            <a:ext cx="191874" cy="2736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Right Triangle 17">
            <a:extLst>
              <a:ext uri="{FF2B5EF4-FFF2-40B4-BE49-F238E27FC236}">
                <a16:creationId xmlns:a16="http://schemas.microsoft.com/office/drawing/2014/main" id="{0B5F1089-4B89-8ECE-8849-5B8788842904}"/>
              </a:ext>
            </a:extLst>
          </p:cNvPr>
          <p:cNvSpPr/>
          <p:nvPr/>
        </p:nvSpPr>
        <p:spPr>
          <a:xfrm>
            <a:off x="410896" y="2374652"/>
            <a:ext cx="191874" cy="2736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ight Triangle 17">
            <a:extLst>
              <a:ext uri="{FF2B5EF4-FFF2-40B4-BE49-F238E27FC236}">
                <a16:creationId xmlns:a16="http://schemas.microsoft.com/office/drawing/2014/main" id="{7C8ADEE5-CA0B-83FA-340E-D1D87CA0F45A}"/>
              </a:ext>
            </a:extLst>
          </p:cNvPr>
          <p:cNvSpPr/>
          <p:nvPr/>
        </p:nvSpPr>
        <p:spPr>
          <a:xfrm>
            <a:off x="394596" y="2792185"/>
            <a:ext cx="191874" cy="2736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Right Triangle 17">
            <a:extLst>
              <a:ext uri="{FF2B5EF4-FFF2-40B4-BE49-F238E27FC236}">
                <a16:creationId xmlns:a16="http://schemas.microsoft.com/office/drawing/2014/main" id="{80DA57BA-3AF7-D163-C01D-705B60AA4EE8}"/>
              </a:ext>
            </a:extLst>
          </p:cNvPr>
          <p:cNvSpPr/>
          <p:nvPr/>
        </p:nvSpPr>
        <p:spPr>
          <a:xfrm>
            <a:off x="410896" y="3228736"/>
            <a:ext cx="191874" cy="2736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ight Triangle 17">
            <a:extLst>
              <a:ext uri="{FF2B5EF4-FFF2-40B4-BE49-F238E27FC236}">
                <a16:creationId xmlns:a16="http://schemas.microsoft.com/office/drawing/2014/main" id="{E0595C57-175B-F07B-AF54-6C4D96B85DCD}"/>
              </a:ext>
            </a:extLst>
          </p:cNvPr>
          <p:cNvSpPr/>
          <p:nvPr/>
        </p:nvSpPr>
        <p:spPr>
          <a:xfrm>
            <a:off x="410896" y="3809127"/>
            <a:ext cx="191874" cy="2736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1" name="Picture 10" descr="A black and white logo&#10;&#10;AI-generated content may be incorrect.">
            <a:extLst>
              <a:ext uri="{FF2B5EF4-FFF2-40B4-BE49-F238E27FC236}">
                <a16:creationId xmlns:a16="http://schemas.microsoft.com/office/drawing/2014/main" id="{B0859763-F491-B123-758E-4BA355BBB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234" y="0"/>
            <a:ext cx="1223459" cy="12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FB39-9E50-3850-5E6B-6AE6FF4A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A7A476D-9634-B9FA-184D-373CD1EFF610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0BE623-0804-74E8-E8A2-6CFC5C2C46A2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770F62-5C7F-A7A9-0C22-1DE38FF74F7B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69660F-0791-B903-576D-9945C07C8332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8A73D4-7C08-90A9-A52E-9CE67F71CAB8}"/>
                </a:ext>
              </a:extLst>
            </p:cNvPr>
            <p:cNvSpPr txBox="1"/>
            <p:nvPr/>
          </p:nvSpPr>
          <p:spPr>
            <a:xfrm>
              <a:off x="457136" y="2040709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Project Guidelines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AF0A34A-E447-E324-4203-3E339A895C9A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5F1D5-A552-FC37-48BF-3DE321FF987C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E0DBA366-2492-3D38-8803-A5ACA27F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8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logo&#10;&#10;AI-generated content may be incorrect.">
            <a:extLst>
              <a:ext uri="{FF2B5EF4-FFF2-40B4-BE49-F238E27FC236}">
                <a16:creationId xmlns:a16="http://schemas.microsoft.com/office/drawing/2014/main" id="{E89A510D-11C9-5E76-D7EC-30B34DA10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17" y="4135236"/>
            <a:ext cx="2010773" cy="20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02FD629-D3CD-8ECB-6143-65D141FF11D5}"/>
              </a:ext>
            </a:extLst>
          </p:cNvPr>
          <p:cNvSpPr txBox="1">
            <a:spLocks/>
          </p:cNvSpPr>
          <p:nvPr/>
        </p:nvSpPr>
        <p:spPr>
          <a:xfrm>
            <a:off x="457136" y="1492780"/>
            <a:ext cx="11274552" cy="49834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defTabSz="914126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dirty="0">
              <a:cs typeface="Arial" panose="020B060402020202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C73E9D-4646-2DFB-FFA1-02B91BCEA636}"/>
              </a:ext>
            </a:extLst>
          </p:cNvPr>
          <p:cNvGrpSpPr/>
          <p:nvPr/>
        </p:nvGrpSpPr>
        <p:grpSpPr>
          <a:xfrm>
            <a:off x="167" y="2436634"/>
            <a:ext cx="7818813" cy="1117531"/>
            <a:chOff x="241105" y="2040709"/>
            <a:chExt cx="7818813" cy="11175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56B457-805F-0E0A-9896-E484B70B0761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93C8A-2971-4556-C07C-537D5CDF832C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543943-8441-2901-1C34-894C82F18590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318D45-47F1-E763-6B15-28C5B074EF31}"/>
                </a:ext>
              </a:extLst>
            </p:cNvPr>
            <p:cNvSpPr txBox="1"/>
            <p:nvPr/>
          </p:nvSpPr>
          <p:spPr>
            <a:xfrm>
              <a:off x="457136" y="2307087"/>
              <a:ext cx="736711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THE SCENARIO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16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31C87-F8D2-1115-BB3E-8193C63C7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48284-74B5-07E3-8E27-4E8BD824A1D3}"/>
              </a:ext>
            </a:extLst>
          </p:cNvPr>
          <p:cNvGrpSpPr/>
          <p:nvPr/>
        </p:nvGrpSpPr>
        <p:grpSpPr>
          <a:xfrm>
            <a:off x="167" y="0"/>
            <a:ext cx="11387411" cy="603315"/>
            <a:chOff x="241105" y="2040709"/>
            <a:chExt cx="7818812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F88F9B-F6C4-F1C8-6D2E-8F07011CBD89}"/>
                </a:ext>
              </a:extLst>
            </p:cNvPr>
            <p:cNvGrpSpPr/>
            <p:nvPr/>
          </p:nvGrpSpPr>
          <p:grpSpPr>
            <a:xfrm>
              <a:off x="241105" y="2040709"/>
              <a:ext cx="7818812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E165E8-A7FE-B693-2BA8-D6304B3586B4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0E2C93-FEBA-9BB0-1D00-204201FD4FAE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D35EBC-3384-68E0-EC1A-D153999200BE}"/>
                </a:ext>
              </a:extLst>
            </p:cNvPr>
            <p:cNvSpPr txBox="1"/>
            <p:nvPr/>
          </p:nvSpPr>
          <p:spPr>
            <a:xfrm>
              <a:off x="457136" y="2114891"/>
              <a:ext cx="3067963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Project Scenario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7E924-3EFB-2722-9561-1B098215241D}"/>
              </a:ext>
            </a:extLst>
          </p:cNvPr>
          <p:cNvSpPr txBox="1"/>
          <p:nvPr/>
        </p:nvSpPr>
        <p:spPr>
          <a:xfrm>
            <a:off x="422235" y="2119038"/>
            <a:ext cx="8761534" cy="3377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Current Situation:</a:t>
            </a:r>
            <a:endParaRPr lang="en-US" b="0" i="0" dirty="0">
              <a:solidFill>
                <a:srgbClr val="212529"/>
              </a:solidFill>
              <a:effectLst/>
              <a:latin typeface="Poppins" panose="000005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Retail companies are facing an existential crisis due to competitive market pressures.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Significant annual losses from inventory shrinkage, operational inefficiencies, and customer abandonment.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Self-Checkout Technology:</a:t>
            </a:r>
            <a:endParaRPr lang="en-US" b="0" i="0" dirty="0">
              <a:solidFill>
                <a:srgbClr val="212529"/>
              </a:solidFill>
              <a:effectLst/>
              <a:latin typeface="Poppins" panose="000005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Intended to cut costs but has led to a 34% increase in theft incidents.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Resulted in customer frustration and staffing allocation challenges.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EDFFC7-7D54-7FA2-8A01-CD6034C0EB52}"/>
              </a:ext>
            </a:extLst>
          </p:cNvPr>
          <p:cNvGrpSpPr/>
          <p:nvPr/>
        </p:nvGrpSpPr>
        <p:grpSpPr>
          <a:xfrm>
            <a:off x="331071" y="1021180"/>
            <a:ext cx="4296701" cy="581371"/>
            <a:chOff x="3880144" y="1224732"/>
            <a:chExt cx="4296701" cy="581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A3CE66-6D13-45D0-1E68-04CB50BAB4FF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27776D21-1DFE-749C-AAFF-D7F20E36BEFC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5A359C1-4B59-9056-6F36-70D175D3CE47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40AF56-1A01-7BAC-7D25-8DF41FAD08E8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The Crisis in Retail Industry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D81CC3-4106-9BD2-DECF-A29E5A16A739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A49DE-86FD-2F47-79B6-0D3FE57FA049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7C0087EE-7ACE-875E-C888-321AD12D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1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8D41D-FF17-BFA4-32C4-688B5328D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32C653-9F1F-20D9-BED2-4DF8518063F2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EB3FC4-C8F1-B8B6-46F3-24B662EFD200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045C05C-2C04-1459-A9F2-5009B5C6C672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91846-3BE1-5374-CCAD-32631949D1D8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0F3293-AADC-2F4E-1E7F-372EAE1DFCCC}"/>
                </a:ext>
              </a:extLst>
            </p:cNvPr>
            <p:cNvSpPr txBox="1"/>
            <p:nvPr/>
          </p:nvSpPr>
          <p:spPr>
            <a:xfrm>
              <a:off x="457136" y="2114891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Project Scenario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8DF594C2-F809-BD37-2471-3A0460711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11" y="1672172"/>
            <a:ext cx="745604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1. Inventory Shrinkage  </a:t>
            </a:r>
          </a:p>
          <a:p>
            <a:pPr marL="1433513" marR="0" lvl="0" indent="-1028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Theft, misplacement, record inaccuracies </a:t>
            </a:r>
          </a:p>
          <a:p>
            <a:pPr marL="1433513" marR="0" lvl="0" indent="-1028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Product switching</a:t>
            </a:r>
            <a:endParaRPr lang="en-US" altLang="en-US" dirty="0">
              <a:latin typeface="Monaspace Neon"/>
            </a:endParaRPr>
          </a:p>
          <a:p>
            <a:pPr marL="1433513" marR="0" lvl="0" indent="-1028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Monaspace Ne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Self-Checkout Security &amp; Efficiency </a:t>
            </a:r>
          </a:p>
          <a:p>
            <a:pPr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Scan avoidance, Barcodes switching </a:t>
            </a:r>
          </a:p>
          <a:p>
            <a:pPr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System crashes, scanning errors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Monaspace Ne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Resource Allocation Inefficiencies</a:t>
            </a:r>
          </a:p>
          <a:p>
            <a:pPr marL="4048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Staffing, checkout lanes, stock replenishment </a:t>
            </a:r>
          </a:p>
          <a:p>
            <a:pPr marL="4048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Peak/off-peak optimization challenges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Monaspace Ne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Poor Customer Experience</a:t>
            </a:r>
          </a:p>
          <a:p>
            <a:pPr marL="519113" marR="0" lvl="0" indent="-61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Long wait times</a:t>
            </a:r>
          </a:p>
          <a:p>
            <a:pPr marL="519113" marR="0" lvl="0" indent="-61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Difficult self-checkout processes </a:t>
            </a:r>
          </a:p>
          <a:p>
            <a:pPr marL="519113" marR="0" lvl="0" indent="-61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• Cart abandonment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48DCBF-70D3-5D5A-2E20-4270C9C4F47C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1D773-075B-10A8-9A91-35DF97228207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4977B4F4-3381-777D-C535-21A82B238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1C1553-EC77-61AD-2E0D-5BE3AA9C3A8B}"/>
              </a:ext>
            </a:extLst>
          </p:cNvPr>
          <p:cNvGrpSpPr/>
          <p:nvPr/>
        </p:nvGrpSpPr>
        <p:grpSpPr>
          <a:xfrm>
            <a:off x="314797" y="928243"/>
            <a:ext cx="4296701" cy="581371"/>
            <a:chOff x="3880144" y="1224732"/>
            <a:chExt cx="4296701" cy="5813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3918DE-AEE7-4199-490F-0E2B2C406C16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EB8CC654-A405-7239-BC8B-24B2A53DA2CA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D03EC91D-EAAF-261F-3FB5-D2D7F1483225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7725AB-3E9C-4FA7-144E-2F648A5D64A5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The Four Critical Challenges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99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57768-BBB4-92C1-5B96-5C00DCF3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27E29-1055-BE08-E5A8-4E2E0B5B36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581150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/>
              <a:t>ZEBRA TECHNOLOGIES 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1A46CC1-602B-A509-4E0B-43B5923FA534}"/>
              </a:ext>
            </a:extLst>
          </p:cNvPr>
          <p:cNvSpPr txBox="1">
            <a:spLocks/>
          </p:cNvSpPr>
          <p:nvPr/>
        </p:nvSpPr>
        <p:spPr>
          <a:xfrm>
            <a:off x="457136" y="1492780"/>
            <a:ext cx="11274552" cy="49834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defTabSz="914126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dirty="0">
              <a:cs typeface="Arial" panose="020B060402020202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A4E001-546F-EC43-26AC-7734647AF28A}"/>
              </a:ext>
            </a:extLst>
          </p:cNvPr>
          <p:cNvGrpSpPr/>
          <p:nvPr/>
        </p:nvGrpSpPr>
        <p:grpSpPr>
          <a:xfrm>
            <a:off x="167" y="2436634"/>
            <a:ext cx="7818813" cy="1117531"/>
            <a:chOff x="241105" y="2040709"/>
            <a:chExt cx="7818813" cy="11175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E914F6-54CF-9727-AEB3-9F7AB79439CA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9748D4-5BDB-4C5B-1877-428017177CCD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264797-D657-1EA4-329A-6D7FF9858950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3CBA0-B00E-B9F9-2B9C-986B5E73749A}"/>
                </a:ext>
              </a:extLst>
            </p:cNvPr>
            <p:cNvSpPr txBox="1"/>
            <p:nvPr/>
          </p:nvSpPr>
          <p:spPr>
            <a:xfrm>
              <a:off x="457136" y="2307087"/>
              <a:ext cx="736711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YOUR MISSION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60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BA39A-E124-5E52-04C0-CB8234FB9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813CE5-9208-7D5D-3ECE-29A9081BC296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DA0B8B-BF51-579D-C484-60258F21B165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A08607-A6B9-C895-FE7B-2607FF0199D3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5238D3-E33C-E0FB-F00D-5DA878EAB450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21BC14-6664-AF46-EABE-BBD784F7F0CF}"/>
                </a:ext>
              </a:extLst>
            </p:cNvPr>
            <p:cNvSpPr txBox="1"/>
            <p:nvPr/>
          </p:nvSpPr>
          <p:spPr>
            <a:xfrm>
              <a:off x="457136" y="2114891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Your Mission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79F96DAD-A6C9-97A9-7D23-F0BCC01B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7" y="1305341"/>
            <a:ext cx="848446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aspace Neon"/>
              </a:rPr>
              <a:t>IN JUST 4 HOURS: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Design and build a prototype Retail Intelligence System that: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Processes multiple data streams from store sensors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Monitors self-checkout operations in real-time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Detects inventory anomalies and suspicious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Optimizes resource allocation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space Ne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• Delivers actionable insights through an intuitive 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A4688-6638-68A8-B72A-42C0320E6244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F52A8-3540-09CB-7D73-9F213C072EEA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453D8342-D59D-DD92-23B7-AE950CFC1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8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8362-87D0-7E4E-FFD6-946F2D2F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586B7-3649-0326-8F10-141562C26D1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581150" cy="457200"/>
          </a:xfrm>
          <a:prstGeom prst="rect">
            <a:avLst/>
          </a:prstGeom>
        </p:spPr>
        <p:txBody>
          <a:bodyPr vert="horz" lIns="182880" tIns="0" rIns="0" bIns="182880" rtlCol="0" anchor="b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/>
              <a:t>ZEBRA TECHNOLOGIES 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175ABCF-D9C6-5F17-5728-C0AC89E1194C}"/>
              </a:ext>
            </a:extLst>
          </p:cNvPr>
          <p:cNvSpPr txBox="1">
            <a:spLocks/>
          </p:cNvSpPr>
          <p:nvPr/>
        </p:nvSpPr>
        <p:spPr>
          <a:xfrm>
            <a:off x="457136" y="1492780"/>
            <a:ext cx="11274552" cy="49834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188" algn="l" defTabSz="914126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sz="1950" dirty="0">
              <a:cs typeface="Arial"/>
            </a:endParaRPr>
          </a:p>
          <a:p>
            <a:pPr marL="227965" indent="-227965" fontAlgn="auto">
              <a:spcAft>
                <a:spcPts val="0"/>
              </a:spcAft>
            </a:pPr>
            <a:endParaRPr lang="en-US" dirty="0">
              <a:cs typeface="Arial" panose="020B060402020202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6F77B8-FDF0-D3E3-A295-5574EB690537}"/>
              </a:ext>
            </a:extLst>
          </p:cNvPr>
          <p:cNvGrpSpPr/>
          <p:nvPr/>
        </p:nvGrpSpPr>
        <p:grpSpPr>
          <a:xfrm>
            <a:off x="167" y="2436634"/>
            <a:ext cx="7818813" cy="1117531"/>
            <a:chOff x="241105" y="2040709"/>
            <a:chExt cx="7818813" cy="11175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4BE4910-A673-1E53-B40A-D0252656C3A1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D5F3E49-704D-8B5B-33A2-DDEA848BE29C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C228E2-A101-3397-EFD3-610632E73B34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8925F9-5DAC-34AB-E447-13FD2FFAC757}"/>
                </a:ext>
              </a:extLst>
            </p:cNvPr>
            <p:cNvSpPr txBox="1"/>
            <p:nvPr/>
          </p:nvSpPr>
          <p:spPr>
            <a:xfrm>
              <a:off x="457136" y="2307087"/>
              <a:ext cx="736711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PROJECT DESCRIPTION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48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3027B-E7B5-6D8F-EAB2-57A39F1D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D39E11C-7BC9-C289-07DA-67259B377DBF}"/>
              </a:ext>
            </a:extLst>
          </p:cNvPr>
          <p:cNvGrpSpPr/>
          <p:nvPr/>
        </p:nvGrpSpPr>
        <p:grpSpPr>
          <a:xfrm>
            <a:off x="167" y="0"/>
            <a:ext cx="11387412" cy="603315"/>
            <a:chOff x="241105" y="2040709"/>
            <a:chExt cx="7818813" cy="1117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2C7DF-290D-7A81-6AD6-2885F8D14308}"/>
                </a:ext>
              </a:extLst>
            </p:cNvPr>
            <p:cNvGrpSpPr/>
            <p:nvPr/>
          </p:nvGrpSpPr>
          <p:grpSpPr>
            <a:xfrm>
              <a:off x="241105" y="2040709"/>
              <a:ext cx="7818813" cy="1117531"/>
              <a:chOff x="5208124" y="2573079"/>
              <a:chExt cx="6983727" cy="1711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E120A2-784B-EFEB-7801-63190C328BAB}"/>
                  </a:ext>
                </a:extLst>
              </p:cNvPr>
              <p:cNvSpPr/>
              <p:nvPr/>
            </p:nvSpPr>
            <p:spPr>
              <a:xfrm>
                <a:off x="5208124" y="2573079"/>
                <a:ext cx="6983727" cy="1711842"/>
              </a:xfrm>
              <a:prstGeom prst="rect">
                <a:avLst/>
              </a:pr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19EBA7-DA03-4E03-1366-317829EE41D3}"/>
                  </a:ext>
                </a:extLst>
              </p:cNvPr>
              <p:cNvSpPr/>
              <p:nvPr/>
            </p:nvSpPr>
            <p:spPr>
              <a:xfrm>
                <a:off x="12023445" y="2573079"/>
                <a:ext cx="168406" cy="17118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22FC0-D5F0-71C4-33F0-096EF9E96CAA}"/>
                </a:ext>
              </a:extLst>
            </p:cNvPr>
            <p:cNvSpPr txBox="1"/>
            <p:nvPr/>
          </p:nvSpPr>
          <p:spPr>
            <a:xfrm>
              <a:off x="457136" y="2114891"/>
              <a:ext cx="5843088" cy="9691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Project Description</a:t>
              </a:r>
              <a:endPara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2E697B93-8E13-05BA-CDEA-5DDC7A4C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805FE3-CF06-2750-9E2F-23FFF06C9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14" y="2068191"/>
            <a:ext cx="10434918" cy="318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RFID Tag Data (JSON, 120 readings/second)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Computer Vision Analytics (JSON, 5-second intervals)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Point-of-Sale Transactions (JSON, real-time)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Product Recognition Analytics (JSON, real-time)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Mobile Scanner Activity (XML, event-driven)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Store Layout Information (JSON, static)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 Current Inventory Data (JSON, 1-hour intervals)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7BE3B5-0BE0-ABD1-EFCB-F52203C21050}"/>
              </a:ext>
            </a:extLst>
          </p:cNvPr>
          <p:cNvGrpSpPr/>
          <p:nvPr/>
        </p:nvGrpSpPr>
        <p:grpSpPr>
          <a:xfrm>
            <a:off x="11387578" y="-67216"/>
            <a:ext cx="880051" cy="995459"/>
            <a:chOff x="11387578" y="-67216"/>
            <a:chExt cx="880051" cy="995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E684C9-DC88-EEEC-11E6-60C60A7F0F3F}"/>
                </a:ext>
              </a:extLst>
            </p:cNvPr>
            <p:cNvSpPr/>
            <p:nvPr/>
          </p:nvSpPr>
          <p:spPr>
            <a:xfrm>
              <a:off x="11387746" y="0"/>
              <a:ext cx="801079" cy="928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586E3C8A-568E-81CE-5D78-6089CAAF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578" y="-67216"/>
              <a:ext cx="880051" cy="73774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C8AC31-5DB9-1CA4-1DE7-2788BDF06B56}"/>
              </a:ext>
            </a:extLst>
          </p:cNvPr>
          <p:cNvGrpSpPr/>
          <p:nvPr/>
        </p:nvGrpSpPr>
        <p:grpSpPr>
          <a:xfrm>
            <a:off x="476414" y="1125262"/>
            <a:ext cx="4296701" cy="581371"/>
            <a:chOff x="3880144" y="1224732"/>
            <a:chExt cx="4296701" cy="5813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C955F6-83D3-A8E4-B0DD-6BD2658A2EFE}"/>
                </a:ext>
              </a:extLst>
            </p:cNvPr>
            <p:cNvGrpSpPr/>
            <p:nvPr/>
          </p:nvGrpSpPr>
          <p:grpSpPr>
            <a:xfrm flipH="1">
              <a:off x="3880144" y="1224732"/>
              <a:ext cx="4296701" cy="581371"/>
              <a:chOff x="1487532" y="2017033"/>
              <a:chExt cx="2952328" cy="376914"/>
            </a:xfrm>
          </p:grpSpPr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532A3104-E7DD-1EA9-033E-C431F369906C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1C82FF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A70CDBAB-9C96-C2AE-7BE1-626916650EAD}"/>
                  </a:ext>
                </a:extLst>
              </p:cNvPr>
              <p:cNvSpPr/>
              <p:nvPr/>
            </p:nvSpPr>
            <p:spPr>
              <a:xfrm flipH="1">
                <a:off x="1487532" y="2017033"/>
                <a:ext cx="295232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82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8C5AC-8468-CFFD-5C4C-88948006BDC7}"/>
                </a:ext>
              </a:extLst>
            </p:cNvPr>
            <p:cNvSpPr txBox="1"/>
            <p:nvPr/>
          </p:nvSpPr>
          <p:spPr>
            <a:xfrm>
              <a:off x="3971308" y="1224732"/>
              <a:ext cx="37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Available Data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169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Cover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3FF"/>
      </a:accent1>
      <a:accent2>
        <a:srgbClr val="78D64B"/>
      </a:accent2>
      <a:accent3>
        <a:srgbClr val="F6BE00"/>
      </a:accent3>
      <a:accent4>
        <a:srgbClr val="1E22A4"/>
      </a:accent4>
      <a:accent5>
        <a:srgbClr val="999999"/>
      </a:accent5>
      <a:accent6>
        <a:srgbClr val="CCCCCC"/>
      </a:accent6>
      <a:hlink>
        <a:srgbClr val="0073E6"/>
      </a:hlink>
      <a:folHlink>
        <a:srgbClr val="007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2.xml><?xml version="1.0" encoding="utf-8"?>
<a:theme xmlns:a="http://schemas.openxmlformats.org/drawingml/2006/main" name="Divider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0073E6"/>
      </a:accent4>
      <a:accent5>
        <a:srgbClr val="999999"/>
      </a:accent5>
      <a:accent6>
        <a:srgbClr val="CCCCCC"/>
      </a:accent6>
      <a:hlink>
        <a:srgbClr val="0073E6"/>
      </a:hlink>
      <a:folHlink>
        <a:srgbClr val="007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3.xml><?xml version="1.0" encoding="utf-8"?>
<a:theme xmlns:a="http://schemas.openxmlformats.org/drawingml/2006/main" name="Content Basic 1 colum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3FF"/>
      </a:accent1>
      <a:accent2>
        <a:srgbClr val="78D64B"/>
      </a:accent2>
      <a:accent3>
        <a:srgbClr val="F6BE00"/>
      </a:accent3>
      <a:accent4>
        <a:srgbClr val="1E22A4"/>
      </a:accent4>
      <a:accent5>
        <a:srgbClr val="999999"/>
      </a:accent5>
      <a:accent6>
        <a:srgbClr val="CCCCCC"/>
      </a:accent6>
      <a:hlink>
        <a:srgbClr val="0073E6"/>
      </a:hlink>
      <a:folHlink>
        <a:srgbClr val="007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4.xml><?xml version="1.0" encoding="utf-8"?>
<a:theme xmlns:a="http://schemas.openxmlformats.org/drawingml/2006/main" name="Content Basic 2 colum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3FF"/>
      </a:accent1>
      <a:accent2>
        <a:srgbClr val="78D64B"/>
      </a:accent2>
      <a:accent3>
        <a:srgbClr val="F6BE00"/>
      </a:accent3>
      <a:accent4>
        <a:srgbClr val="1E22A4"/>
      </a:accent4>
      <a:accent5>
        <a:srgbClr val="999999"/>
      </a:accent5>
      <a:accent6>
        <a:srgbClr val="CCCCCC"/>
      </a:accent6>
      <a:hlink>
        <a:srgbClr val="0073E6"/>
      </a:hlink>
      <a:folHlink>
        <a:srgbClr val="007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5.xml><?xml version="1.0" encoding="utf-8"?>
<a:theme xmlns:a="http://schemas.openxmlformats.org/drawingml/2006/main" name="Content with Imag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3FF"/>
      </a:accent1>
      <a:accent2>
        <a:srgbClr val="78D64B"/>
      </a:accent2>
      <a:accent3>
        <a:srgbClr val="F6BE00"/>
      </a:accent3>
      <a:accent4>
        <a:srgbClr val="1E22A4"/>
      </a:accent4>
      <a:accent5>
        <a:srgbClr val="999999"/>
      </a:accent5>
      <a:accent6>
        <a:srgbClr val="CCCCCC"/>
      </a:accent6>
      <a:hlink>
        <a:srgbClr val="0073E6"/>
      </a:hlink>
      <a:folHlink>
        <a:srgbClr val="007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6.xml><?xml version="1.0" encoding="utf-8"?>
<a:theme xmlns:a="http://schemas.openxmlformats.org/drawingml/2006/main" name="End Slides">
  <a:themeElements>
    <a:clrScheme name="Zebra Theme April 20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7FF"/>
      </a:accent1>
      <a:accent2>
        <a:srgbClr val="78D64B"/>
      </a:accent2>
      <a:accent3>
        <a:srgbClr val="F6BE00"/>
      </a:accent3>
      <a:accent4>
        <a:srgbClr val="1E22AA"/>
      </a:accent4>
      <a:accent5>
        <a:srgbClr val="999999"/>
      </a:accent5>
      <a:accent6>
        <a:srgbClr val="CCCCCC"/>
      </a:accent6>
      <a:hlink>
        <a:srgbClr val="00A7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bra Brand 2018" id="{E96D0336-64F4-40BE-9D72-3FBD15FE7079}" vid="{A2C078C6-B58F-42F6-BD8F-52CE43ADA5B9}"/>
    </a:ext>
  </a:extLst>
</a:theme>
</file>

<file path=ppt/theme/theme7.xml><?xml version="1.0" encoding="utf-8"?>
<a:theme xmlns:a="http://schemas.openxmlformats.org/drawingml/2006/main" name="FOR BRAND USE ONL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3FF"/>
      </a:accent1>
      <a:accent2>
        <a:srgbClr val="78D64B"/>
      </a:accent2>
      <a:accent3>
        <a:srgbClr val="F6BE00"/>
      </a:accent3>
      <a:accent4>
        <a:srgbClr val="1E22A4"/>
      </a:accent4>
      <a:accent5>
        <a:srgbClr val="999999"/>
      </a:accent5>
      <a:accent6>
        <a:srgbClr val="CCCCCC"/>
      </a:accent6>
      <a:hlink>
        <a:srgbClr val="0073E6"/>
      </a:hlink>
      <a:folHlink>
        <a:srgbClr val="007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437387A0D2340B8ED78FE51D7807A" ma:contentTypeVersion="165" ma:contentTypeDescription="Create a new document." ma:contentTypeScope="" ma:versionID="60e097c8c6c684a4e81eb7251290a48e">
  <xsd:schema xmlns:xsd="http://www.w3.org/2001/XMLSchema" xmlns:xs="http://www.w3.org/2001/XMLSchema" xmlns:p="http://schemas.microsoft.com/office/2006/metadata/properties" xmlns:ns2="017ba2d3-b1af-4afe-9a7f-29a03b5a1237" xmlns:ns3="06c7bfd9-be68-4af2-8f07-68dcc0499dd3" targetNamespace="http://schemas.microsoft.com/office/2006/metadata/properties" ma:root="true" ma:fieldsID="89e327a1e50306de12f51ca37c6652ce" ns2:_="" ns3:_="">
    <xsd:import namespace="017ba2d3-b1af-4afe-9a7f-29a03b5a1237"/>
    <xsd:import namespace="06c7bfd9-be68-4af2-8f07-68dcc0499dd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ba2d3-b1af-4afe-9a7f-29a03b5a123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ee9173cb-48c4-412d-ad7b-b0d34fdee0d5}" ma:internalName="TaxCatchAll" ma:showField="CatchAllData" ma:web="017ba2d3-b1af-4afe-9a7f-29a03b5a12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7bfd9-be68-4af2-8f07-68dcc0499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d1b9f02-2e42-4fff-9a04-4fa9bed0f1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17ba2d3-b1af-4afe-9a7f-29a03b5a1237">
      <UserInfo>
        <DisplayName>Ponce, Sandra</DisplayName>
        <AccountId>1285</AccountId>
        <AccountType/>
      </UserInfo>
      <UserInfo>
        <DisplayName>Pastor, Victor</DisplayName>
        <AccountId>4688</AccountId>
        <AccountType/>
      </UserInfo>
      <UserInfo>
        <DisplayName>Pithers, Claire</DisplayName>
        <AccountId>1456</AccountId>
        <AccountType/>
      </UserInfo>
      <UserInfo>
        <DisplayName>O'donnell, David</DisplayName>
        <AccountId>5475</AccountId>
        <AccountType/>
      </UserInfo>
      <UserInfo>
        <DisplayName>Hilliard, Amy</DisplayName>
        <AccountId>1871</AccountId>
        <AccountType/>
      </UserInfo>
      <UserInfo>
        <DisplayName>Dombach, Daniel</DisplayName>
        <AccountId>2993</AccountId>
        <AccountType/>
      </UserInfo>
      <UserInfo>
        <DisplayName>Joyce, Kelly</DisplayName>
        <AccountId>1922</AccountId>
        <AccountType/>
      </UserInfo>
      <UserInfo>
        <DisplayName>TIMMAN, MITCHEL</DisplayName>
        <AccountId>694</AccountId>
        <AccountType/>
      </UserInfo>
      <UserInfo>
        <DisplayName>Lagescarde, Frederique</DisplayName>
        <AccountId>4782</AccountId>
        <AccountType/>
      </UserInfo>
      <UserInfo>
        <DisplayName>Caballeros,Gina</DisplayName>
        <AccountId>102</AccountId>
        <AccountType/>
      </UserInfo>
      <UserInfo>
        <DisplayName>Parmegiani, Cristina</DisplayName>
        <AccountId>840</AccountId>
        <AccountType/>
      </UserInfo>
    </SharedWithUsers>
    <lcf76f155ced4ddcb4097134ff3c332f xmlns="06c7bfd9-be68-4af2-8f07-68dcc0499dd3">
      <Terms xmlns="http://schemas.microsoft.com/office/infopath/2007/PartnerControls"/>
    </lcf76f155ced4ddcb4097134ff3c332f>
    <TaxCatchAll xmlns="017ba2d3-b1af-4afe-9a7f-29a03b5a1237" xsi:nil="true"/>
    <_dlc_DocId xmlns="017ba2d3-b1af-4afe-9a7f-29a03b5a1237">4XTDRR6REWEH-1629301068-126125</_dlc_DocId>
    <_dlc_DocIdUrl xmlns="017ba2d3-b1af-4afe-9a7f-29a03b5a1237">
      <Url>https://zebra.sharepoint.com/sites/dcs/PD/SW/_layouts/15/DocIdRedir.aspx?ID=4XTDRR6REWEH-1629301068-126125</Url>
      <Description>4XTDRR6REWEH-1629301068-126125</Description>
    </_dlc_DocIdUrl>
  </documentManagement>
</p:properties>
</file>

<file path=customXml/itemProps1.xml><?xml version="1.0" encoding="utf-8"?>
<ds:datastoreItem xmlns:ds="http://schemas.openxmlformats.org/officeDocument/2006/customXml" ds:itemID="{EB844C28-E65C-427C-A6DE-A988920E84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B081F-477A-4161-9455-5BED708D354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AC6ED9-3B89-44EB-ADAE-6CBCD00DA227}">
  <ds:schemaRefs>
    <ds:schemaRef ds:uri="017ba2d3-b1af-4afe-9a7f-29a03b5a1237"/>
    <ds:schemaRef ds:uri="06c7bfd9-be68-4af2-8f07-68dcc0499d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94A789AF-1536-4A3C-859D-EA9D4247A762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06c7bfd9-be68-4af2-8f07-68dcc0499dd3"/>
    <ds:schemaRef ds:uri="017ba2d3-b1af-4afe-9a7f-29a03b5a123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743</Words>
  <Application>Microsoft Office PowerPoint</Application>
  <PresentationFormat>Custom</PresentationFormat>
  <Paragraphs>171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Monaspace Neon</vt:lpstr>
      <vt:lpstr>Poppins</vt:lpstr>
      <vt:lpstr>Verdana</vt:lpstr>
      <vt:lpstr>Covers</vt:lpstr>
      <vt:lpstr>Dividers</vt:lpstr>
      <vt:lpstr>Content Basic 1 column</vt:lpstr>
      <vt:lpstr>Content Basic 2 column</vt:lpstr>
      <vt:lpstr>Content with Images</vt:lpstr>
      <vt:lpstr>End Slides</vt:lpstr>
      <vt:lpstr>FOR BRAND USE ONLY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Zebra Technologies</dc:creator>
  <cp:keywords>Zebra</cp:keywords>
  <dc:description/>
  <cp:lastModifiedBy>Rathnayaka, Tharindu</cp:lastModifiedBy>
  <cp:revision>16</cp:revision>
  <cp:lastPrinted>2017-02-06T15:53:43Z</cp:lastPrinted>
  <dcterms:created xsi:type="dcterms:W3CDTF">2015-05-18T18:27:32Z</dcterms:created>
  <dcterms:modified xsi:type="dcterms:W3CDTF">2025-07-20T11:15:50Z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MJKR87</vt:lpwstr>
  </property>
  <property fmtid="{D5CDD505-2E9C-101B-9397-08002B2CF9AE}" pid="3" name="Jive_VersionGuid">
    <vt:lpwstr>a759ce4afa7b412b8f56064706434417</vt:lpwstr>
  </property>
  <property fmtid="{D5CDD505-2E9C-101B-9397-08002B2CF9AE}" pid="4" name="Offisync_ProviderInitializationData">
    <vt:lpwstr>https://converge.motorolasolutions.com/</vt:lpwstr>
  </property>
  <property fmtid="{D5CDD505-2E9C-101B-9397-08002B2CF9AE}" pid="5" name="Offisync_UpdateToken">
    <vt:lpwstr>19</vt:lpwstr>
  </property>
  <property fmtid="{D5CDD505-2E9C-101B-9397-08002B2CF9AE}" pid="6" name="Offisync_UniqueId">
    <vt:lpwstr>11173</vt:lpwstr>
  </property>
  <property fmtid="{D5CDD505-2E9C-101B-9397-08002B2CF9AE}" pid="7" name="Offisync_ServerID">
    <vt:lpwstr>39a82eb6-1e4f-428c-8f1d-2c845380d46e</vt:lpwstr>
  </property>
  <property fmtid="{D5CDD505-2E9C-101B-9397-08002B2CF9AE}" pid="8" name="Jive_ModifiedButNotPublished">
    <vt:lpwstr>True</vt:lpwstr>
  </property>
  <property fmtid="{D5CDD505-2E9C-101B-9397-08002B2CF9AE}" pid="9" name="Jive_PrevVersionNumber">
    <vt:lpwstr>18</vt:lpwstr>
  </property>
  <property fmtid="{D5CDD505-2E9C-101B-9397-08002B2CF9AE}" pid="10" name="Jive_VersionGuid_v2.5">
    <vt:lpwstr>b9e2730569124030957a3451e80ce56d</vt:lpwstr>
  </property>
  <property fmtid="{D5CDD505-2E9C-101B-9397-08002B2CF9AE}" pid="11" name="Jive_LatestFileFullName">
    <vt:lpwstr>a8a41b6573493e2f413a80f93a1cdfc8</vt:lpwstr>
  </property>
  <property fmtid="{D5CDD505-2E9C-101B-9397-08002B2CF9AE}" pid="12" name="ContentTypeId">
    <vt:lpwstr>0x010100A36437387A0D2340B8ED78FE51D7807A</vt:lpwstr>
  </property>
  <property fmtid="{D5CDD505-2E9C-101B-9397-08002B2CF9AE}" pid="13" name="MediaServiceImageTags">
    <vt:lpwstr/>
  </property>
  <property fmtid="{D5CDD505-2E9C-101B-9397-08002B2CF9AE}" pid="14" name="_dlc_DocIdItemGuid">
    <vt:lpwstr>7d2c4d26-7a67-4e92-86ee-dd24b5732532</vt:lpwstr>
  </property>
</Properties>
</file>