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6"/>
  </p:notesMasterIdLst>
  <p:handoutMasterIdLst>
    <p:handoutMasterId r:id="rId17"/>
  </p:handoutMasterIdLst>
  <p:sldIdLst>
    <p:sldId id="282" r:id="rId5"/>
    <p:sldId id="259" r:id="rId6"/>
    <p:sldId id="288" r:id="rId7"/>
    <p:sldId id="289" r:id="rId8"/>
    <p:sldId id="290" r:id="rId9"/>
    <p:sldId id="287" r:id="rId10"/>
    <p:sldId id="285" r:id="rId11"/>
    <p:sldId id="286" r:id="rId12"/>
    <p:sldId id="284" r:id="rId13"/>
    <p:sldId id="273"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660B408-B3CF-4A94-85FC-2B1E0A45F4A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89" autoAdjust="0"/>
    <p:restoredTop sz="94607" autoAdjust="0"/>
  </p:normalViewPr>
  <p:slideViewPr>
    <p:cSldViewPr snapToGrid="0">
      <p:cViewPr varScale="1">
        <p:scale>
          <a:sx n="50" d="100"/>
          <a:sy n="50" d="100"/>
        </p:scale>
        <p:origin x="5" y="504"/>
      </p:cViewPr>
      <p:guideLst/>
    </p:cSldViewPr>
  </p:slideViewPr>
  <p:outlineViewPr>
    <p:cViewPr>
      <p:scale>
        <a:sx n="33" d="100"/>
        <a:sy n="33" d="100"/>
      </p:scale>
      <p:origin x="0" y="-21342"/>
    </p:cViewPr>
  </p:outlineViewPr>
  <p:notesTextViewPr>
    <p:cViewPr>
      <p:scale>
        <a:sx n="1" d="1"/>
        <a:sy n="1" d="1"/>
      </p:scale>
      <p:origin x="0" y="0"/>
    </p:cViewPr>
  </p:notesTextViewPr>
  <p:notesViewPr>
    <p:cSldViewPr snapToGrid="0">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4F2345-EC98-4DA1-BEDE-E955624755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C33E638-B8D4-466B-AD53-47551EDA16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D51EFA-6533-45C3-8394-23FFC04F750D}" type="datetimeFigureOut">
              <a:rPr lang="en-US" smtClean="0"/>
              <a:t>1/30/2023</a:t>
            </a:fld>
            <a:endParaRPr lang="en-US" dirty="0"/>
          </a:p>
        </p:txBody>
      </p:sp>
      <p:sp>
        <p:nvSpPr>
          <p:cNvPr id="4" name="Footer Placeholder 3">
            <a:extLst>
              <a:ext uri="{FF2B5EF4-FFF2-40B4-BE49-F238E27FC236}">
                <a16:creationId xmlns:a16="http://schemas.microsoft.com/office/drawing/2014/main" id="{C2889FA8-6777-4B9D-A1A9-C7DBF5FEA9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04C72C3-43D9-4379-9293-03F53C8488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E2DD4-2E30-4434-A427-2EC50491079F}" type="slidenum">
              <a:rPr lang="en-US" smtClean="0"/>
              <a:t>‹#›</a:t>
            </a:fld>
            <a:endParaRPr lang="en-US" dirty="0"/>
          </a:p>
        </p:txBody>
      </p:sp>
    </p:spTree>
    <p:extLst>
      <p:ext uri="{BB962C8B-B14F-4D97-AF65-F5344CB8AC3E}">
        <p14:creationId xmlns:p14="http://schemas.microsoft.com/office/powerpoint/2010/main" val="2410373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4C180-10CF-422C-B717-65F1B78C7EB7}" type="datetimeFigureOut">
              <a:rPr lang="en-US" noProof="0" smtClean="0"/>
              <a:t>1/30/2023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375C1-7C5C-42A2-80F2-05631BB3764E}" type="slidenum">
              <a:rPr lang="en-US" noProof="0" smtClean="0"/>
              <a:t>‹#›</a:t>
            </a:fld>
            <a:endParaRPr lang="en-US" noProof="0" dirty="0"/>
          </a:p>
        </p:txBody>
      </p:sp>
    </p:spTree>
    <p:extLst>
      <p:ext uri="{BB962C8B-B14F-4D97-AF65-F5344CB8AC3E}">
        <p14:creationId xmlns:p14="http://schemas.microsoft.com/office/powerpoint/2010/main" val="3572554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8375C1-7C5C-42A2-80F2-05631BB3764E}" type="slidenum">
              <a:rPr lang="en-US" noProof="0" smtClean="0"/>
              <a:t>1</a:t>
            </a:fld>
            <a:endParaRPr lang="en-US" noProof="0" dirty="0"/>
          </a:p>
        </p:txBody>
      </p:sp>
    </p:spTree>
    <p:extLst>
      <p:ext uri="{BB962C8B-B14F-4D97-AF65-F5344CB8AC3E}">
        <p14:creationId xmlns:p14="http://schemas.microsoft.com/office/powerpoint/2010/main" val="17988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8375C1-7C5C-42A2-80F2-05631BB3764E}" type="slidenum">
              <a:rPr lang="en-US" noProof="0" smtClean="0"/>
              <a:t>2</a:t>
            </a:fld>
            <a:endParaRPr lang="en-US" noProof="0" dirty="0"/>
          </a:p>
        </p:txBody>
      </p:sp>
    </p:spTree>
    <p:extLst>
      <p:ext uri="{BB962C8B-B14F-4D97-AF65-F5344CB8AC3E}">
        <p14:creationId xmlns:p14="http://schemas.microsoft.com/office/powerpoint/2010/main" val="258550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8375C1-7C5C-42A2-80F2-05631BB3764E}" type="slidenum">
              <a:rPr lang="en-US" smtClean="0"/>
              <a:t>10</a:t>
            </a:fld>
            <a:endParaRPr lang="en-US" dirty="0"/>
          </a:p>
        </p:txBody>
      </p:sp>
    </p:spTree>
    <p:extLst>
      <p:ext uri="{BB962C8B-B14F-4D97-AF65-F5344CB8AC3E}">
        <p14:creationId xmlns:p14="http://schemas.microsoft.com/office/powerpoint/2010/main" val="913152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8375C1-7C5C-42A2-80F2-05631BB3764E}" type="slidenum">
              <a:rPr lang="en-US" noProof="0" smtClean="0"/>
              <a:t>11</a:t>
            </a:fld>
            <a:endParaRPr lang="en-US" noProof="0" dirty="0"/>
          </a:p>
        </p:txBody>
      </p:sp>
    </p:spTree>
    <p:extLst>
      <p:ext uri="{BB962C8B-B14F-4D97-AF65-F5344CB8AC3E}">
        <p14:creationId xmlns:p14="http://schemas.microsoft.com/office/powerpoint/2010/main" val="3840694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6977C32-6781-4E43-B083-CC319C1A2BE1}"/>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rIns="1044000" anchor="ctr"/>
          <a:lstStyle>
            <a:lvl1pPr marL="0" indent="0" algn="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3770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C4908609-0EC4-4718-AC46-A50BB2DA333E}"/>
              </a:ext>
            </a:extLst>
          </p:cNvPr>
          <p:cNvSpPr>
            <a:spLocks noGrp="1"/>
          </p:cNvSpPr>
          <p:nvPr>
            <p:ph sz="half" idx="29" hasCustomPrompt="1"/>
          </p:nvPr>
        </p:nvSpPr>
        <p:spPr>
          <a:xfrm>
            <a:off x="1790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C61EBC7C-80CF-489F-86B3-5894908189E4}"/>
              </a:ext>
            </a:extLst>
          </p:cNvPr>
          <p:cNvSpPr>
            <a:spLocks noGrp="1"/>
          </p:cNvSpPr>
          <p:nvPr>
            <p:ph sz="half" idx="2" hasCustomPrompt="1"/>
          </p:nvPr>
        </p:nvSpPr>
        <p:spPr>
          <a:xfrm>
            <a:off x="7658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1793079" y="1728000"/>
            <a:ext cx="4122920"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5" name="Text Placeholder 4">
            <a:extLst>
              <a:ext uri="{FF2B5EF4-FFF2-40B4-BE49-F238E27FC236}">
                <a16:creationId xmlns:a16="http://schemas.microsoft.com/office/drawing/2014/main" id="{867F0EAC-0FF4-447C-8EE4-2B107165DF3F}"/>
              </a:ext>
            </a:extLst>
          </p:cNvPr>
          <p:cNvSpPr>
            <a:spLocks noGrp="1"/>
          </p:cNvSpPr>
          <p:nvPr>
            <p:ph type="body" sz="quarter" idx="30" hasCustomPrompt="1"/>
          </p:nvPr>
        </p:nvSpPr>
        <p:spPr>
          <a:xfrm>
            <a:off x="7655762" y="1722438"/>
            <a:ext cx="4104437" cy="735749"/>
          </a:xfrm>
        </p:spPr>
        <p:txBody>
          <a:bodyPr anchor="t"/>
          <a:lstStyle>
            <a:lvl1pPr marL="0" indent="0">
              <a:buNone/>
              <a:defRPr sz="5400">
                <a:solidFill>
                  <a:schemeClr val="accent4"/>
                </a:solidFill>
                <a:latin typeface="+mj-lt"/>
              </a:defRPr>
            </a:lvl1pPr>
          </a:lstStyle>
          <a:p>
            <a:pPr lvl="0"/>
            <a:r>
              <a:rPr lang="en-US" noProof="0"/>
              <a:t>2</a:t>
            </a:r>
          </a:p>
        </p:txBody>
      </p:sp>
      <p:sp>
        <p:nvSpPr>
          <p:cNvPr id="16" name="Text Placeholder 5">
            <a:extLst>
              <a:ext uri="{FF2B5EF4-FFF2-40B4-BE49-F238E27FC236}">
                <a16:creationId xmlns:a16="http://schemas.microsoft.com/office/drawing/2014/main" id="{DED90C13-8D49-4652-B68A-A0B5084BB4D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17595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890706" y="1593150"/>
            <a:ext cx="4348065" cy="4348065"/>
          </a:xfrm>
          <a:prstGeom prst="ellipse">
            <a:avLst/>
          </a:prstGeom>
          <a:solidFill>
            <a:schemeClr val="tx1">
              <a:alpha val="10000"/>
            </a:schemeClr>
          </a:solidFill>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2" name="Text Placeholder 9">
            <a:extLst>
              <a:ext uri="{FF2B5EF4-FFF2-40B4-BE49-F238E27FC236}">
                <a16:creationId xmlns:a16="http://schemas.microsoft.com/office/drawing/2014/main" id="{C15F42E2-EE95-4479-80E9-94A75E9D6E98}"/>
              </a:ext>
            </a:extLst>
          </p:cNvPr>
          <p:cNvSpPr>
            <a:spLocks noGrp="1"/>
          </p:cNvSpPr>
          <p:nvPr>
            <p:ph type="body" sz="quarter" idx="28" hasCustomPrompt="1"/>
          </p:nvPr>
        </p:nvSpPr>
        <p:spPr>
          <a:xfrm>
            <a:off x="4739330" y="1767887"/>
            <a:ext cx="3998591"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4059823C-F505-4D2A-854E-5144BD58A767}"/>
              </a:ext>
            </a:extLst>
          </p:cNvPr>
          <p:cNvSpPr>
            <a:spLocks noGrp="1"/>
          </p:cNvSpPr>
          <p:nvPr>
            <p:ph type="body" sz="quarter" idx="29" hasCustomPrompt="1"/>
          </p:nvPr>
        </p:nvSpPr>
        <p:spPr>
          <a:xfrm>
            <a:off x="8238481" y="2207063"/>
            <a:ext cx="3120238"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Text Placeholder 3">
            <a:extLst>
              <a:ext uri="{FF2B5EF4-FFF2-40B4-BE49-F238E27FC236}">
                <a16:creationId xmlns:a16="http://schemas.microsoft.com/office/drawing/2014/main" id="{B30FA196-A035-4908-BA51-B769293255A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75000"/>
                    <a:lumOff val="2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Text Placeholder 9">
            <a:extLst>
              <a:ext uri="{FF2B5EF4-FFF2-40B4-BE49-F238E27FC236}">
                <a16:creationId xmlns:a16="http://schemas.microsoft.com/office/drawing/2014/main" id="{38F1EEC3-A74E-4124-95F3-D8A27EA3DDFC}"/>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2</a:t>
            </a:r>
          </a:p>
        </p:txBody>
      </p:sp>
      <p:sp>
        <p:nvSpPr>
          <p:cNvPr id="14" name="Text Placeholder 9">
            <a:extLst>
              <a:ext uri="{FF2B5EF4-FFF2-40B4-BE49-F238E27FC236}">
                <a16:creationId xmlns:a16="http://schemas.microsoft.com/office/drawing/2014/main" id="{744F95B1-3E5D-46C4-846F-01E3035D1A72}"/>
              </a:ext>
            </a:extLst>
          </p:cNvPr>
          <p:cNvSpPr>
            <a:spLocks noGrp="1"/>
          </p:cNvSpPr>
          <p:nvPr>
            <p:ph type="body" sz="quarter" idx="32"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3</a:t>
            </a:r>
          </a:p>
        </p:txBody>
      </p:sp>
      <p:sp>
        <p:nvSpPr>
          <p:cNvPr id="16" name="Content Placeholder 3">
            <a:extLst>
              <a:ext uri="{FF2B5EF4-FFF2-40B4-BE49-F238E27FC236}">
                <a16:creationId xmlns:a16="http://schemas.microsoft.com/office/drawing/2014/main" id="{39CDA933-12B5-44CD-BD16-C9589DE755EE}"/>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7" name="Text Placeholder 5">
            <a:extLst>
              <a:ext uri="{FF2B5EF4-FFF2-40B4-BE49-F238E27FC236}">
                <a16:creationId xmlns:a16="http://schemas.microsoft.com/office/drawing/2014/main" id="{9751FCE0-5FA8-4E25-A4E7-8B2901F69491}"/>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8" name="Text Placeholder 9">
            <a:extLst>
              <a:ext uri="{FF2B5EF4-FFF2-40B4-BE49-F238E27FC236}">
                <a16:creationId xmlns:a16="http://schemas.microsoft.com/office/drawing/2014/main" id="{0D97BC04-5B6C-4CFD-8184-7637C9A8F8E4}"/>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22" name="Text Placeholder 5">
            <a:extLst>
              <a:ext uri="{FF2B5EF4-FFF2-40B4-BE49-F238E27FC236}">
                <a16:creationId xmlns:a16="http://schemas.microsoft.com/office/drawing/2014/main" id="{E7A8CB18-EF35-4644-9DDB-02D8B65EA55E}"/>
              </a:ext>
            </a:extLst>
          </p:cNvPr>
          <p:cNvSpPr>
            <a:spLocks noGrp="1"/>
          </p:cNvSpPr>
          <p:nvPr>
            <p:ph type="body" sz="quarter" idx="33"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89717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436FA5D-088F-4BDE-ABD2-A640A8610900}"/>
              </a:ext>
            </a:extLst>
          </p:cNvPr>
          <p:cNvCxnSpPr/>
          <p:nvPr userDrawn="1"/>
        </p:nvCxnSpPr>
        <p:spPr>
          <a:xfrm>
            <a:off x="6096000"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8" name="Straight Connector 7">
            <a:extLst>
              <a:ext uri="{FF2B5EF4-FFF2-40B4-BE49-F238E27FC236}">
                <a16:creationId xmlns:a16="http://schemas.microsoft.com/office/drawing/2014/main" id="{0C2BCB80-6997-4274-AAFE-65C2CCFFFD10}"/>
              </a:ext>
            </a:extLst>
          </p:cNvPr>
          <p:cNvCxnSpPr>
            <a:cxnSpLocks/>
          </p:cNvCxnSpPr>
          <p:nvPr userDrawn="1"/>
        </p:nvCxnSpPr>
        <p:spPr>
          <a:xfrm flipH="1">
            <a:off x="432000" y="3624806"/>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 Placeholder 5">
            <a:extLst>
              <a:ext uri="{FF2B5EF4-FFF2-40B4-BE49-F238E27FC236}">
                <a16:creationId xmlns:a16="http://schemas.microsoft.com/office/drawing/2014/main" id="{9A1FC84B-8A06-4879-86ED-47E43AAC9888}"/>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4B975678-3DFA-4D26-9CF6-01294F7259E4}"/>
              </a:ext>
            </a:extLst>
          </p:cNvPr>
          <p:cNvSpPr>
            <a:spLocks noGrp="1"/>
          </p:cNvSpPr>
          <p:nvPr>
            <p:ph type="body" sz="quarter" idx="13" hasCustomPrompt="1"/>
          </p:nvPr>
        </p:nvSpPr>
        <p:spPr>
          <a:xfrm>
            <a:off x="5106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a16="http://schemas.microsoft.com/office/drawing/2014/main" id="{8B55997C-0304-482F-A7C3-8E50C8ED55D7}"/>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4" name="Text Placeholder 5">
            <a:extLst>
              <a:ext uri="{FF2B5EF4-FFF2-40B4-BE49-F238E27FC236}">
                <a16:creationId xmlns:a16="http://schemas.microsoft.com/office/drawing/2014/main" id="{E26AB0A6-DA7A-4EA3-9528-68FDBA8BF35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966920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50211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6300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405006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5908-D8D7-48AF-8B8F-21B88B87DDF2}"/>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4" name="Content Placeholder 3">
            <a:extLst>
              <a:ext uri="{FF2B5EF4-FFF2-40B4-BE49-F238E27FC236}">
                <a16:creationId xmlns:a16="http://schemas.microsoft.com/office/drawing/2014/main" id="{60B617A5-FA6C-44C9-ABCB-DCA5D4615EC7}"/>
              </a:ext>
            </a:extLst>
          </p:cNvPr>
          <p:cNvSpPr>
            <a:spLocks noGrp="1"/>
          </p:cNvSpPr>
          <p:nvPr>
            <p:ph sz="half" idx="2" hasCustomPrompt="1"/>
          </p:nvPr>
        </p:nvSpPr>
        <p:spPr>
          <a:xfrm>
            <a:off x="432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Content Placeholder 5">
            <a:extLst>
              <a:ext uri="{FF2B5EF4-FFF2-40B4-BE49-F238E27FC236}">
                <a16:creationId xmlns:a16="http://schemas.microsoft.com/office/drawing/2014/main" id="{0A122ACD-5C8B-4CDA-89C5-565C88865B50}"/>
              </a:ext>
            </a:extLst>
          </p:cNvPr>
          <p:cNvSpPr>
            <a:spLocks noGrp="1"/>
          </p:cNvSpPr>
          <p:nvPr>
            <p:ph sz="quarter" idx="4" hasCustomPrompt="1"/>
          </p:nvPr>
        </p:nvSpPr>
        <p:spPr>
          <a:xfrm>
            <a:off x="6300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43614A35-31E3-40DA-85DD-07B207690717}"/>
              </a:ext>
            </a:extLst>
          </p:cNvPr>
          <p:cNvSpPr>
            <a:spLocks noGrp="1"/>
          </p:cNvSpPr>
          <p:nvPr>
            <p:ph type="ftr" sz="quarter" idx="10"/>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B171800C-9F25-4694-879B-16A1F7BBAA77}"/>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12" name="Straight Connector 11" title="Divider Line">
            <a:extLst>
              <a:ext uri="{FF2B5EF4-FFF2-40B4-BE49-F238E27FC236}">
                <a16:creationId xmlns:a16="http://schemas.microsoft.com/office/drawing/2014/main" id="{03063CBE-E62B-44CB-9B45-D39B595FE2AF}"/>
              </a:ext>
            </a:extLst>
          </p:cNvPr>
          <p:cNvCxnSpPr>
            <a:cxnSpLocks/>
          </p:cNvCxnSpPr>
          <p:nvPr userDrawn="1"/>
        </p:nvCxnSpPr>
        <p:spPr>
          <a:xfrm>
            <a:off x="449349" y="2159999"/>
            <a:ext cx="4214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Divider Line">
            <a:extLst>
              <a:ext uri="{FF2B5EF4-FFF2-40B4-BE49-F238E27FC236}">
                <a16:creationId xmlns:a16="http://schemas.microsoft.com/office/drawing/2014/main" id="{0EA58CA1-D7A1-4089-B687-193C35202523}"/>
              </a:ext>
            </a:extLst>
          </p:cNvPr>
          <p:cNvCxnSpPr>
            <a:cxnSpLocks/>
          </p:cNvCxnSpPr>
          <p:nvPr userDrawn="1"/>
        </p:nvCxnSpPr>
        <p:spPr>
          <a:xfrm>
            <a:off x="6312700" y="2159999"/>
            <a:ext cx="42141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id="{A1844C96-F6D4-4E32-8A11-B1815109D205}"/>
              </a:ext>
            </a:extLst>
          </p:cNvPr>
          <p:cNvSpPr>
            <a:spLocks noGrp="1"/>
          </p:cNvSpPr>
          <p:nvPr>
            <p:ph type="body" idx="1" hasCustomPrompt="1"/>
          </p:nvPr>
        </p:nvSpPr>
        <p:spPr>
          <a:xfrm>
            <a:off x="432000" y="1654025"/>
            <a:ext cx="54720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5" name="Text Placeholder 4">
            <a:extLst>
              <a:ext uri="{FF2B5EF4-FFF2-40B4-BE49-F238E27FC236}">
                <a16:creationId xmlns:a16="http://schemas.microsoft.com/office/drawing/2014/main" id="{EA0BCCC6-F846-426B-B421-41B835224F43}"/>
              </a:ext>
            </a:extLst>
          </p:cNvPr>
          <p:cNvSpPr>
            <a:spLocks noGrp="1"/>
          </p:cNvSpPr>
          <p:nvPr>
            <p:ph type="body" sz="quarter" idx="3" hasCustomPrompt="1"/>
          </p:nvPr>
        </p:nvSpPr>
        <p:spPr>
          <a:xfrm>
            <a:off x="6312700" y="1654025"/>
            <a:ext cx="54593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Tree>
    <p:extLst>
      <p:ext uri="{BB962C8B-B14F-4D97-AF65-F5344CB8AC3E}">
        <p14:creationId xmlns:p14="http://schemas.microsoft.com/office/powerpoint/2010/main" val="553097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FF5B2679-5029-4692-A1C7-099E7A583624}"/>
              </a:ext>
            </a:extLst>
          </p:cNvPr>
          <p:cNvSpPr>
            <a:spLocks noGrp="1"/>
          </p:cNvSpPr>
          <p:nvPr>
            <p:ph idx="14" hasCustomPrompt="1"/>
          </p:nvPr>
        </p:nvSpPr>
        <p:spPr>
          <a:xfrm>
            <a:off x="43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1B5AA133-C824-4B4A-96F4-D48A58E222DA}"/>
              </a:ext>
            </a:extLst>
          </p:cNvPr>
          <p:cNvSpPr>
            <a:spLocks noGrp="1"/>
          </p:cNvSpPr>
          <p:nvPr>
            <p:ph idx="15" hasCustomPrompt="1"/>
          </p:nvPr>
        </p:nvSpPr>
        <p:spPr>
          <a:xfrm>
            <a:off x="430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388A40C4-1887-4DBA-90FF-4CF89932DA57}"/>
              </a:ext>
            </a:extLst>
          </p:cNvPr>
          <p:cNvSpPr>
            <a:spLocks noGrp="1"/>
          </p:cNvSpPr>
          <p:nvPr>
            <p:ph idx="16" hasCustomPrompt="1"/>
          </p:nvPr>
        </p:nvSpPr>
        <p:spPr>
          <a:xfrm>
            <a:off x="817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1728000"/>
            <a:ext cx="3600000"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43CF4B74-3202-48D6-B573-AA3882B039F4}"/>
              </a:ext>
            </a:extLst>
          </p:cNvPr>
          <p:cNvSpPr>
            <a:spLocks noGrp="1"/>
          </p:cNvSpPr>
          <p:nvPr>
            <p:ph idx="12" hasCustomPrompt="1"/>
          </p:nvPr>
        </p:nvSpPr>
        <p:spPr>
          <a:xfrm>
            <a:off x="4302000" y="1728000"/>
            <a:ext cx="3600000"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9" name="Content Placeholder 2">
            <a:extLst>
              <a:ext uri="{FF2B5EF4-FFF2-40B4-BE49-F238E27FC236}">
                <a16:creationId xmlns:a16="http://schemas.microsoft.com/office/drawing/2014/main" id="{0BA6D519-EE14-4D3E-B15F-70C4423A3988}"/>
              </a:ext>
            </a:extLst>
          </p:cNvPr>
          <p:cNvSpPr>
            <a:spLocks noGrp="1"/>
          </p:cNvSpPr>
          <p:nvPr>
            <p:ph idx="13" hasCustomPrompt="1"/>
          </p:nvPr>
        </p:nvSpPr>
        <p:spPr>
          <a:xfrm>
            <a:off x="8172000" y="1728000"/>
            <a:ext cx="3600000"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13" name="Text Placeholder 5">
            <a:extLst>
              <a:ext uri="{FF2B5EF4-FFF2-40B4-BE49-F238E27FC236}">
                <a16:creationId xmlns:a16="http://schemas.microsoft.com/office/drawing/2014/main" id="{4DA29CFB-3C73-4618-B2D9-70E396D1EBA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1601538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8" name="Straight Arrow Connector 7">
            <a:extLst>
              <a:ext uri="{FF2B5EF4-FFF2-40B4-BE49-F238E27FC236}">
                <a16:creationId xmlns:a16="http://schemas.microsoft.com/office/drawing/2014/main" id="{B66BE87F-A588-41BE-A251-8940FFF7BDB0}"/>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EE87B275-BCEB-48C5-BD58-39E2B9AB906E}"/>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0" name="Text Placeholder 10">
            <a:extLst>
              <a:ext uri="{FF2B5EF4-FFF2-40B4-BE49-F238E27FC236}">
                <a16:creationId xmlns:a16="http://schemas.microsoft.com/office/drawing/2014/main" id="{75FEF587-0930-42DA-AF85-54F9A14870D3}"/>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1" name="Text Placeholder 10">
            <a:extLst>
              <a:ext uri="{FF2B5EF4-FFF2-40B4-BE49-F238E27FC236}">
                <a16:creationId xmlns:a16="http://schemas.microsoft.com/office/drawing/2014/main" id="{77B00876-F334-4F19-ACB9-5A52E300C62F}"/>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2" name="Text Placeholder 10">
            <a:extLst>
              <a:ext uri="{FF2B5EF4-FFF2-40B4-BE49-F238E27FC236}">
                <a16:creationId xmlns:a16="http://schemas.microsoft.com/office/drawing/2014/main" id="{DC5160FB-C621-4014-AF15-7C31EBF94639}"/>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3" name="Text Placeholder 10">
            <a:extLst>
              <a:ext uri="{FF2B5EF4-FFF2-40B4-BE49-F238E27FC236}">
                <a16:creationId xmlns:a16="http://schemas.microsoft.com/office/drawing/2014/main" id="{3D37E5E1-DD5A-4C77-849F-40C0D2AE3F71}"/>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4" name="Text Placeholder 10">
            <a:extLst>
              <a:ext uri="{FF2B5EF4-FFF2-40B4-BE49-F238E27FC236}">
                <a16:creationId xmlns:a16="http://schemas.microsoft.com/office/drawing/2014/main" id="{8164CA25-5B7F-4EDD-8B42-0D567DED179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15876039-3F56-4587-900E-4FCE60BCA50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515FCEBD-9007-4B9D-AE69-7F8068A14B2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8856F7F9-97EB-4612-BB5C-DDB9D90C9CD4}"/>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B0C577BC-AD44-4FF0-8F34-D7ABD44B100A}"/>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12E19F39-39CE-43A3-912F-3D8656DA5E76}"/>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0" name="Text Placeholder 10">
            <a:extLst>
              <a:ext uri="{FF2B5EF4-FFF2-40B4-BE49-F238E27FC236}">
                <a16:creationId xmlns:a16="http://schemas.microsoft.com/office/drawing/2014/main" id="{64F2C543-C785-4078-9811-96F28F1BF210}"/>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022F0FFE-8538-47C2-9227-B4DE41186CE8}"/>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5D12B21-B498-4E00-B817-457BAED99A33}"/>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A60F8F4D-F654-4555-BC21-7137D98E027C}"/>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0B633DEF-CDC6-4A75-A05B-0C875E2B8FF1}"/>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23A67F56-440C-4AE2-B52E-F6ECF3E31F86}"/>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E8F5BF8F-8918-4E36-8AAF-45E994E46B29}"/>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1A2F56E4-C780-42A2-BA54-B1EAB7CA2197}"/>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7405E86B-3690-4EBE-8353-7ABE76F10810}"/>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DB54048B-A035-47F0-B54D-1B9676EE8931}"/>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12F6976C-DDBF-4808-9B45-2C78E0FC6AA7}"/>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66103D17-8EEC-45BF-B909-8F6DB8575A35}"/>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57F6EB7B-A4AE-4147-A94B-9C2860A158F4}"/>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95673032-36DB-4772-82D8-46E21D810A56}"/>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CDE9935C-FEBD-421A-A63B-8A87A2D4A4D9}"/>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 name="Text Placeholder 3">
            <a:extLst>
              <a:ext uri="{FF2B5EF4-FFF2-40B4-BE49-F238E27FC236}">
                <a16:creationId xmlns:a16="http://schemas.microsoft.com/office/drawing/2014/main" id="{D242C672-1222-4C21-9E3D-F365D9665E1B}"/>
              </a:ext>
            </a:extLst>
          </p:cNvPr>
          <p:cNvSpPr>
            <a:spLocks noGrp="1"/>
          </p:cNvSpPr>
          <p:nvPr>
            <p:ph type="body" sz="quarter" idx="59" hasCustomPrompt="1"/>
          </p:nvPr>
        </p:nvSpPr>
        <p:spPr>
          <a:xfrm>
            <a:off x="5360988" y="2190750"/>
            <a:ext cx="1793875" cy="561975"/>
          </a:xfrm>
          <a:solidFill>
            <a:schemeClr val="bg1">
              <a:lumMod val="95000"/>
            </a:schemeClr>
          </a:solidFill>
        </p:spPr>
        <p:txBody>
          <a:bodyPr tIns="36000" anchor="t"/>
          <a:lstStyle>
            <a:lvl1pPr marL="0" indent="0" algn="ctr">
              <a:buNone/>
              <a:defRPr sz="1600"/>
            </a:lvl1pPr>
          </a:lstStyle>
          <a:p>
            <a:pPr lvl="0"/>
            <a:r>
              <a:rPr lang="en-US" noProof="0"/>
              <a:t>Item Title</a:t>
            </a:r>
          </a:p>
        </p:txBody>
      </p:sp>
      <p:sp>
        <p:nvSpPr>
          <p:cNvPr id="37" name="Text Placeholder 36">
            <a:extLst>
              <a:ext uri="{FF2B5EF4-FFF2-40B4-BE49-F238E27FC236}">
                <a16:creationId xmlns:a16="http://schemas.microsoft.com/office/drawing/2014/main" id="{2F97A7E3-509A-417D-9818-EDDA3B539E4F}"/>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Tree>
    <p:extLst>
      <p:ext uri="{BB962C8B-B14F-4D97-AF65-F5344CB8AC3E}">
        <p14:creationId xmlns:p14="http://schemas.microsoft.com/office/powerpoint/2010/main" val="529110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977821B-617D-47E4-AAA2-FADADD15EBCD}"/>
              </a:ext>
            </a:extLst>
          </p:cNvPr>
          <p:cNvSpPr>
            <a:spLocks noGrp="1"/>
          </p:cNvSpPr>
          <p:nvPr>
            <p:ph type="pic" sz="quarter" idx="12" hasCustomPrompt="1"/>
          </p:nvPr>
        </p:nvSpPr>
        <p:spPr>
          <a:xfrm>
            <a:off x="431799"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1974854"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11" name="Text Placeholder 10">
            <a:extLst>
              <a:ext uri="{FF2B5EF4-FFF2-40B4-BE49-F238E27FC236}">
                <a16:creationId xmlns:a16="http://schemas.microsoft.com/office/drawing/2014/main" id="{53739758-B746-428A-A18B-3989DA89A860}"/>
              </a:ext>
            </a:extLst>
          </p:cNvPr>
          <p:cNvSpPr>
            <a:spLocks noGrp="1"/>
          </p:cNvSpPr>
          <p:nvPr>
            <p:ph type="body" sz="quarter" idx="14" hasCustomPrompt="1"/>
          </p:nvPr>
        </p:nvSpPr>
        <p:spPr>
          <a:xfrm>
            <a:off x="1974854"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Text Placeholder 8">
            <a:extLst>
              <a:ext uri="{FF2B5EF4-FFF2-40B4-BE49-F238E27FC236}">
                <a16:creationId xmlns:a16="http://schemas.microsoft.com/office/drawing/2014/main" id="{B502D142-31B4-4BFF-A18F-9FB36E0F4005}"/>
              </a:ext>
            </a:extLst>
          </p:cNvPr>
          <p:cNvSpPr>
            <a:spLocks noGrp="1"/>
          </p:cNvSpPr>
          <p:nvPr>
            <p:ph type="body" sz="quarter" idx="33" hasCustomPrompt="1"/>
          </p:nvPr>
        </p:nvSpPr>
        <p:spPr>
          <a:xfrm>
            <a:off x="1974854"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1" name="Picture Placeholder 4">
            <a:extLst>
              <a:ext uri="{FF2B5EF4-FFF2-40B4-BE49-F238E27FC236}">
                <a16:creationId xmlns:a16="http://schemas.microsoft.com/office/drawing/2014/main" id="{ED382BE6-73A2-49C4-9284-7996310FE85F}"/>
              </a:ext>
            </a:extLst>
          </p:cNvPr>
          <p:cNvSpPr>
            <a:spLocks noGrp="1"/>
          </p:cNvSpPr>
          <p:nvPr>
            <p:ph type="pic" sz="quarter" idx="34" hasCustomPrompt="1"/>
          </p:nvPr>
        </p:nvSpPr>
        <p:spPr>
          <a:xfrm>
            <a:off x="4268028"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2" name="Text Placeholder 8">
            <a:extLst>
              <a:ext uri="{FF2B5EF4-FFF2-40B4-BE49-F238E27FC236}">
                <a16:creationId xmlns:a16="http://schemas.microsoft.com/office/drawing/2014/main" id="{5E81FDE4-AA9D-42F8-BEAF-C710A81DC8AB}"/>
              </a:ext>
            </a:extLst>
          </p:cNvPr>
          <p:cNvSpPr>
            <a:spLocks noGrp="1"/>
          </p:cNvSpPr>
          <p:nvPr>
            <p:ph type="body" sz="quarter" idx="35" hasCustomPrompt="1"/>
          </p:nvPr>
        </p:nvSpPr>
        <p:spPr>
          <a:xfrm>
            <a:off x="581108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3" name="Text Placeholder 10">
            <a:extLst>
              <a:ext uri="{FF2B5EF4-FFF2-40B4-BE49-F238E27FC236}">
                <a16:creationId xmlns:a16="http://schemas.microsoft.com/office/drawing/2014/main" id="{9D6585E1-D051-4611-811C-C8101B0D2F03}"/>
              </a:ext>
            </a:extLst>
          </p:cNvPr>
          <p:cNvSpPr>
            <a:spLocks noGrp="1"/>
          </p:cNvSpPr>
          <p:nvPr>
            <p:ph type="body" sz="quarter" idx="36" hasCustomPrompt="1"/>
          </p:nvPr>
        </p:nvSpPr>
        <p:spPr>
          <a:xfrm>
            <a:off x="581108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4" name="Text Placeholder 8">
            <a:extLst>
              <a:ext uri="{FF2B5EF4-FFF2-40B4-BE49-F238E27FC236}">
                <a16:creationId xmlns:a16="http://schemas.microsoft.com/office/drawing/2014/main" id="{6C195A32-24CC-4109-9C00-31757D0A0A3C}"/>
              </a:ext>
            </a:extLst>
          </p:cNvPr>
          <p:cNvSpPr>
            <a:spLocks noGrp="1"/>
          </p:cNvSpPr>
          <p:nvPr>
            <p:ph type="body" sz="quarter" idx="37" hasCustomPrompt="1"/>
          </p:nvPr>
        </p:nvSpPr>
        <p:spPr>
          <a:xfrm>
            <a:off x="581108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5" name="Picture Placeholder 4">
            <a:extLst>
              <a:ext uri="{FF2B5EF4-FFF2-40B4-BE49-F238E27FC236}">
                <a16:creationId xmlns:a16="http://schemas.microsoft.com/office/drawing/2014/main" id="{B318C64F-C963-4A3C-BB8F-999A7F7F5F88}"/>
              </a:ext>
            </a:extLst>
          </p:cNvPr>
          <p:cNvSpPr>
            <a:spLocks noGrp="1"/>
          </p:cNvSpPr>
          <p:nvPr>
            <p:ph type="pic" sz="quarter" idx="38" hasCustomPrompt="1"/>
          </p:nvPr>
        </p:nvSpPr>
        <p:spPr>
          <a:xfrm>
            <a:off x="8112825"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6" name="Text Placeholder 8">
            <a:extLst>
              <a:ext uri="{FF2B5EF4-FFF2-40B4-BE49-F238E27FC236}">
                <a16:creationId xmlns:a16="http://schemas.microsoft.com/office/drawing/2014/main" id="{B8B9BC49-5937-4C0A-9AA6-7A7DA7F18CAF}"/>
              </a:ext>
            </a:extLst>
          </p:cNvPr>
          <p:cNvSpPr>
            <a:spLocks noGrp="1"/>
          </p:cNvSpPr>
          <p:nvPr>
            <p:ph type="body" sz="quarter" idx="39" hasCustomPrompt="1"/>
          </p:nvPr>
        </p:nvSpPr>
        <p:spPr>
          <a:xfrm>
            <a:off x="964731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7" name="Text Placeholder 10">
            <a:extLst>
              <a:ext uri="{FF2B5EF4-FFF2-40B4-BE49-F238E27FC236}">
                <a16:creationId xmlns:a16="http://schemas.microsoft.com/office/drawing/2014/main" id="{8020B4D6-002F-4FA9-BF1D-FC56D9A06F28}"/>
              </a:ext>
            </a:extLst>
          </p:cNvPr>
          <p:cNvSpPr>
            <a:spLocks noGrp="1"/>
          </p:cNvSpPr>
          <p:nvPr>
            <p:ph type="body" sz="quarter" idx="40" hasCustomPrompt="1"/>
          </p:nvPr>
        </p:nvSpPr>
        <p:spPr>
          <a:xfrm>
            <a:off x="964731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8" name="Text Placeholder 8">
            <a:extLst>
              <a:ext uri="{FF2B5EF4-FFF2-40B4-BE49-F238E27FC236}">
                <a16:creationId xmlns:a16="http://schemas.microsoft.com/office/drawing/2014/main" id="{93C1946C-7118-4BF3-8EE8-B0944465F49A}"/>
              </a:ext>
            </a:extLst>
          </p:cNvPr>
          <p:cNvSpPr>
            <a:spLocks noGrp="1"/>
          </p:cNvSpPr>
          <p:nvPr>
            <p:ph type="body" sz="quarter" idx="41" hasCustomPrompt="1"/>
          </p:nvPr>
        </p:nvSpPr>
        <p:spPr>
          <a:xfrm>
            <a:off x="964731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Tree>
    <p:extLst>
      <p:ext uri="{BB962C8B-B14F-4D97-AF65-F5344CB8AC3E}">
        <p14:creationId xmlns:p14="http://schemas.microsoft.com/office/powerpoint/2010/main" val="1638949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37570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37570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4319606"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4319606"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6263509"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6263509"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8207412"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8207412"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smtClean="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37570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smtClean="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4319606"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smtClean="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6263509"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smtClean="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8207412"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smtClean="0"/>
              <a:t>Click icon to add picture</a:t>
            </a:r>
            <a:endParaRPr lang="en-US" noProof="0" dirty="0"/>
          </a:p>
        </p:txBody>
      </p:sp>
      <p:sp>
        <p:nvSpPr>
          <p:cNvPr id="21" name="Text Placeholder 8">
            <a:extLst>
              <a:ext uri="{FF2B5EF4-FFF2-40B4-BE49-F238E27FC236}">
                <a16:creationId xmlns:a16="http://schemas.microsoft.com/office/drawing/2014/main" id="{F9EF21D5-1862-4F5B-86BF-B76AF2A72B32}"/>
              </a:ext>
            </a:extLst>
          </p:cNvPr>
          <p:cNvSpPr>
            <a:spLocks noGrp="1"/>
          </p:cNvSpPr>
          <p:nvPr>
            <p:ph type="body" sz="quarter" idx="46" hasCustomPrompt="1"/>
          </p:nvPr>
        </p:nvSpPr>
        <p:spPr>
          <a:xfrm>
            <a:off x="1015131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22" name="Text Placeholder 10">
            <a:extLst>
              <a:ext uri="{FF2B5EF4-FFF2-40B4-BE49-F238E27FC236}">
                <a16:creationId xmlns:a16="http://schemas.microsoft.com/office/drawing/2014/main" id="{80EC8DA4-EC6B-4362-949F-968E973A545B}"/>
              </a:ext>
            </a:extLst>
          </p:cNvPr>
          <p:cNvSpPr>
            <a:spLocks noGrp="1"/>
          </p:cNvSpPr>
          <p:nvPr>
            <p:ph type="body" sz="quarter" idx="47" hasCustomPrompt="1"/>
          </p:nvPr>
        </p:nvSpPr>
        <p:spPr>
          <a:xfrm>
            <a:off x="1015131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3" name="Picture Placeholder 15">
            <a:extLst>
              <a:ext uri="{FF2B5EF4-FFF2-40B4-BE49-F238E27FC236}">
                <a16:creationId xmlns:a16="http://schemas.microsoft.com/office/drawing/2014/main" id="{FC64B5FD-0E87-4FAB-AFEA-D10DFED9F653}"/>
              </a:ext>
            </a:extLst>
          </p:cNvPr>
          <p:cNvSpPr>
            <a:spLocks noGrp="1"/>
          </p:cNvSpPr>
          <p:nvPr>
            <p:ph type="pic" sz="quarter" idx="48"/>
          </p:nvPr>
        </p:nvSpPr>
        <p:spPr>
          <a:xfrm>
            <a:off x="1015131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smtClean="0"/>
              <a:t>Click icon to add picture</a:t>
            </a:r>
            <a:endParaRPr lang="en-US" noProof="0" dirty="0"/>
          </a:p>
        </p:txBody>
      </p:sp>
    </p:spTree>
    <p:extLst>
      <p:ext uri="{BB962C8B-B14F-4D97-AF65-F5344CB8AC3E}">
        <p14:creationId xmlns:p14="http://schemas.microsoft.com/office/powerpoint/2010/main" val="346205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Picture Placeholder 9">
            <a:extLst>
              <a:ext uri="{FF2B5EF4-FFF2-40B4-BE49-F238E27FC236}">
                <a16:creationId xmlns:a16="http://schemas.microsoft.com/office/drawing/2014/main" id="{8BA39708-26C4-4C58-AAF1-7DDBAAFACC99}"/>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0" name="Rectangle 9">
            <a:extLst>
              <a:ext uri="{FF2B5EF4-FFF2-40B4-BE49-F238E27FC236}">
                <a16:creationId xmlns:a16="http://schemas.microsoft.com/office/drawing/2014/main" id="{129FEC1A-545F-4D58-B291-028B7D695567}"/>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539896" y="2377000"/>
            <a:ext cx="3571782" cy="2387600"/>
          </a:xfrm>
        </p:spPr>
        <p:txBody>
          <a:bodyPr anchor="b"/>
          <a:lstStyle>
            <a:lvl1pPr algn="l">
              <a:defRPr sz="36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539896" y="4962525"/>
            <a:ext cx="35717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id="{787B6BB1-24C3-48A6-913C-94F7EA8127A1}"/>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C1C9CBFF-5639-480A-82C7-50DAD54E2E48}"/>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1286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434267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3059284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82A4E56-DEE9-4FB2-89FF-0F12DB08ADCA}"/>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CA8525B7-4C8D-4482-98E3-A68789AAB0CF}"/>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760238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FF978957-D101-43B4-A717-19B1820B4F1A}"/>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9" name="Rectangle 8">
            <a:extLst>
              <a:ext uri="{FF2B5EF4-FFF2-40B4-BE49-F238E27FC236}">
                <a16:creationId xmlns:a16="http://schemas.microsoft.com/office/drawing/2014/main" id="{84DD3616-4E40-4CE5-88C8-2AF6E47D2086}"/>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1EA3B184-0AF0-4DF5-B2BD-E6D1806BE1BF}"/>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B8FC9062-5711-4550-8470-F1324E804FFF}"/>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hasCustomPrompt="1"/>
          </p:nvPr>
        </p:nvSpPr>
        <p:spPr>
          <a:xfrm>
            <a:off x="6539896" y="2377000"/>
            <a:ext cx="3571782" cy="2387600"/>
          </a:xfrm>
        </p:spPr>
        <p:txBody>
          <a:bodyPr anchor="b"/>
          <a:lstStyle>
            <a:lvl1pPr algn="l">
              <a:defRPr sz="5400" spc="-3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905624" y="5057775"/>
            <a:ext cx="3206053" cy="247650"/>
          </a:xfrm>
        </p:spPr>
        <p:txBody>
          <a:bodyPr/>
          <a:lstStyle>
            <a:lvl1pPr marL="0" indent="0" algn="l">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a16="http://schemas.microsoft.com/office/drawing/2014/main" id="{99EABB85-2AAF-4939-BDF4-E3CF2F31B32F}"/>
              </a:ext>
            </a:extLst>
          </p:cNvPr>
          <p:cNvSpPr>
            <a:spLocks noGrp="1"/>
          </p:cNvSpPr>
          <p:nvPr>
            <p:ph type="body" sz="quarter" idx="12" hasCustomPrompt="1"/>
          </p:nvPr>
        </p:nvSpPr>
        <p:spPr>
          <a:xfrm>
            <a:off x="6905625" y="5400675"/>
            <a:ext cx="3206750" cy="247650"/>
          </a:xfrm>
        </p:spPr>
        <p:txBody>
          <a:bodyPr vert="horz" lIns="0" tIns="0" rIns="0" bIns="0" rtlCol="0">
            <a:noAutofit/>
          </a:bodyPr>
          <a:lstStyle>
            <a:lvl1pPr marL="0" indent="0">
              <a:buNone/>
              <a:defRPr lang="en-US" sz="1400" dirty="0" smtClean="0">
                <a:solidFill>
                  <a:schemeClr val="bg1"/>
                </a:solidFill>
              </a:defRPr>
            </a:lvl1pPr>
            <a:lvl2pPr>
              <a:defRPr lang="en-US" sz="2000" dirty="0" smtClean="0"/>
            </a:lvl2pPr>
            <a:lvl3pPr>
              <a:defRPr lang="en-US" sz="1800" dirty="0" smtClean="0"/>
            </a:lvl3pPr>
            <a:lvl4pPr>
              <a:defRPr lang="en-US" sz="1600" dirty="0" smtClean="0"/>
            </a:lvl4pPr>
            <a:lvl5pPr>
              <a:defRPr lang="en-ZA" sz="1600" dirty="0"/>
            </a:lvl5pPr>
          </a:lstStyle>
          <a:p>
            <a:pPr marL="266700" lvl="0" indent="-266700"/>
            <a:r>
              <a:rPr lang="en-US" noProof="0"/>
              <a:t>Contact Number</a:t>
            </a:r>
          </a:p>
        </p:txBody>
      </p:sp>
      <p:sp>
        <p:nvSpPr>
          <p:cNvPr id="10" name="Text Placeholder 9">
            <a:extLst>
              <a:ext uri="{FF2B5EF4-FFF2-40B4-BE49-F238E27FC236}">
                <a16:creationId xmlns:a16="http://schemas.microsoft.com/office/drawing/2014/main" id="{04E7DF27-55E9-4F17-91D3-29228A4020F3}"/>
              </a:ext>
            </a:extLst>
          </p:cNvPr>
          <p:cNvSpPr>
            <a:spLocks noGrp="1"/>
          </p:cNvSpPr>
          <p:nvPr>
            <p:ph type="body" sz="quarter" idx="13" hasCustomPrompt="1"/>
          </p:nvPr>
        </p:nvSpPr>
        <p:spPr>
          <a:xfrm>
            <a:off x="6905625" y="5751513"/>
            <a:ext cx="3206750" cy="247650"/>
          </a:xfrm>
        </p:spPr>
        <p:txBody>
          <a:bodyPr vert="horz" lIns="0" tIns="0" rIns="0" bIns="0" rtlCol="0">
            <a:noAutofit/>
          </a:bodyPr>
          <a:lstStyle>
            <a:lvl1pPr marL="0" indent="0">
              <a:buNone/>
              <a:defRPr lang="en-US" sz="1400" smtClean="0">
                <a:solidFill>
                  <a:schemeClr val="bg1"/>
                </a:solidFill>
              </a:defRPr>
            </a:lvl1pPr>
            <a:lvl2pPr>
              <a:defRPr lang="en-US" sz="2000" smtClean="0"/>
            </a:lvl2pPr>
            <a:lvl3pPr>
              <a:defRPr lang="en-US" sz="1800" smtClean="0"/>
            </a:lvl3pPr>
            <a:lvl4pPr>
              <a:defRPr lang="en-US" sz="1600" smtClean="0"/>
            </a:lvl4pPr>
            <a:lvl5pPr>
              <a:defRPr lang="en-ZA" sz="1600"/>
            </a:lvl5pPr>
          </a:lstStyle>
          <a:p>
            <a:pPr marL="266700" lvl="0" indent="-266700"/>
            <a:r>
              <a:rPr lang="en-US" noProof="0"/>
              <a:t>Email or Social Media Handle</a:t>
            </a:r>
          </a:p>
        </p:txBody>
      </p:sp>
    </p:spTree>
    <p:extLst>
      <p:ext uri="{BB962C8B-B14F-4D97-AF65-F5344CB8AC3E}">
        <p14:creationId xmlns:p14="http://schemas.microsoft.com/office/powerpoint/2010/main" val="4100815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bile App Previews">
    <p:spTree>
      <p:nvGrpSpPr>
        <p:cNvPr id="1" name=""/>
        <p:cNvGrpSpPr/>
        <p:nvPr/>
      </p:nvGrpSpPr>
      <p:grpSpPr>
        <a:xfrm>
          <a:off x="0" y="0"/>
          <a:ext cx="0" cy="0"/>
          <a:chOff x="0" y="0"/>
          <a:chExt cx="0" cy="0"/>
        </a:xfrm>
      </p:grpSpPr>
      <p:pic>
        <p:nvPicPr>
          <p:cNvPr id="8" name="Picture 7" descr="Screen of a cell phone&#10;&#10;Description generated with high confidence">
            <a:extLst>
              <a:ext uri="{FF2B5EF4-FFF2-40B4-BE49-F238E27FC236}">
                <a16:creationId xmlns:a16="http://schemas.microsoft.com/office/drawing/2014/main" id="{68055F11-596F-47BF-A832-A501EC346C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3307" y="915497"/>
            <a:ext cx="4666142" cy="4684105"/>
          </a:xfrm>
          <a:prstGeom prst="rect">
            <a:avLst/>
          </a:prstGeom>
        </p:spPr>
      </p:pic>
      <p:pic>
        <p:nvPicPr>
          <p:cNvPr id="9" name="Picture 8" descr="Screen of a cell phone&#10;&#10;Description generated with high confidence">
            <a:extLst>
              <a:ext uri="{FF2B5EF4-FFF2-40B4-BE49-F238E27FC236}">
                <a16:creationId xmlns:a16="http://schemas.microsoft.com/office/drawing/2014/main" id="{80EBF765-2A5E-4BDA-B092-25691E4791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62929" y="915497"/>
            <a:ext cx="4666142" cy="4684105"/>
          </a:xfrm>
          <a:prstGeom prst="rect">
            <a:avLst/>
          </a:prstGeom>
        </p:spPr>
      </p:pic>
      <p:pic>
        <p:nvPicPr>
          <p:cNvPr id="10" name="Picture 9" descr="Screen of a cell phone&#10;&#10;Description generated with high confidence">
            <a:extLst>
              <a:ext uri="{FF2B5EF4-FFF2-40B4-BE49-F238E27FC236}">
                <a16:creationId xmlns:a16="http://schemas.microsoft.com/office/drawing/2014/main" id="{E97A6530-14B5-4A05-B7A3-7BA661FCD5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2551" y="915497"/>
            <a:ext cx="4666142" cy="4684105"/>
          </a:xfrm>
          <a:prstGeom prst="rect">
            <a:avLst/>
          </a:prstGeom>
        </p:spPr>
      </p:pic>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Content Placeholder 3">
            <a:extLst>
              <a:ext uri="{FF2B5EF4-FFF2-40B4-BE49-F238E27FC236}">
                <a16:creationId xmlns:a16="http://schemas.microsoft.com/office/drawing/2014/main" id="{47EC9494-5A42-419D-AADF-96EF1EFD7B64}"/>
              </a:ext>
            </a:extLst>
          </p:cNvPr>
          <p:cNvSpPr>
            <a:spLocks noGrp="1"/>
          </p:cNvSpPr>
          <p:nvPr>
            <p:ph sz="half" idx="2" hasCustomPrompt="1"/>
          </p:nvPr>
        </p:nvSpPr>
        <p:spPr>
          <a:xfrm>
            <a:off x="1615505"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2" name="Text Placeholder 11">
            <a:extLst>
              <a:ext uri="{FF2B5EF4-FFF2-40B4-BE49-F238E27FC236}">
                <a16:creationId xmlns:a16="http://schemas.microsoft.com/office/drawing/2014/main" id="{CE2D3309-00A3-42D9-8706-6F2A6AD3BB04}"/>
              </a:ext>
            </a:extLst>
          </p:cNvPr>
          <p:cNvSpPr>
            <a:spLocks noGrp="1"/>
          </p:cNvSpPr>
          <p:nvPr>
            <p:ph type="body" sz="quarter" idx="14" hasCustomPrompt="1"/>
          </p:nvPr>
        </p:nvSpPr>
        <p:spPr>
          <a:xfrm>
            <a:off x="1615505"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3" name="Content Placeholder 3">
            <a:extLst>
              <a:ext uri="{FF2B5EF4-FFF2-40B4-BE49-F238E27FC236}">
                <a16:creationId xmlns:a16="http://schemas.microsoft.com/office/drawing/2014/main" id="{94E4C70C-AC1E-4EDE-B2C1-23A54123479F}"/>
              </a:ext>
            </a:extLst>
          </p:cNvPr>
          <p:cNvSpPr>
            <a:spLocks noGrp="1"/>
          </p:cNvSpPr>
          <p:nvPr>
            <p:ph sz="half" idx="15" hasCustomPrompt="1"/>
          </p:nvPr>
        </p:nvSpPr>
        <p:spPr>
          <a:xfrm>
            <a:off x="517714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4" name="Text Placeholder 11">
            <a:extLst>
              <a:ext uri="{FF2B5EF4-FFF2-40B4-BE49-F238E27FC236}">
                <a16:creationId xmlns:a16="http://schemas.microsoft.com/office/drawing/2014/main" id="{14B1BB7D-C6D3-4D9C-A235-6CBB5A13EEC6}"/>
              </a:ext>
            </a:extLst>
          </p:cNvPr>
          <p:cNvSpPr>
            <a:spLocks noGrp="1"/>
          </p:cNvSpPr>
          <p:nvPr>
            <p:ph type="body" sz="quarter" idx="16" hasCustomPrompt="1"/>
          </p:nvPr>
        </p:nvSpPr>
        <p:spPr>
          <a:xfrm>
            <a:off x="517714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5" name="Content Placeholder 3">
            <a:extLst>
              <a:ext uri="{FF2B5EF4-FFF2-40B4-BE49-F238E27FC236}">
                <a16:creationId xmlns:a16="http://schemas.microsoft.com/office/drawing/2014/main" id="{718515F4-6451-4FB7-ACE4-5D9C2CD207A4}"/>
              </a:ext>
            </a:extLst>
          </p:cNvPr>
          <p:cNvSpPr>
            <a:spLocks noGrp="1"/>
          </p:cNvSpPr>
          <p:nvPr>
            <p:ph sz="half" idx="17" hasCustomPrompt="1"/>
          </p:nvPr>
        </p:nvSpPr>
        <p:spPr>
          <a:xfrm>
            <a:off x="869987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6" name="Text Placeholder 11">
            <a:extLst>
              <a:ext uri="{FF2B5EF4-FFF2-40B4-BE49-F238E27FC236}">
                <a16:creationId xmlns:a16="http://schemas.microsoft.com/office/drawing/2014/main" id="{B362C889-34FC-4EB1-967B-DC98349082CB}"/>
              </a:ext>
            </a:extLst>
          </p:cNvPr>
          <p:cNvSpPr>
            <a:spLocks noGrp="1"/>
          </p:cNvSpPr>
          <p:nvPr>
            <p:ph type="body" sz="quarter" idx="18" hasCustomPrompt="1"/>
          </p:nvPr>
        </p:nvSpPr>
        <p:spPr>
          <a:xfrm>
            <a:off x="869987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4" name="Picture Placeholder 3">
            <a:extLst>
              <a:ext uri="{FF2B5EF4-FFF2-40B4-BE49-F238E27FC236}">
                <a16:creationId xmlns:a16="http://schemas.microsoft.com/office/drawing/2014/main" id="{4C4EB921-BD58-4C2E-BDD5-FC8D2629829B}"/>
              </a:ext>
            </a:extLst>
          </p:cNvPr>
          <p:cNvSpPr>
            <a:spLocks noGrp="1"/>
          </p:cNvSpPr>
          <p:nvPr>
            <p:ph type="pic" sz="quarter" idx="19"/>
          </p:nvPr>
        </p:nvSpPr>
        <p:spPr>
          <a:xfrm>
            <a:off x="1751679"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smtClean="0"/>
              <a:t>Click icon to add picture</a:t>
            </a:r>
            <a:endParaRPr lang="en-US" noProof="0" dirty="0"/>
          </a:p>
        </p:txBody>
      </p:sp>
      <p:sp>
        <p:nvSpPr>
          <p:cNvPr id="17" name="Picture Placeholder 3">
            <a:extLst>
              <a:ext uri="{FF2B5EF4-FFF2-40B4-BE49-F238E27FC236}">
                <a16:creationId xmlns:a16="http://schemas.microsoft.com/office/drawing/2014/main" id="{3CB44DE3-C599-4EA7-BFDA-4E39AE89FC01}"/>
              </a:ext>
            </a:extLst>
          </p:cNvPr>
          <p:cNvSpPr>
            <a:spLocks noGrp="1"/>
          </p:cNvSpPr>
          <p:nvPr>
            <p:ph type="pic" sz="quarter" idx="20"/>
          </p:nvPr>
        </p:nvSpPr>
        <p:spPr>
          <a:xfrm>
            <a:off x="5281301"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smtClean="0"/>
              <a:t>Click icon to add picture</a:t>
            </a:r>
            <a:endParaRPr lang="en-US" noProof="0" dirty="0"/>
          </a:p>
        </p:txBody>
      </p:sp>
      <p:sp>
        <p:nvSpPr>
          <p:cNvPr id="18" name="Picture Placeholder 3">
            <a:extLst>
              <a:ext uri="{FF2B5EF4-FFF2-40B4-BE49-F238E27FC236}">
                <a16:creationId xmlns:a16="http://schemas.microsoft.com/office/drawing/2014/main" id="{A4392E45-2A0B-49BF-9952-79C42AF8DE90}"/>
              </a:ext>
            </a:extLst>
          </p:cNvPr>
          <p:cNvSpPr>
            <a:spLocks noGrp="1"/>
          </p:cNvSpPr>
          <p:nvPr>
            <p:ph type="pic" sz="quarter" idx="21"/>
          </p:nvPr>
        </p:nvSpPr>
        <p:spPr>
          <a:xfrm>
            <a:off x="8810923"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smtClean="0"/>
              <a:t>Click icon to add picture</a:t>
            </a:r>
            <a:endParaRPr lang="en-US" noProof="0" dirty="0"/>
          </a:p>
        </p:txBody>
      </p:sp>
    </p:spTree>
    <p:extLst>
      <p:ext uri="{BB962C8B-B14F-4D97-AF65-F5344CB8AC3E}">
        <p14:creationId xmlns:p14="http://schemas.microsoft.com/office/powerpoint/2010/main" val="12301276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Text Placeholder 3">
            <a:extLst>
              <a:ext uri="{FF2B5EF4-FFF2-40B4-BE49-F238E27FC236}">
                <a16:creationId xmlns:a16="http://schemas.microsoft.com/office/drawing/2014/main" id="{749CC2AE-E299-42B4-A2C4-357708A0054F}"/>
              </a:ext>
            </a:extLst>
          </p:cNvPr>
          <p:cNvSpPr>
            <a:spLocks noGrp="1"/>
          </p:cNvSpPr>
          <p:nvPr>
            <p:ph type="body" sz="quarter" idx="34" hasCustomPrompt="1"/>
          </p:nvPr>
        </p:nvSpPr>
        <p:spPr>
          <a:xfrm>
            <a:off x="431800"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582556"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2" name="Text Placeholder 3">
            <a:extLst>
              <a:ext uri="{FF2B5EF4-FFF2-40B4-BE49-F238E27FC236}">
                <a16:creationId xmlns:a16="http://schemas.microsoft.com/office/drawing/2014/main" id="{03139A49-E537-4395-967A-08C997820703}"/>
              </a:ext>
            </a:extLst>
          </p:cNvPr>
          <p:cNvSpPr>
            <a:spLocks noGrp="1"/>
          </p:cNvSpPr>
          <p:nvPr>
            <p:ph type="body" sz="quarter" idx="35" hasCustomPrompt="1"/>
          </p:nvPr>
        </p:nvSpPr>
        <p:spPr>
          <a:xfrm>
            <a:off x="4325172" y="3591659"/>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3" name="Text Placeholder 8">
            <a:extLst>
              <a:ext uri="{FF2B5EF4-FFF2-40B4-BE49-F238E27FC236}">
                <a16:creationId xmlns:a16="http://schemas.microsoft.com/office/drawing/2014/main" id="{3EE1C8A1-F171-46D2-A92F-1B0E9C52B1A9}"/>
              </a:ext>
            </a:extLst>
          </p:cNvPr>
          <p:cNvSpPr>
            <a:spLocks noGrp="1"/>
          </p:cNvSpPr>
          <p:nvPr>
            <p:ph type="body" sz="quarter" idx="36" hasCustomPrompt="1"/>
          </p:nvPr>
        </p:nvSpPr>
        <p:spPr>
          <a:xfrm>
            <a:off x="4468052" y="5448541"/>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4" name="Text Placeholder 3">
            <a:extLst>
              <a:ext uri="{FF2B5EF4-FFF2-40B4-BE49-F238E27FC236}">
                <a16:creationId xmlns:a16="http://schemas.microsoft.com/office/drawing/2014/main" id="{E3E7FB48-98BE-4677-A80F-969F9F307209}"/>
              </a:ext>
            </a:extLst>
          </p:cNvPr>
          <p:cNvSpPr>
            <a:spLocks noGrp="1"/>
          </p:cNvSpPr>
          <p:nvPr>
            <p:ph type="body" sz="quarter" idx="37" hasCustomPrompt="1"/>
          </p:nvPr>
        </p:nvSpPr>
        <p:spPr>
          <a:xfrm>
            <a:off x="8218545"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5" name="Text Placeholder 8">
            <a:extLst>
              <a:ext uri="{FF2B5EF4-FFF2-40B4-BE49-F238E27FC236}">
                <a16:creationId xmlns:a16="http://schemas.microsoft.com/office/drawing/2014/main" id="{0146F28A-70F5-4E8B-8A3A-ADB1B6A080D1}"/>
              </a:ext>
            </a:extLst>
          </p:cNvPr>
          <p:cNvSpPr>
            <a:spLocks noGrp="1"/>
          </p:cNvSpPr>
          <p:nvPr>
            <p:ph type="body" sz="quarter" idx="38" hasCustomPrompt="1"/>
          </p:nvPr>
        </p:nvSpPr>
        <p:spPr>
          <a:xfrm>
            <a:off x="8369301"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Tree>
    <p:extLst>
      <p:ext uri="{BB962C8B-B14F-4D97-AF65-F5344CB8AC3E}">
        <p14:creationId xmlns:p14="http://schemas.microsoft.com/office/powerpoint/2010/main" val="23627155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310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05D700-F00E-4505-8483-501219FB8BD2}"/>
              </a:ext>
            </a:extLst>
          </p:cNvPr>
          <p:cNvSpPr/>
          <p:nvPr userDrawn="1"/>
        </p:nvSpPr>
        <p:spPr>
          <a:xfrm>
            <a:off x="0" y="0"/>
            <a:ext cx="12192000"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4186834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3" name="Content Placeholder 2">
            <a:extLst>
              <a:ext uri="{FF2B5EF4-FFF2-40B4-BE49-F238E27FC236}">
                <a16:creationId xmlns:a16="http://schemas.microsoft.com/office/drawing/2014/main" id="{DF554488-3F7D-4F3A-9AAF-73FB0977D735}"/>
              </a:ext>
            </a:extLst>
          </p:cNvPr>
          <p:cNvSpPr>
            <a:spLocks noGrp="1"/>
          </p:cNvSpPr>
          <p:nvPr>
            <p:ph idx="1" hasCustomPrompt="1"/>
          </p:nvPr>
        </p:nvSpPr>
        <p:spPr>
          <a:xfrm>
            <a:off x="5805962" y="457200"/>
            <a:ext cx="5501126" cy="5411787"/>
          </a:xfrm>
        </p:spPr>
        <p:txBody>
          <a:bodyPr/>
          <a:lstStyle>
            <a:lvl1pPr>
              <a:buClr>
                <a:schemeClr val="bg1"/>
              </a:buCl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96757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56321125-B861-4CD5-8023-6E403517657A}"/>
              </a:ext>
            </a:extLst>
          </p:cNvPr>
          <p:cNvSpPr>
            <a:spLocks noGrp="1"/>
          </p:cNvSpPr>
          <p:nvPr>
            <p:ph type="pic" idx="1"/>
          </p:nvPr>
        </p:nvSpPr>
        <p:spPr>
          <a:xfrm>
            <a:off x="5804181" y="457201"/>
            <a:ext cx="5504688"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Click icon to add picture</a:t>
            </a:r>
            <a:endParaRPr lang="en-US" noProof="0" dirty="0"/>
          </a:p>
        </p:txBody>
      </p:sp>
    </p:spTree>
    <p:extLst>
      <p:ext uri="{BB962C8B-B14F-4D97-AF65-F5344CB8AC3E}">
        <p14:creationId xmlns:p14="http://schemas.microsoft.com/office/powerpoint/2010/main" val="87718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lumMod val="95000"/>
          </a:schemeClr>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6FAD7B97-1B74-414B-B585-45E33908CBEB}"/>
              </a:ext>
            </a:extLst>
          </p:cNvPr>
          <p:cNvSpPr>
            <a:spLocks noGrp="1"/>
          </p:cNvSpPr>
          <p:nvPr>
            <p:ph type="pic" sz="quarter" idx="10" hasCustomPrompt="1"/>
          </p:nvPr>
        </p:nvSpPr>
        <p:spPr>
          <a:xfrm>
            <a:off x="0" y="0"/>
            <a:ext cx="12192000" cy="6365363"/>
          </a:xfrm>
          <a:solidFill>
            <a:schemeClr val="tx1">
              <a:lumMod val="75000"/>
              <a:lumOff val="25000"/>
            </a:schemeClr>
          </a:solidFill>
        </p:spPr>
        <p:txBody>
          <a:bodyPr vert="vert270" lIns="144000" tIns="0" rIns="0" anchor="t"/>
          <a:lstStyle>
            <a:lvl1pPr marL="0" indent="0" algn="ct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14956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3714749"/>
            <a:ext cx="6406950" cy="3143249"/>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1999" y="3714746"/>
            <a:ext cx="4416225" cy="2364591"/>
          </a:xfrm>
        </p:spPr>
        <p:txBody>
          <a:bodyPr ancho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5658103" y="3981451"/>
            <a:ext cx="5749483" cy="1343026"/>
          </a:xfrm>
        </p:spPr>
        <p:txBody>
          <a:bodyPr anchor="b"/>
          <a:lstStyle>
            <a:lvl1pPr>
              <a:defRPr sz="3600">
                <a:solidFill>
                  <a:schemeClr val="bg1"/>
                </a:solidFill>
              </a:defRPr>
            </a:lvl1pPr>
          </a:lstStyle>
          <a:p>
            <a:r>
              <a:rPr lang="en-US" noProof="0" smtClean="0"/>
              <a:t>Click to edit Master title style</a:t>
            </a:r>
            <a:endParaRPr lang="en-US" noProof="0"/>
          </a:p>
        </p:txBody>
      </p:sp>
      <p:sp>
        <p:nvSpPr>
          <p:cNvPr id="5" name="Picture Placeholder 4">
            <a:extLst>
              <a:ext uri="{FF2B5EF4-FFF2-40B4-BE49-F238E27FC236}">
                <a16:creationId xmlns:a16="http://schemas.microsoft.com/office/drawing/2014/main" id="{528B6E3D-9C01-45EA-9E2B-711EC1B84F84}"/>
              </a:ext>
            </a:extLst>
          </p:cNvPr>
          <p:cNvSpPr>
            <a:spLocks noGrp="1"/>
          </p:cNvSpPr>
          <p:nvPr>
            <p:ph type="pic" sz="quarter" idx="12" hasCustomPrompt="1"/>
          </p:nvPr>
        </p:nvSpPr>
        <p:spPr>
          <a:xfrm>
            <a:off x="5353050" y="0"/>
            <a:ext cx="640695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20" name="Text Placeholder 19">
            <a:extLst>
              <a:ext uri="{FF2B5EF4-FFF2-40B4-BE49-F238E27FC236}">
                <a16:creationId xmlns:a16="http://schemas.microsoft.com/office/drawing/2014/main" id="{CC8965A7-6363-464F-998B-64E00F4F4956}"/>
              </a:ext>
            </a:extLst>
          </p:cNvPr>
          <p:cNvSpPr>
            <a:spLocks noGrp="1"/>
          </p:cNvSpPr>
          <p:nvPr>
            <p:ph type="body" sz="quarter" idx="14" hasCustomPrompt="1"/>
          </p:nvPr>
        </p:nvSpPr>
        <p:spPr>
          <a:xfrm>
            <a:off x="5658442" y="5657850"/>
            <a:ext cx="5749334" cy="1119943"/>
          </a:xfrm>
        </p:spPr>
        <p:txBody>
          <a:bodyPr/>
          <a:lstStyle>
            <a:lvl1pPr marL="0" indent="0">
              <a:buNone/>
              <a:defRPr sz="180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Subtitle, tagline or blurb can go here</a:t>
            </a:r>
          </a:p>
        </p:txBody>
      </p:sp>
    </p:spTree>
    <p:extLst>
      <p:ext uri="{BB962C8B-B14F-4D97-AF65-F5344CB8AC3E}">
        <p14:creationId xmlns:p14="http://schemas.microsoft.com/office/powerpoint/2010/main" val="342066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smtClean="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7718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smtClean="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51122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smtClean="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74519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smtClean="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97805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smtClean="0"/>
              <a:t>Click icon to add picture</a:t>
            </a:r>
            <a:endParaRPr lang="en-US" noProof="0" dirty="0"/>
          </a:p>
        </p:txBody>
      </p:sp>
    </p:spTree>
    <p:extLst>
      <p:ext uri="{BB962C8B-B14F-4D97-AF65-F5344CB8AC3E}">
        <p14:creationId xmlns:p14="http://schemas.microsoft.com/office/powerpoint/2010/main" val="406483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a:xfrm>
            <a:off x="432000" y="6365363"/>
            <a:ext cx="5472000" cy="412431"/>
          </a:xfrm>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smtClean="0"/>
              <a:t>Click to edit Master title style</a:t>
            </a:r>
            <a:endParaRPr lang="en-US" noProof="0"/>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628800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628800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8202527"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8202527"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7" name="Text Placeholder 8">
            <a:extLst>
              <a:ext uri="{FF2B5EF4-FFF2-40B4-BE49-F238E27FC236}">
                <a16:creationId xmlns:a16="http://schemas.microsoft.com/office/drawing/2014/main" id="{C595063C-F901-4E60-A714-6454F42F0D95}"/>
              </a:ext>
            </a:extLst>
          </p:cNvPr>
          <p:cNvSpPr>
            <a:spLocks noGrp="1"/>
          </p:cNvSpPr>
          <p:nvPr>
            <p:ph type="body" sz="quarter" idx="17" hasCustomPrompt="1"/>
          </p:nvPr>
        </p:nvSpPr>
        <p:spPr>
          <a:xfrm>
            <a:off x="1011705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8" name="Text Placeholder 10">
            <a:extLst>
              <a:ext uri="{FF2B5EF4-FFF2-40B4-BE49-F238E27FC236}">
                <a16:creationId xmlns:a16="http://schemas.microsoft.com/office/drawing/2014/main" id="{C7672B0A-0079-40F6-8B93-A5F1DB5882E0}"/>
              </a:ext>
            </a:extLst>
          </p:cNvPr>
          <p:cNvSpPr>
            <a:spLocks noGrp="1"/>
          </p:cNvSpPr>
          <p:nvPr>
            <p:ph type="body" sz="quarter" idx="18" hasCustomPrompt="1"/>
          </p:nvPr>
        </p:nvSpPr>
        <p:spPr>
          <a:xfrm>
            <a:off x="1011705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546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smtClean="0"/>
              <a:t>Click to edit Master title style</a:t>
            </a:r>
            <a:endParaRPr lang="en-US" noProof="0"/>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70785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70785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94026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94026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Text Placeholder 8">
            <a:extLst>
              <a:ext uri="{FF2B5EF4-FFF2-40B4-BE49-F238E27FC236}">
                <a16:creationId xmlns:a16="http://schemas.microsoft.com/office/drawing/2014/main" id="{B71CBA76-3CE4-4FA7-8940-41ECC9129C5A}"/>
              </a:ext>
            </a:extLst>
          </p:cNvPr>
          <p:cNvSpPr>
            <a:spLocks noGrp="1"/>
          </p:cNvSpPr>
          <p:nvPr>
            <p:ph type="body" sz="quarter" idx="17" hasCustomPrompt="1"/>
          </p:nvPr>
        </p:nvSpPr>
        <p:spPr>
          <a:xfrm>
            <a:off x="70785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4" name="Text Placeholder 10">
            <a:extLst>
              <a:ext uri="{FF2B5EF4-FFF2-40B4-BE49-F238E27FC236}">
                <a16:creationId xmlns:a16="http://schemas.microsoft.com/office/drawing/2014/main" id="{ADC8FCF6-5E2F-4976-8979-F493766C38E0}"/>
              </a:ext>
            </a:extLst>
          </p:cNvPr>
          <p:cNvSpPr>
            <a:spLocks noGrp="1"/>
          </p:cNvSpPr>
          <p:nvPr>
            <p:ph type="body" sz="quarter" idx="18" hasCustomPrompt="1"/>
          </p:nvPr>
        </p:nvSpPr>
        <p:spPr>
          <a:xfrm>
            <a:off x="70785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Text Placeholder 8">
            <a:extLst>
              <a:ext uri="{FF2B5EF4-FFF2-40B4-BE49-F238E27FC236}">
                <a16:creationId xmlns:a16="http://schemas.microsoft.com/office/drawing/2014/main" id="{F111F3D7-9557-4D01-B2FB-38A2FFA1052E}"/>
              </a:ext>
            </a:extLst>
          </p:cNvPr>
          <p:cNvSpPr>
            <a:spLocks noGrp="1"/>
          </p:cNvSpPr>
          <p:nvPr>
            <p:ph type="body" sz="quarter" idx="19" hasCustomPrompt="1"/>
          </p:nvPr>
        </p:nvSpPr>
        <p:spPr>
          <a:xfrm>
            <a:off x="94026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26" name="Text Placeholder 10">
            <a:extLst>
              <a:ext uri="{FF2B5EF4-FFF2-40B4-BE49-F238E27FC236}">
                <a16:creationId xmlns:a16="http://schemas.microsoft.com/office/drawing/2014/main" id="{FE89EBCC-101B-4979-93C1-08579B031993}"/>
              </a:ext>
            </a:extLst>
          </p:cNvPr>
          <p:cNvSpPr>
            <a:spLocks noGrp="1"/>
          </p:cNvSpPr>
          <p:nvPr>
            <p:ph type="body" sz="quarter" idx="20" hasCustomPrompt="1"/>
          </p:nvPr>
        </p:nvSpPr>
        <p:spPr>
          <a:xfrm>
            <a:off x="94026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304084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E857ED-B36A-4B8A-81C4-94389617E240}"/>
              </a:ext>
            </a:extLst>
          </p:cNvPr>
          <p:cNvPicPr>
            <a:picLocks noChangeAspect="1"/>
          </p:cNvPicPr>
          <p:nvPr userDrawn="1"/>
        </p:nvPicPr>
        <p:blipFill>
          <a:blip r:embed="rId3"/>
          <a:stretch>
            <a:fillRect/>
          </a:stretch>
        </p:blipFill>
        <p:spPr>
          <a:xfrm>
            <a:off x="663465" y="1007667"/>
            <a:ext cx="11528535" cy="5645385"/>
          </a:xfrm>
          <a:prstGeom prst="rect">
            <a:avLst/>
          </a:prstGeom>
        </p:spPr>
      </p:pic>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3613424"/>
            <a:ext cx="3974900" cy="24659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9" name="Text Placeholder 8">
            <a:extLst>
              <a:ext uri="{FF2B5EF4-FFF2-40B4-BE49-F238E27FC236}">
                <a16:creationId xmlns:a16="http://schemas.microsoft.com/office/drawing/2014/main" id="{177496E8-E637-4081-A0D0-AB167EE45909}"/>
              </a:ext>
            </a:extLst>
          </p:cNvPr>
          <p:cNvSpPr>
            <a:spLocks noGrp="1"/>
          </p:cNvSpPr>
          <p:nvPr>
            <p:ph type="body" sz="quarter" idx="12" hasCustomPrompt="1"/>
          </p:nvPr>
        </p:nvSpPr>
        <p:spPr>
          <a:xfrm>
            <a:off x="431800" y="1582738"/>
            <a:ext cx="3975100" cy="1744662"/>
          </a:xfrm>
        </p:spPr>
        <p:txBody>
          <a:bodyPr anchor="b"/>
          <a:lstStyle>
            <a:lvl1pPr marL="0" indent="0">
              <a:buNone/>
              <a:defRPr sz="3200">
                <a:solidFill>
                  <a:schemeClr val="tx1">
                    <a:lumMod val="75000"/>
                    <a:lumOff val="25000"/>
                  </a:schemeClr>
                </a:solidFill>
              </a:defRPr>
            </a:lvl1pPr>
          </a:lstStyle>
          <a:p>
            <a:pPr lvl="0"/>
            <a:r>
              <a:rPr lang="en-US" noProof="0"/>
              <a:t>Emphasized Text</a:t>
            </a:r>
          </a:p>
        </p:txBody>
      </p:sp>
      <p:sp>
        <p:nvSpPr>
          <p:cNvPr id="11" name="Picture Placeholder 10">
            <a:extLst>
              <a:ext uri="{FF2B5EF4-FFF2-40B4-BE49-F238E27FC236}">
                <a16:creationId xmlns:a16="http://schemas.microsoft.com/office/drawing/2014/main" id="{DE221C2C-B20F-4F90-A44F-08EE879BA9C9}"/>
              </a:ext>
            </a:extLst>
          </p:cNvPr>
          <p:cNvSpPr>
            <a:spLocks noGrp="1"/>
          </p:cNvSpPr>
          <p:nvPr>
            <p:ph type="pic" sz="quarter" idx="13" hasCustomPrompt="1"/>
          </p:nvPr>
        </p:nvSpPr>
        <p:spPr>
          <a:xfrm>
            <a:off x="5217319" y="145097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Tree>
    <p:extLst>
      <p:ext uri="{BB962C8B-B14F-4D97-AF65-F5344CB8AC3E}">
        <p14:creationId xmlns:p14="http://schemas.microsoft.com/office/powerpoint/2010/main" val="7745007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008000"/>
            <a:ext cx="11340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Single line of text</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2231749"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0BF46361-E4F6-47BA-9660-22CF6C0669CB}"/>
              </a:ext>
            </a:extLst>
          </p:cNvPr>
          <p:cNvSpPr>
            <a:spLocks noGrp="1"/>
          </p:cNvSpPr>
          <p:nvPr>
            <p:ph type="body" sz="quarter" idx="12" hasCustomPrompt="1"/>
          </p:nvPr>
        </p:nvSpPr>
        <p:spPr>
          <a:xfrm>
            <a:off x="5111498"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0" name="Text Placeholder 9">
            <a:extLst>
              <a:ext uri="{FF2B5EF4-FFF2-40B4-BE49-F238E27FC236}">
                <a16:creationId xmlns:a16="http://schemas.microsoft.com/office/drawing/2014/main" id="{2BB15A8A-91AC-4F5D-A727-1D120F5D43D5}"/>
              </a:ext>
            </a:extLst>
          </p:cNvPr>
          <p:cNvSpPr>
            <a:spLocks noGrp="1"/>
          </p:cNvSpPr>
          <p:nvPr>
            <p:ph type="body" sz="quarter" idx="13" hasCustomPrompt="1"/>
          </p:nvPr>
        </p:nvSpPr>
        <p:spPr>
          <a:xfrm>
            <a:off x="7991247"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2" name="Text Placeholder 11">
            <a:extLst>
              <a:ext uri="{FF2B5EF4-FFF2-40B4-BE49-F238E27FC236}">
                <a16:creationId xmlns:a16="http://schemas.microsoft.com/office/drawing/2014/main" id="{1A87D1D6-A833-418D-948C-DDF79372310E}"/>
              </a:ext>
            </a:extLst>
          </p:cNvPr>
          <p:cNvSpPr>
            <a:spLocks noGrp="1"/>
          </p:cNvSpPr>
          <p:nvPr>
            <p:ph type="body" sz="quarter" idx="14" hasCustomPrompt="1"/>
          </p:nvPr>
        </p:nvSpPr>
        <p:spPr>
          <a:xfrm>
            <a:off x="2231749"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1</a:t>
            </a:r>
          </a:p>
        </p:txBody>
      </p:sp>
      <p:sp>
        <p:nvSpPr>
          <p:cNvPr id="14" name="Text Placeholder 13">
            <a:extLst>
              <a:ext uri="{FF2B5EF4-FFF2-40B4-BE49-F238E27FC236}">
                <a16:creationId xmlns:a16="http://schemas.microsoft.com/office/drawing/2014/main" id="{729FC9F6-9736-4DA2-A807-7430389A47FC}"/>
              </a:ext>
            </a:extLst>
          </p:cNvPr>
          <p:cNvSpPr>
            <a:spLocks noGrp="1"/>
          </p:cNvSpPr>
          <p:nvPr>
            <p:ph type="body" sz="quarter" idx="15" hasCustomPrompt="1"/>
          </p:nvPr>
        </p:nvSpPr>
        <p:spPr>
          <a:xfrm>
            <a:off x="5111498"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2</a:t>
            </a:r>
          </a:p>
        </p:txBody>
      </p:sp>
      <p:sp>
        <p:nvSpPr>
          <p:cNvPr id="16" name="Text Placeholder 15">
            <a:extLst>
              <a:ext uri="{FF2B5EF4-FFF2-40B4-BE49-F238E27FC236}">
                <a16:creationId xmlns:a16="http://schemas.microsoft.com/office/drawing/2014/main" id="{8FD41719-B17D-4C65-8905-CFB25698E450}"/>
              </a:ext>
            </a:extLst>
          </p:cNvPr>
          <p:cNvSpPr>
            <a:spLocks noGrp="1"/>
          </p:cNvSpPr>
          <p:nvPr>
            <p:ph type="body" sz="quarter" idx="16" hasCustomPrompt="1"/>
          </p:nvPr>
        </p:nvSpPr>
        <p:spPr>
          <a:xfrm>
            <a:off x="7991247"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3</a:t>
            </a:r>
          </a:p>
        </p:txBody>
      </p:sp>
    </p:spTree>
    <p:extLst>
      <p:ext uri="{BB962C8B-B14F-4D97-AF65-F5344CB8AC3E}">
        <p14:creationId xmlns:p14="http://schemas.microsoft.com/office/powerpoint/2010/main" val="230680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6A7F847-7F52-4026-B418-55C25C28C4CB}"/>
              </a:ext>
            </a:extLst>
          </p:cNvPr>
          <p:cNvSpPr/>
          <p:nvPr userDrawn="1"/>
        </p:nvSpPr>
        <p:spPr>
          <a:xfrm>
            <a:off x="0" y="6365364"/>
            <a:ext cx="12192000" cy="421200"/>
          </a:xfrm>
          <a:prstGeom prst="rect">
            <a:avLst/>
          </a:prstGeom>
          <a:gradFill>
            <a:gsLst>
              <a:gs pos="53000">
                <a:schemeClr val="bg1">
                  <a:lumMod val="9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FF47D8FD-2235-485B-95E1-2EBD5AB47AAD}"/>
              </a:ext>
            </a:extLst>
          </p:cNvPr>
          <p:cNvSpPr>
            <a:spLocks noGrp="1"/>
          </p:cNvSpPr>
          <p:nvPr>
            <p:ph type="title"/>
          </p:nvPr>
        </p:nvSpPr>
        <p:spPr>
          <a:xfrm>
            <a:off x="432000" y="432000"/>
            <a:ext cx="11340000" cy="432000"/>
          </a:xfrm>
          <a:prstGeom prst="rect">
            <a:avLst/>
          </a:prstGeom>
        </p:spPr>
        <p:txBody>
          <a:bodyPr vert="horz" lIns="0" tIns="0" rIns="0" bIns="0" rtlCol="0" anchor="t">
            <a:no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99F4A233-446A-4EDA-9622-BBF0631DFEFF}"/>
              </a:ext>
            </a:extLst>
          </p:cNvPr>
          <p:cNvSpPr>
            <a:spLocks noGrp="1"/>
          </p:cNvSpPr>
          <p:nvPr>
            <p:ph type="body" idx="1"/>
          </p:nvPr>
        </p:nvSpPr>
        <p:spPr>
          <a:xfrm>
            <a:off x="432000" y="1728000"/>
            <a:ext cx="11340000" cy="4351338"/>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504A2955-0629-484D-8B16-D4500802A4E6}"/>
              </a:ext>
            </a:extLst>
          </p:cNvPr>
          <p:cNvSpPr>
            <a:spLocks noGrp="1"/>
          </p:cNvSpPr>
          <p:nvPr>
            <p:ph type="sldNum" sz="quarter" idx="4"/>
          </p:nvPr>
        </p:nvSpPr>
        <p:spPr>
          <a:xfrm>
            <a:off x="11772000" y="6365363"/>
            <a:ext cx="420000" cy="421200"/>
          </a:xfrm>
          <a:prstGeom prst="rect">
            <a:avLst/>
          </a:prstGeom>
          <a:solidFill>
            <a:schemeClr val="bg1">
              <a:lumMod val="95000"/>
            </a:schemeClr>
          </a:solidFill>
          <a:ln w="6350">
            <a:noFill/>
          </a:ln>
        </p:spPr>
        <p:txBody>
          <a:bodyPr vert="horz" lIns="0" tIns="0" rIns="0" bIns="0" rtlCol="0" anchor="ctr"/>
          <a:lstStyle>
            <a:lvl1pPr algn="ctr">
              <a:defRPr sz="1200" b="0" i="0">
                <a:solidFill>
                  <a:schemeClr val="tx1">
                    <a:lumMod val="65000"/>
                    <a:lumOff val="35000"/>
                  </a:schemeClr>
                </a:solidFill>
                <a:latin typeface="+mn-lt"/>
              </a:defRPr>
            </a:lvl1pPr>
          </a:lstStyle>
          <a:p>
            <a:fld id="{4B73C415-D670-4716-A5EC-CC4D52CA2BAC}"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DBD150CE-DC66-461D-A66C-7CF33070436A}"/>
              </a:ext>
            </a:extLst>
          </p:cNvPr>
          <p:cNvSpPr>
            <a:spLocks noGrp="1"/>
          </p:cNvSpPr>
          <p:nvPr>
            <p:ph type="ftr" sz="quarter" idx="3"/>
          </p:nvPr>
        </p:nvSpPr>
        <p:spPr>
          <a:xfrm>
            <a:off x="432000" y="6365363"/>
            <a:ext cx="5472000" cy="412431"/>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8" name="Rectangle 7">
            <a:extLst>
              <a:ext uri="{FF2B5EF4-FFF2-40B4-BE49-F238E27FC236}">
                <a16:creationId xmlns:a16="http://schemas.microsoft.com/office/drawing/2014/main" id="{00ED0A63-77FF-4992-99DD-A09E96E22ACC}"/>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96335A3F-070E-4B0E-A4FA-9B3279A2897C}"/>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Box 12">
            <a:extLst>
              <a:ext uri="{FF2B5EF4-FFF2-40B4-BE49-F238E27FC236}">
                <a16:creationId xmlns:a16="http://schemas.microsoft.com/office/drawing/2014/main" id="{7C7EB16B-9FE5-4954-8D9A-47381E739BF5}"/>
              </a:ext>
            </a:extLst>
          </p:cNvPr>
          <p:cNvSpPr txBox="1"/>
          <p:nvPr userDrawn="1"/>
        </p:nvSpPr>
        <p:spPr>
          <a:xfrm>
            <a:off x="9529311" y="6365363"/>
            <a:ext cx="2047875" cy="429969"/>
          </a:xfrm>
          <a:prstGeom prst="rect">
            <a:avLst/>
          </a:prstGeom>
          <a:noFill/>
        </p:spPr>
        <p:txBody>
          <a:bodyPr wrap="square" lIns="0" tIns="0" rIns="0" bIns="0" rtlCol="0" anchor="ctr" anchorCtr="0">
            <a:noAutofit/>
          </a:bodyPr>
          <a:lstStyle/>
          <a:p>
            <a:pPr algn="r"/>
            <a:r>
              <a:rPr lang="en-US" sz="1200" b="0" noProof="0" dirty="0">
                <a:solidFill>
                  <a:schemeClr val="bg1">
                    <a:lumMod val="65000"/>
                  </a:schemeClr>
                </a:solidFill>
                <a:latin typeface="+mn-lt"/>
              </a:rPr>
              <a:t>NAME OR LOGO</a:t>
            </a:r>
          </a:p>
        </p:txBody>
      </p:sp>
    </p:spTree>
    <p:extLst>
      <p:ext uri="{BB962C8B-B14F-4D97-AF65-F5344CB8AC3E}">
        <p14:creationId xmlns:p14="http://schemas.microsoft.com/office/powerpoint/2010/main" val="22448780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2" r:id="rId3"/>
    <p:sldLayoutId id="2147483657" r:id="rId4"/>
    <p:sldLayoutId id="2147483658" r:id="rId5"/>
    <p:sldLayoutId id="2147483659" r:id="rId6"/>
    <p:sldLayoutId id="2147483660" r:id="rId7"/>
    <p:sldLayoutId id="2147483661" r:id="rId8"/>
    <p:sldLayoutId id="2147483664" r:id="rId9"/>
    <p:sldLayoutId id="2147483665" r:id="rId10"/>
    <p:sldLayoutId id="2147483666" r:id="rId11"/>
    <p:sldLayoutId id="2147483667" r:id="rId12"/>
    <p:sldLayoutId id="2147483650" r:id="rId13"/>
    <p:sldLayoutId id="2147483652" r:id="rId14"/>
    <p:sldLayoutId id="2147483653" r:id="rId15"/>
    <p:sldLayoutId id="2147483668" r:id="rId16"/>
    <p:sldLayoutId id="2147483669" r:id="rId17"/>
    <p:sldLayoutId id="2147483671" r:id="rId18"/>
    <p:sldLayoutId id="2147483672" r:id="rId19"/>
    <p:sldLayoutId id="2147483654" r:id="rId20"/>
    <p:sldLayoutId id="2147483678" r:id="rId21"/>
    <p:sldLayoutId id="2147483655" r:id="rId22"/>
    <p:sldLayoutId id="2147483673" r:id="rId23"/>
    <p:sldLayoutId id="2147483674" r:id="rId24"/>
    <p:sldLayoutId id="2147483675" r:id="rId25"/>
    <p:sldLayoutId id="2147483676" r:id="rId26"/>
    <p:sldLayoutId id="2147483677" r:id="rId27"/>
    <p:sldLayoutId id="2147483679" r:id="rId28"/>
    <p:sldLayoutId id="2147483680" r:id="rId29"/>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Placeholder 6" descr="Two young girls looking at a laptop screen">
            <a:extLst>
              <a:ext uri="{FF2B5EF4-FFF2-40B4-BE49-F238E27FC236}">
                <a16:creationId xmlns:a16="http://schemas.microsoft.com/office/drawing/2014/main" id="{F05D089D-7A15-41BC-B971-911CC28C4A8D}"/>
              </a:ext>
            </a:extLst>
          </p:cNvPr>
          <p:cNvPicPr>
            <a:picLocks noGrp="1" noChangeAspect="1"/>
          </p:cNvPicPr>
          <p:nvPr>
            <p:ph type="pic" sz="quarter" idx="10"/>
          </p:nvPr>
        </p:nvPicPr>
        <p:blipFill>
          <a:blip r:embed="rId4" cstate="screen">
            <a:extLst>
              <a:ext uri="{28A0092B-C50C-407E-A947-70E740481C1C}">
                <a14:useLocalDpi xmlns:a14="http://schemas.microsoft.com/office/drawing/2010/main"/>
              </a:ext>
            </a:extLst>
          </a:blip>
          <a:srcRect/>
          <a:stretch>
            <a:fillRect/>
          </a:stretch>
        </p:blipFill>
        <p:spPr>
          <a:xfrm>
            <a:off x="0" y="167640"/>
            <a:ext cx="12192000" cy="6786563"/>
          </a:xfrm>
        </p:spPr>
      </p:pic>
      <p:sp>
        <p:nvSpPr>
          <p:cNvPr id="28" name="Rectangle 27">
            <a:extLst>
              <a:ext uri="{FF2B5EF4-FFF2-40B4-BE49-F238E27FC236}">
                <a16:creationId xmlns:a16="http://schemas.microsoft.com/office/drawing/2014/main" id="{E93CFE69-79B0-440B-949E-DA17AD834A10}"/>
              </a:ext>
              <a:ext uri="{C183D7F6-B498-43B3-948B-1728B52AA6E4}">
                <adec:decorative xmlns:adec="http://schemas.microsoft.com/office/drawing/2017/decorative" xmlns="" val="1"/>
              </a:ext>
            </a:extLst>
          </p:cNvPr>
          <p:cNvSpPr/>
          <p:nvPr/>
        </p:nvSpPr>
        <p:spPr>
          <a:xfrm>
            <a:off x="6336000" y="0"/>
            <a:ext cx="3979575"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a:xfrm>
            <a:off x="4221480" y="2377000"/>
            <a:ext cx="7970520" cy="2387600"/>
          </a:xfrm>
        </p:spPr>
        <p:txBody>
          <a:bodyPr/>
          <a:lstStyle/>
          <a:p>
            <a:r>
              <a:rPr lang="en-US" dirty="0" smtClean="0"/>
              <a:t>A Friend In Sight</a:t>
            </a:r>
            <a:br>
              <a:rPr lang="en-US" dirty="0" smtClean="0"/>
            </a:br>
            <a:r>
              <a:rPr lang="en-US" dirty="0" smtClean="0"/>
              <a:t>Embedded System – Mini Project</a:t>
            </a:r>
            <a:endParaRPr lang="en-US" dirty="0"/>
          </a:p>
        </p:txBody>
      </p:sp>
      <p:cxnSp>
        <p:nvCxnSpPr>
          <p:cNvPr id="16" name="Straight Connector 15">
            <a:extLst>
              <a:ext uri="{FF2B5EF4-FFF2-40B4-BE49-F238E27FC236}">
                <a16:creationId xmlns:a16="http://schemas.microsoft.com/office/drawing/2014/main" id="{F3753AF9-461F-4049-BB9D-621E76A51470}"/>
              </a:ext>
              <a:ext uri="{C183D7F6-B498-43B3-948B-1728B52AA6E4}">
                <adec:decorative xmlns:adec="http://schemas.microsoft.com/office/drawing/2017/decorative" xmlns="" val="1"/>
              </a:ext>
            </a:extLst>
          </p:cNvPr>
          <p:cNvCxnSpPr>
            <a:cxnSpLocks/>
          </p:cNvCxnSpPr>
          <p:nvPr/>
        </p:nvCxnSpPr>
        <p:spPr>
          <a:xfrm>
            <a:off x="6539896" y="4876800"/>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565124A8-7554-4DB8-896F-F9946B9CF1F9}"/>
              </a:ext>
            </a:extLst>
          </p:cNvPr>
          <p:cNvSpPr>
            <a:spLocks noGrp="1"/>
          </p:cNvSpPr>
          <p:nvPr>
            <p:ph type="subTitle" idx="1"/>
          </p:nvPr>
        </p:nvSpPr>
        <p:spPr bwMode="gray">
          <a:xfrm>
            <a:off x="4459575" y="4962525"/>
            <a:ext cx="6497985" cy="1219200"/>
          </a:xfrm>
        </p:spPr>
        <p:txBody>
          <a:bodyPr/>
          <a:lstStyle/>
          <a:p>
            <a:r>
              <a:rPr lang="en-US" dirty="0" smtClean="0"/>
              <a:t>Group Number :- 05</a:t>
            </a:r>
          </a:p>
          <a:p>
            <a:r>
              <a:rPr lang="en-US" dirty="0" smtClean="0"/>
              <a:t>Department Of Computer Science &amp; Informatics</a:t>
            </a:r>
          </a:p>
          <a:p>
            <a:r>
              <a:rPr lang="en-US" dirty="0" smtClean="0"/>
              <a:t>Uva</a:t>
            </a:r>
            <a:r>
              <a:rPr lang="en-US" dirty="0" smtClean="0"/>
              <a:t> </a:t>
            </a:r>
            <a:r>
              <a:rPr lang="en-US" dirty="0" smtClean="0"/>
              <a:t>Wellassa</a:t>
            </a:r>
            <a:r>
              <a:rPr lang="en-US" dirty="0" smtClean="0"/>
              <a:t> University Of Sri Lanka</a:t>
            </a:r>
            <a:endParaRPr lang="en-US" dirty="0"/>
          </a:p>
        </p:txBody>
      </p:sp>
    </p:spTree>
    <p:extLst>
      <p:ext uri="{BB962C8B-B14F-4D97-AF65-F5344CB8AC3E}">
        <p14:creationId xmlns:p14="http://schemas.microsoft.com/office/powerpoint/2010/main" val="294195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72">
            <a:extLst>
              <a:ext uri="{FF2B5EF4-FFF2-40B4-BE49-F238E27FC236}">
                <a16:creationId xmlns:a16="http://schemas.microsoft.com/office/drawing/2014/main" id="{59944BFF-EB0E-47AA-AE6D-B2808E119493}"/>
              </a:ext>
            </a:extLst>
          </p:cNvPr>
          <p:cNvSpPr>
            <a:spLocks noGrp="1"/>
          </p:cNvSpPr>
          <p:nvPr>
            <p:ph type="title"/>
          </p:nvPr>
        </p:nvSpPr>
        <p:spPr>
          <a:xfrm>
            <a:off x="431799" y="464957"/>
            <a:ext cx="11340000" cy="432000"/>
          </a:xfrm>
        </p:spPr>
        <p:txBody>
          <a:bodyPr/>
          <a:lstStyle/>
          <a:p>
            <a:r>
              <a:rPr lang="en-US" sz="5400" dirty="0" smtClean="0"/>
              <a:t>Team Members</a:t>
            </a:r>
            <a:endParaRPr lang="en-US" sz="5400" dirty="0"/>
          </a:p>
        </p:txBody>
      </p:sp>
      <p:pic>
        <p:nvPicPr>
          <p:cNvPr id="88" name="Picture Placeholder 87" descr="Portrait of a man looking down">
            <a:extLst>
              <a:ext uri="{FF2B5EF4-FFF2-40B4-BE49-F238E27FC236}">
                <a16:creationId xmlns:a16="http://schemas.microsoft.com/office/drawing/2014/main" id="{19C1C15E-A3C7-49BA-BCDD-5C95EE280367}"/>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527142" y="2485913"/>
            <a:ext cx="1352367" cy="1352367"/>
          </a:xfrm>
        </p:spPr>
      </p:pic>
      <p:sp>
        <p:nvSpPr>
          <p:cNvPr id="75" name="Text Placeholder 74">
            <a:extLst>
              <a:ext uri="{FF2B5EF4-FFF2-40B4-BE49-F238E27FC236}">
                <a16:creationId xmlns:a16="http://schemas.microsoft.com/office/drawing/2014/main" id="{54A28B80-949D-4875-8454-65C677C242C0}"/>
              </a:ext>
            </a:extLst>
          </p:cNvPr>
          <p:cNvSpPr>
            <a:spLocks noGrp="1"/>
          </p:cNvSpPr>
          <p:nvPr>
            <p:ph type="body" sz="quarter" idx="13"/>
          </p:nvPr>
        </p:nvSpPr>
        <p:spPr/>
        <p:txBody>
          <a:bodyPr/>
          <a:lstStyle/>
          <a:p>
            <a:r>
              <a:rPr lang="en-US" dirty="0" smtClean="0"/>
              <a:t>V.Thanujan</a:t>
            </a:r>
            <a:endParaRPr lang="en-US" dirty="0"/>
          </a:p>
        </p:txBody>
      </p:sp>
      <p:cxnSp>
        <p:nvCxnSpPr>
          <p:cNvPr id="95" name="Straight Connector 94">
            <a:extLst>
              <a:ext uri="{FF2B5EF4-FFF2-40B4-BE49-F238E27FC236}">
                <a16:creationId xmlns:a16="http://schemas.microsoft.com/office/drawing/2014/main" id="{80BC67F4-4E33-4709-9D60-593B322A8C48}"/>
              </a:ext>
              <a:ext uri="{C183D7F6-B498-43B3-948B-1728B52AA6E4}">
                <adec:decorative xmlns:adec="http://schemas.microsoft.com/office/drawing/2017/decorative" xmlns="" val="1"/>
              </a:ext>
            </a:extLst>
          </p:cNvPr>
          <p:cNvCxnSpPr>
            <a:cxnSpLocks/>
          </p:cNvCxnSpPr>
          <p:nvPr/>
        </p:nvCxnSpPr>
        <p:spPr>
          <a:xfrm>
            <a:off x="1974854" y="3332591"/>
            <a:ext cx="1548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8" name="Text Placeholder 77">
            <a:extLst>
              <a:ext uri="{FF2B5EF4-FFF2-40B4-BE49-F238E27FC236}">
                <a16:creationId xmlns:a16="http://schemas.microsoft.com/office/drawing/2014/main" id="{07F9DC5B-EFCF-4160-9CA2-67357CDD5404}"/>
              </a:ext>
            </a:extLst>
          </p:cNvPr>
          <p:cNvSpPr>
            <a:spLocks noGrp="1"/>
          </p:cNvSpPr>
          <p:nvPr>
            <p:ph type="body" sz="quarter" idx="33"/>
          </p:nvPr>
        </p:nvSpPr>
        <p:spPr/>
        <p:txBody>
          <a:bodyPr/>
          <a:lstStyle/>
          <a:p>
            <a:r>
              <a:rPr lang="en-US" dirty="0" smtClean="0">
                <a:solidFill>
                  <a:schemeClr val="tx1">
                    <a:lumMod val="75000"/>
                    <a:lumOff val="25000"/>
                  </a:schemeClr>
                </a:solidFill>
              </a:rPr>
              <a:t>CST/19/014</a:t>
            </a:r>
            <a:endParaRPr lang="en-US" dirty="0">
              <a:solidFill>
                <a:schemeClr val="tx1">
                  <a:lumMod val="75000"/>
                  <a:lumOff val="25000"/>
                </a:schemeClr>
              </a:solidFill>
            </a:endParaRPr>
          </a:p>
        </p:txBody>
      </p:sp>
      <p:pic>
        <p:nvPicPr>
          <p:cNvPr id="92" name="Picture Placeholder 91" descr="Portrait of a woman with a phone in her hand">
            <a:extLst>
              <a:ext uri="{FF2B5EF4-FFF2-40B4-BE49-F238E27FC236}">
                <a16:creationId xmlns:a16="http://schemas.microsoft.com/office/drawing/2014/main" id="{921A3CFA-B715-446B-83FD-D5AA8586EBE2}"/>
              </a:ext>
            </a:extLst>
          </p:cNvPr>
          <p:cNvPicPr>
            <a:picLocks noGrp="1" noChangeAspect="1"/>
          </p:cNvPicPr>
          <p:nvPr>
            <p:ph type="pic" sz="quarter" idx="34"/>
          </p:nvPr>
        </p:nvPicPr>
        <p:blipFill rotWithShape="1">
          <a:blip r:embed="rId4" cstate="screen">
            <a:extLst>
              <a:ext uri="{28A0092B-C50C-407E-A947-70E740481C1C}">
                <a14:useLocalDpi xmlns:a14="http://schemas.microsoft.com/office/drawing/2010/main"/>
              </a:ext>
            </a:extLst>
          </a:blip>
          <a:srcRect/>
          <a:stretch/>
        </p:blipFill>
        <p:spPr>
          <a:xfrm>
            <a:off x="3869726" y="2294393"/>
            <a:ext cx="1846013" cy="1846013"/>
          </a:xfrm>
        </p:spPr>
      </p:pic>
      <p:sp>
        <p:nvSpPr>
          <p:cNvPr id="80" name="Text Placeholder 79">
            <a:extLst>
              <a:ext uri="{FF2B5EF4-FFF2-40B4-BE49-F238E27FC236}">
                <a16:creationId xmlns:a16="http://schemas.microsoft.com/office/drawing/2014/main" id="{E86E6499-D2B1-4F88-A5B6-F0C83093D6C8}"/>
              </a:ext>
            </a:extLst>
          </p:cNvPr>
          <p:cNvSpPr>
            <a:spLocks noGrp="1"/>
          </p:cNvSpPr>
          <p:nvPr>
            <p:ph type="body" sz="quarter" idx="35"/>
          </p:nvPr>
        </p:nvSpPr>
        <p:spPr>
          <a:xfrm>
            <a:off x="5811083" y="2485913"/>
            <a:ext cx="1808917" cy="701538"/>
          </a:xfrm>
        </p:spPr>
        <p:txBody>
          <a:bodyPr/>
          <a:lstStyle/>
          <a:p>
            <a:r>
              <a:rPr lang="en-US" dirty="0" smtClean="0">
                <a:solidFill>
                  <a:schemeClr val="tx1">
                    <a:lumMod val="75000"/>
                    <a:lumOff val="25000"/>
                  </a:schemeClr>
                </a:solidFill>
              </a:rPr>
              <a:t>S.Naksala</a:t>
            </a:r>
            <a:endParaRPr lang="en-US" dirty="0"/>
          </a:p>
        </p:txBody>
      </p:sp>
      <p:cxnSp>
        <p:nvCxnSpPr>
          <p:cNvPr id="96" name="Straight Connector 95">
            <a:extLst>
              <a:ext uri="{FF2B5EF4-FFF2-40B4-BE49-F238E27FC236}">
                <a16:creationId xmlns:a16="http://schemas.microsoft.com/office/drawing/2014/main" id="{F57D445D-9983-4AAC-8E68-88EA351CB22B}"/>
              </a:ext>
              <a:ext uri="{C183D7F6-B498-43B3-948B-1728B52AA6E4}">
                <adec:decorative xmlns:adec="http://schemas.microsoft.com/office/drawing/2017/decorative" xmlns="" val="1"/>
              </a:ext>
            </a:extLst>
          </p:cNvPr>
          <p:cNvCxnSpPr>
            <a:cxnSpLocks/>
          </p:cNvCxnSpPr>
          <p:nvPr/>
        </p:nvCxnSpPr>
        <p:spPr>
          <a:xfrm>
            <a:off x="5811084" y="3332591"/>
            <a:ext cx="1548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2" name="Text Placeholder 81">
            <a:extLst>
              <a:ext uri="{FF2B5EF4-FFF2-40B4-BE49-F238E27FC236}">
                <a16:creationId xmlns:a16="http://schemas.microsoft.com/office/drawing/2014/main" id="{7496B20D-BD66-4B27-84AA-E50FEB2506C5}"/>
              </a:ext>
            </a:extLst>
          </p:cNvPr>
          <p:cNvSpPr>
            <a:spLocks noGrp="1"/>
          </p:cNvSpPr>
          <p:nvPr>
            <p:ph type="body" sz="quarter" idx="37"/>
          </p:nvPr>
        </p:nvSpPr>
        <p:spPr/>
        <p:txBody>
          <a:bodyPr/>
          <a:lstStyle/>
          <a:p>
            <a:r>
              <a:rPr lang="en-US" dirty="0" smtClean="0">
                <a:solidFill>
                  <a:schemeClr val="tx1">
                    <a:lumMod val="75000"/>
                    <a:lumOff val="25000"/>
                  </a:schemeClr>
                </a:solidFill>
              </a:rPr>
              <a:t>CST/19/003</a:t>
            </a:r>
            <a:endParaRPr lang="en-US" dirty="0">
              <a:solidFill>
                <a:schemeClr val="tx1">
                  <a:lumMod val="75000"/>
                  <a:lumOff val="25000"/>
                </a:schemeClr>
              </a:solidFill>
            </a:endParaRPr>
          </a:p>
        </p:txBody>
      </p:sp>
      <p:pic>
        <p:nvPicPr>
          <p:cNvPr id="94" name="Picture Placeholder 93" descr="Portrait of a woman looking relaxed">
            <a:extLst>
              <a:ext uri="{FF2B5EF4-FFF2-40B4-BE49-F238E27FC236}">
                <a16:creationId xmlns:a16="http://schemas.microsoft.com/office/drawing/2014/main" id="{678140F2-20DC-49B9-8BD8-815437A060C9}"/>
              </a:ext>
            </a:extLst>
          </p:cNvPr>
          <p:cNvPicPr>
            <a:picLocks noGrp="1" noChangeAspect="1"/>
          </p:cNvPicPr>
          <p:nvPr>
            <p:ph type="pic" sz="quarter" idx="38"/>
          </p:nvPr>
        </p:nvPicPr>
        <p:blipFill rotWithShape="1">
          <a:blip r:embed="rId5" cstate="screen">
            <a:extLst>
              <a:ext uri="{28A0092B-C50C-407E-A947-70E740481C1C}">
                <a14:useLocalDpi xmlns:a14="http://schemas.microsoft.com/office/drawing/2010/main"/>
              </a:ext>
            </a:extLst>
          </a:blip>
          <a:srcRect/>
          <a:stretch/>
        </p:blipFill>
        <p:spPr>
          <a:xfrm>
            <a:off x="8112825" y="2319681"/>
            <a:ext cx="1352367" cy="1352367"/>
          </a:xfrm>
        </p:spPr>
      </p:pic>
      <p:sp>
        <p:nvSpPr>
          <p:cNvPr id="84" name="Text Placeholder 83">
            <a:extLst>
              <a:ext uri="{FF2B5EF4-FFF2-40B4-BE49-F238E27FC236}">
                <a16:creationId xmlns:a16="http://schemas.microsoft.com/office/drawing/2014/main" id="{33A97CBA-B92B-47D6-939E-FC794AA85C08}"/>
              </a:ext>
            </a:extLst>
          </p:cNvPr>
          <p:cNvSpPr>
            <a:spLocks noGrp="1"/>
          </p:cNvSpPr>
          <p:nvPr>
            <p:ph type="body" sz="quarter" idx="39"/>
          </p:nvPr>
        </p:nvSpPr>
        <p:spPr>
          <a:xfrm>
            <a:off x="9647312" y="2485913"/>
            <a:ext cx="2544687" cy="701538"/>
          </a:xfrm>
        </p:spPr>
        <p:txBody>
          <a:bodyPr/>
          <a:lstStyle/>
          <a:p>
            <a:r>
              <a:rPr lang="en-US" dirty="0" smtClean="0"/>
              <a:t>T.M.Godakumbura</a:t>
            </a:r>
            <a:endParaRPr lang="en-US" dirty="0"/>
          </a:p>
        </p:txBody>
      </p:sp>
      <p:cxnSp>
        <p:nvCxnSpPr>
          <p:cNvPr id="97" name="Straight Connector 96">
            <a:extLst>
              <a:ext uri="{FF2B5EF4-FFF2-40B4-BE49-F238E27FC236}">
                <a16:creationId xmlns:a16="http://schemas.microsoft.com/office/drawing/2014/main" id="{0BCA98FD-268D-47AA-8871-119024D92EA6}"/>
              </a:ext>
              <a:ext uri="{C183D7F6-B498-43B3-948B-1728B52AA6E4}">
                <adec:decorative xmlns:adec="http://schemas.microsoft.com/office/drawing/2017/decorative" xmlns="" val="1"/>
              </a:ext>
            </a:extLst>
          </p:cNvPr>
          <p:cNvCxnSpPr>
            <a:cxnSpLocks/>
          </p:cNvCxnSpPr>
          <p:nvPr/>
        </p:nvCxnSpPr>
        <p:spPr>
          <a:xfrm>
            <a:off x="9647313" y="3332591"/>
            <a:ext cx="1548000"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86" name="Text Placeholder 85">
            <a:extLst>
              <a:ext uri="{FF2B5EF4-FFF2-40B4-BE49-F238E27FC236}">
                <a16:creationId xmlns:a16="http://schemas.microsoft.com/office/drawing/2014/main" id="{F71D59A8-B12B-4EFC-8838-C21115F76149}"/>
              </a:ext>
            </a:extLst>
          </p:cNvPr>
          <p:cNvSpPr>
            <a:spLocks noGrp="1"/>
          </p:cNvSpPr>
          <p:nvPr>
            <p:ph type="body" sz="quarter" idx="41"/>
          </p:nvPr>
        </p:nvSpPr>
        <p:spPr/>
        <p:txBody>
          <a:bodyPr/>
          <a:lstStyle/>
          <a:p>
            <a:r>
              <a:rPr lang="en-US" dirty="0" smtClean="0">
                <a:solidFill>
                  <a:schemeClr val="tx1">
                    <a:lumMod val="75000"/>
                    <a:lumOff val="25000"/>
                  </a:schemeClr>
                </a:solidFill>
              </a:rPr>
              <a:t>CST/19/054</a:t>
            </a:r>
            <a:endParaRPr lang="en-US" dirty="0">
              <a:solidFill>
                <a:schemeClr val="tx1">
                  <a:lumMod val="75000"/>
                  <a:lumOff val="25000"/>
                </a:schemeClr>
              </a:solidFill>
            </a:endParaRPr>
          </a:p>
        </p:txBody>
      </p:sp>
      <p:sp>
        <p:nvSpPr>
          <p:cNvPr id="3" name="Slide Number Placeholder 2">
            <a:extLst>
              <a:ext uri="{FF2B5EF4-FFF2-40B4-BE49-F238E27FC236}">
                <a16:creationId xmlns:a16="http://schemas.microsoft.com/office/drawing/2014/main" id="{582747A2-82B9-46DD-AB31-C25C5835E698}"/>
              </a:ext>
            </a:extLst>
          </p:cNvPr>
          <p:cNvSpPr>
            <a:spLocks noGrp="1"/>
          </p:cNvSpPr>
          <p:nvPr>
            <p:ph type="sldNum" sz="quarter" idx="11"/>
          </p:nvPr>
        </p:nvSpPr>
        <p:spPr/>
        <p:txBody>
          <a:bodyPr/>
          <a:lstStyle/>
          <a:p>
            <a:fld id="{4B73C415-D670-4716-A5EC-CC4D52CA2BAC}" type="slidenum">
              <a:rPr lang="en-US" smtClean="0"/>
              <a:pPr/>
              <a:t>10</a:t>
            </a:fld>
            <a:endParaRPr lang="en-US" dirty="0"/>
          </a:p>
        </p:txBody>
      </p:sp>
      <p:pic>
        <p:nvPicPr>
          <p:cNvPr id="19" name="Picture Placeholder 87" descr="Portrait of a man looking down">
            <a:extLst>
              <a:ext uri="{FF2B5EF4-FFF2-40B4-BE49-F238E27FC236}">
                <a16:creationId xmlns:a16="http://schemas.microsoft.com/office/drawing/2014/main" id="{19C1C15E-A3C7-49BA-BCDD-5C95EE28036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31799" y="4620921"/>
            <a:ext cx="1352367" cy="1352367"/>
          </a:xfrm>
          <a:prstGeom prst="rect">
            <a:avLst/>
          </a:prstGeom>
          <a:solidFill>
            <a:schemeClr val="bg1">
              <a:lumMod val="95000"/>
              <a:alpha val="70000"/>
            </a:schemeClr>
          </a:solidFill>
          <a:ln w="95250" cap="sq" cmpd="sng" algn="ctr">
            <a:solidFill>
              <a:schemeClr val="bg1">
                <a:lumMod val="95000"/>
              </a:schemeClr>
            </a:solidFill>
            <a:prstDash val="solid"/>
            <a:miter lim="800000"/>
          </a:ln>
          <a:effectLst/>
        </p:spPr>
      </p:pic>
      <p:cxnSp>
        <p:nvCxnSpPr>
          <p:cNvPr id="20" name="Straight Connector 19">
            <a:extLst>
              <a:ext uri="{FF2B5EF4-FFF2-40B4-BE49-F238E27FC236}">
                <a16:creationId xmlns:a16="http://schemas.microsoft.com/office/drawing/2014/main" id="{80BC67F4-4E33-4709-9D60-593B322A8C48}"/>
              </a:ext>
              <a:ext uri="{C183D7F6-B498-43B3-948B-1728B52AA6E4}">
                <adec:decorative xmlns:adec="http://schemas.microsoft.com/office/drawing/2017/decorative" xmlns="" val="1"/>
              </a:ext>
            </a:extLst>
          </p:cNvPr>
          <p:cNvCxnSpPr>
            <a:cxnSpLocks/>
          </p:cNvCxnSpPr>
          <p:nvPr/>
        </p:nvCxnSpPr>
        <p:spPr>
          <a:xfrm>
            <a:off x="1974854" y="5633831"/>
            <a:ext cx="1548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1" name="Picture Placeholder 87" descr="Portrait of a man looking down">
            <a:extLst>
              <a:ext uri="{FF2B5EF4-FFF2-40B4-BE49-F238E27FC236}">
                <a16:creationId xmlns:a16="http://schemas.microsoft.com/office/drawing/2014/main" id="{19C1C15E-A3C7-49BA-BCDD-5C95EE28036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363372" y="4773321"/>
            <a:ext cx="1352367" cy="1352367"/>
          </a:xfrm>
          <a:prstGeom prst="rect">
            <a:avLst/>
          </a:prstGeom>
          <a:solidFill>
            <a:schemeClr val="bg1">
              <a:lumMod val="95000"/>
              <a:alpha val="70000"/>
            </a:schemeClr>
          </a:solidFill>
          <a:ln w="95250" cap="sq" cmpd="sng" algn="ctr">
            <a:solidFill>
              <a:schemeClr val="bg1">
                <a:lumMod val="95000"/>
              </a:schemeClr>
            </a:solidFill>
            <a:prstDash val="solid"/>
            <a:miter lim="800000"/>
          </a:ln>
          <a:effectLst/>
        </p:spPr>
      </p:pic>
      <p:cxnSp>
        <p:nvCxnSpPr>
          <p:cNvPr id="22" name="Straight Connector 21">
            <a:extLst>
              <a:ext uri="{FF2B5EF4-FFF2-40B4-BE49-F238E27FC236}">
                <a16:creationId xmlns:a16="http://schemas.microsoft.com/office/drawing/2014/main" id="{80BC67F4-4E33-4709-9D60-593B322A8C48}"/>
              </a:ext>
              <a:ext uri="{C183D7F6-B498-43B3-948B-1728B52AA6E4}">
                <adec:decorative xmlns:adec="http://schemas.microsoft.com/office/drawing/2017/decorative" xmlns="" val="1"/>
              </a:ext>
            </a:extLst>
          </p:cNvPr>
          <p:cNvCxnSpPr>
            <a:cxnSpLocks/>
          </p:cNvCxnSpPr>
          <p:nvPr/>
        </p:nvCxnSpPr>
        <p:spPr>
          <a:xfrm>
            <a:off x="5906427" y="5786231"/>
            <a:ext cx="1548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 Placeholder 74">
            <a:extLst>
              <a:ext uri="{FF2B5EF4-FFF2-40B4-BE49-F238E27FC236}">
                <a16:creationId xmlns:a16="http://schemas.microsoft.com/office/drawing/2014/main" id="{54A28B80-949D-4875-8454-65C677C242C0}"/>
              </a:ext>
            </a:extLst>
          </p:cNvPr>
          <p:cNvSpPr>
            <a:spLocks noGrp="1"/>
          </p:cNvSpPr>
          <p:nvPr>
            <p:ph type="body" sz="quarter" idx="13"/>
          </p:nvPr>
        </p:nvSpPr>
        <p:spPr>
          <a:xfrm>
            <a:off x="1890431" y="4790852"/>
            <a:ext cx="2399109" cy="701538"/>
          </a:xfrm>
        </p:spPr>
        <p:txBody>
          <a:bodyPr/>
          <a:lstStyle/>
          <a:p>
            <a:r>
              <a:rPr lang="en-US" dirty="0" smtClean="0"/>
              <a:t>T.V.T.I.Vithanage</a:t>
            </a:r>
            <a:endParaRPr lang="en-US" dirty="0"/>
          </a:p>
        </p:txBody>
      </p:sp>
      <p:sp>
        <p:nvSpPr>
          <p:cNvPr id="31" name="Text Placeholder 74">
            <a:extLst>
              <a:ext uri="{FF2B5EF4-FFF2-40B4-BE49-F238E27FC236}">
                <a16:creationId xmlns:a16="http://schemas.microsoft.com/office/drawing/2014/main" id="{54A28B80-949D-4875-8454-65C677C242C0}"/>
              </a:ext>
            </a:extLst>
          </p:cNvPr>
          <p:cNvSpPr>
            <a:spLocks noGrp="1"/>
          </p:cNvSpPr>
          <p:nvPr>
            <p:ph type="body" sz="quarter" idx="13"/>
          </p:nvPr>
        </p:nvSpPr>
        <p:spPr>
          <a:xfrm>
            <a:off x="5906427" y="4930162"/>
            <a:ext cx="2124000" cy="701538"/>
          </a:xfrm>
        </p:spPr>
        <p:txBody>
          <a:bodyPr/>
          <a:lstStyle/>
          <a:p>
            <a:r>
              <a:rPr lang="en-US" dirty="0" smtClean="0"/>
              <a:t>S.Thanusayan</a:t>
            </a:r>
            <a:endParaRPr lang="en-US" dirty="0"/>
          </a:p>
        </p:txBody>
      </p:sp>
      <p:sp>
        <p:nvSpPr>
          <p:cNvPr id="35" name="Text Placeholder 77">
            <a:extLst>
              <a:ext uri="{FF2B5EF4-FFF2-40B4-BE49-F238E27FC236}">
                <a16:creationId xmlns:a16="http://schemas.microsoft.com/office/drawing/2014/main" id="{07F9DC5B-EFCF-4160-9CA2-67357CDD5404}"/>
              </a:ext>
            </a:extLst>
          </p:cNvPr>
          <p:cNvSpPr>
            <a:spLocks noGrp="1"/>
          </p:cNvSpPr>
          <p:nvPr>
            <p:ph type="body" sz="quarter" idx="33"/>
          </p:nvPr>
        </p:nvSpPr>
        <p:spPr>
          <a:xfrm>
            <a:off x="1890431" y="5775273"/>
            <a:ext cx="2124000" cy="350415"/>
          </a:xfrm>
        </p:spPr>
        <p:txBody>
          <a:bodyPr/>
          <a:lstStyle/>
          <a:p>
            <a:r>
              <a:rPr lang="en-US" dirty="0" smtClean="0">
                <a:solidFill>
                  <a:schemeClr val="tx1">
                    <a:lumMod val="75000"/>
                    <a:lumOff val="25000"/>
                  </a:schemeClr>
                </a:solidFill>
              </a:rPr>
              <a:t>CST/19/029</a:t>
            </a:r>
            <a:endParaRPr lang="en-US" dirty="0">
              <a:solidFill>
                <a:schemeClr val="tx1">
                  <a:lumMod val="75000"/>
                  <a:lumOff val="25000"/>
                </a:schemeClr>
              </a:solidFill>
            </a:endParaRPr>
          </a:p>
        </p:txBody>
      </p:sp>
      <p:sp>
        <p:nvSpPr>
          <p:cNvPr id="37" name="Text Placeholder 77">
            <a:extLst>
              <a:ext uri="{FF2B5EF4-FFF2-40B4-BE49-F238E27FC236}">
                <a16:creationId xmlns:a16="http://schemas.microsoft.com/office/drawing/2014/main" id="{07F9DC5B-EFCF-4160-9CA2-67357CDD5404}"/>
              </a:ext>
            </a:extLst>
          </p:cNvPr>
          <p:cNvSpPr>
            <a:spLocks noGrp="1"/>
          </p:cNvSpPr>
          <p:nvPr>
            <p:ph type="body" sz="quarter" idx="33"/>
          </p:nvPr>
        </p:nvSpPr>
        <p:spPr>
          <a:xfrm>
            <a:off x="5921667" y="5974080"/>
            <a:ext cx="2124000" cy="391282"/>
          </a:xfrm>
        </p:spPr>
        <p:txBody>
          <a:bodyPr/>
          <a:lstStyle/>
          <a:p>
            <a:r>
              <a:rPr lang="en-US" dirty="0" smtClean="0">
                <a:solidFill>
                  <a:schemeClr val="tx1">
                    <a:lumMod val="75000"/>
                    <a:lumOff val="25000"/>
                  </a:schemeClr>
                </a:solidFill>
              </a:rPr>
              <a:t>CST/19/049</a:t>
            </a:r>
            <a:endParaRPr lang="en-US" dirty="0">
              <a:solidFill>
                <a:schemeClr val="tx1">
                  <a:lumMod val="75000"/>
                  <a:lumOff val="25000"/>
                </a:schemeClr>
              </a:solidFill>
            </a:endParaRPr>
          </a:p>
        </p:txBody>
      </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10688" y="2234215"/>
            <a:ext cx="1760699" cy="1906471"/>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68028" y="4508074"/>
            <a:ext cx="1492692" cy="1827781"/>
          </a:xfrm>
          <a:prstGeom prst="rect">
            <a:avLst/>
          </a:prstGeom>
        </p:spPr>
      </p:pic>
      <p:pic>
        <p:nvPicPr>
          <p:cNvPr id="16" name="Picture 15"/>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271993" y="4563153"/>
            <a:ext cx="1620695" cy="1772702"/>
          </a:xfrm>
          <a:prstGeom prst="rect">
            <a:avLst/>
          </a:prstGeom>
        </p:spPr>
      </p:pic>
      <p:pic>
        <p:nvPicPr>
          <p:cNvPr id="17" name="Picture 16"/>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289830" y="2012678"/>
            <a:ext cx="1636303" cy="1966371"/>
          </a:xfrm>
          <a:prstGeom prst="rect">
            <a:avLst/>
          </a:prstGeom>
        </p:spPr>
      </p:pic>
    </p:spTree>
    <p:extLst>
      <p:ext uri="{BB962C8B-B14F-4D97-AF65-F5344CB8AC3E}">
        <p14:creationId xmlns:p14="http://schemas.microsoft.com/office/powerpoint/2010/main" val="1283557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A group of people in a room through a glass wall">
            <a:extLst>
              <a:ext uri="{FF2B5EF4-FFF2-40B4-BE49-F238E27FC236}">
                <a16:creationId xmlns:a16="http://schemas.microsoft.com/office/drawing/2014/main" id="{AC966987-B293-404A-BBED-86957A060395}"/>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0"/>
            <a:ext cx="12192000" cy="6786563"/>
          </a:xfrm>
        </p:spPr>
      </p:pic>
      <p:sp>
        <p:nvSpPr>
          <p:cNvPr id="32" name="Rectangle 31">
            <a:extLst>
              <a:ext uri="{FF2B5EF4-FFF2-40B4-BE49-F238E27FC236}">
                <a16:creationId xmlns:a16="http://schemas.microsoft.com/office/drawing/2014/main" id="{A851B3CA-790D-465D-9B97-AA9876E357B9}"/>
              </a:ext>
              <a:ext uri="{C183D7F6-B498-43B3-948B-1728B52AA6E4}">
                <adec:decorative xmlns:adec="http://schemas.microsoft.com/office/drawing/2017/decorative" xmlns="" val="1"/>
              </a:ext>
            </a:extLst>
          </p:cNvPr>
          <p:cNvSpPr/>
          <p:nvPr/>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p:txBody>
          <a:bodyPr/>
          <a:lstStyle/>
          <a:p>
            <a:r>
              <a:rPr lang="en-US" dirty="0"/>
              <a:t>Thank You</a:t>
            </a:r>
          </a:p>
        </p:txBody>
      </p:sp>
      <p:cxnSp>
        <p:nvCxnSpPr>
          <p:cNvPr id="16" name="Straight Connector 15">
            <a:extLst>
              <a:ext uri="{FF2B5EF4-FFF2-40B4-BE49-F238E27FC236}">
                <a16:creationId xmlns:a16="http://schemas.microsoft.com/office/drawing/2014/main" id="{F3753AF9-461F-4049-BB9D-621E76A51470}"/>
              </a:ext>
              <a:ext uri="{C183D7F6-B498-43B3-948B-1728B52AA6E4}">
                <adec:decorative xmlns:adec="http://schemas.microsoft.com/office/drawing/2017/decorative" xmlns="" val="1"/>
              </a:ext>
            </a:extLst>
          </p:cNvPr>
          <p:cNvCxnSpPr>
            <a:cxnSpLocks/>
          </p:cNvCxnSpPr>
          <p:nvPr/>
        </p:nvCxnSpPr>
        <p:spPr>
          <a:xfrm>
            <a:off x="6539896" y="4848225"/>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67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358B6C62-CDD6-4E2C-8BC8-699230D3934A}"/>
              </a:ext>
            </a:extLst>
          </p:cNvPr>
          <p:cNvSpPr>
            <a:spLocks noGrp="1"/>
          </p:cNvSpPr>
          <p:nvPr>
            <p:ph idx="1"/>
          </p:nvPr>
        </p:nvSpPr>
        <p:spPr>
          <a:xfrm>
            <a:off x="431999" y="2657476"/>
            <a:ext cx="4416225" cy="3421862"/>
          </a:xfrm>
        </p:spPr>
        <p:txBody>
          <a:bodyPr/>
          <a:lstStyle/>
          <a:p>
            <a:pPr marL="0" indent="0" algn="just">
              <a:buNone/>
            </a:pPr>
            <a:r>
              <a:rPr lang="en-US" sz="3200" dirty="0">
                <a:latin typeface="Bahnschrift SemiBold" panose="020B0502040204020203" pitchFamily="34" charset="0"/>
              </a:rPr>
              <a:t>Our project is a small robot like system which is going to help the </a:t>
            </a:r>
            <a:r>
              <a:rPr lang="en-US" sz="3200" dirty="0" smtClean="0">
                <a:latin typeface="Bahnschrift SemiBold" panose="020B0502040204020203" pitchFamily="34" charset="0"/>
              </a:rPr>
              <a:t>blind or </a:t>
            </a:r>
            <a:r>
              <a:rPr lang="en-US" sz="3200" dirty="0">
                <a:latin typeface="Bahnschrift SemiBold" panose="020B0502040204020203" pitchFamily="34" charset="0"/>
              </a:rPr>
              <a:t>visually impaired people.</a:t>
            </a:r>
            <a:endParaRPr lang="en-US" sz="3200" dirty="0">
              <a:latin typeface="Bahnschrift SemiBold" panose="020B0502040204020203" pitchFamily="34" charset="0"/>
            </a:endParaRPr>
          </a:p>
        </p:txBody>
      </p:sp>
      <p:pic>
        <p:nvPicPr>
          <p:cNvPr id="11" name="Picture Placeholder 7" descr="A woman walking down the road talking on her phone">
            <a:extLst>
              <a:ext uri="{FF2B5EF4-FFF2-40B4-BE49-F238E27FC236}">
                <a16:creationId xmlns:a16="http://schemas.microsoft.com/office/drawing/2014/main" id="{7FB89A62-CAB5-4BD1-B89F-0A0F3809BA8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53050" y="0"/>
            <a:ext cx="6406950" cy="4400548"/>
          </a:xfrm>
          <a:prstGeom prst="rect">
            <a:avLst/>
          </a:prstGeom>
          <a:solidFill>
            <a:schemeClr val="tx1">
              <a:alpha val="70000"/>
            </a:schemeClr>
          </a:solidFill>
          <a:ln w="12700" cap="flat" cmpd="sng" algn="ctr">
            <a:noFill/>
            <a:prstDash val="solid"/>
            <a:miter lim="800000"/>
          </a:ln>
          <a:effectLst/>
        </p:spPr>
      </p:pic>
      <p:sp>
        <p:nvSpPr>
          <p:cNvPr id="4" name="Title 3">
            <a:extLst>
              <a:ext uri="{FF2B5EF4-FFF2-40B4-BE49-F238E27FC236}">
                <a16:creationId xmlns:a16="http://schemas.microsoft.com/office/drawing/2014/main" id="{A03D6D45-09FB-4A71-8BA9-C71413D258DB}"/>
              </a:ext>
            </a:extLst>
          </p:cNvPr>
          <p:cNvSpPr>
            <a:spLocks noGrp="1"/>
          </p:cNvSpPr>
          <p:nvPr>
            <p:ph type="title"/>
          </p:nvPr>
        </p:nvSpPr>
        <p:spPr bwMode="ltGray"/>
        <p:txBody>
          <a:bodyPr/>
          <a:lstStyle/>
          <a:p>
            <a:r>
              <a:rPr lang="en-US" dirty="0" smtClean="0"/>
              <a:t>Introduction</a:t>
            </a:r>
            <a:endParaRPr lang="en-US" dirty="0"/>
          </a:p>
        </p:txBody>
      </p:sp>
      <p:cxnSp>
        <p:nvCxnSpPr>
          <p:cNvPr id="45" name="Straight Connector 44">
            <a:extLst>
              <a:ext uri="{FF2B5EF4-FFF2-40B4-BE49-F238E27FC236}">
                <a16:creationId xmlns:a16="http://schemas.microsoft.com/office/drawing/2014/main" id="{68893E2F-227D-4472-B59F-3DEBF46C0EDC}"/>
              </a:ext>
              <a:ext uri="{C183D7F6-B498-43B3-948B-1728B52AA6E4}">
                <adec:decorative xmlns:adec="http://schemas.microsoft.com/office/drawing/2017/decorative" xmlns="" val="1"/>
              </a:ext>
            </a:extLst>
          </p:cNvPr>
          <p:cNvCxnSpPr>
            <a:cxnSpLocks/>
          </p:cNvCxnSpPr>
          <p:nvPr/>
        </p:nvCxnSpPr>
        <p:spPr bwMode="ltGray">
          <a:xfrm>
            <a:off x="5657669" y="5491163"/>
            <a:ext cx="5750421"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AEF3E39-2332-4C12-9142-1DB674D9F855}"/>
              </a:ext>
            </a:extLst>
          </p:cNvPr>
          <p:cNvSpPr>
            <a:spLocks noGrp="1"/>
          </p:cNvSpPr>
          <p:nvPr>
            <p:ph type="sldNum" sz="quarter" idx="11"/>
          </p:nvPr>
        </p:nvSpPr>
        <p:spPr/>
        <p:txBody>
          <a:bodyPr/>
          <a:lstStyle/>
          <a:p>
            <a:fld id="{4B73C415-D670-4716-A5EC-CC4D52CA2BAC}" type="slidenum">
              <a:rPr lang="en-US" smtClean="0"/>
              <a:pPr/>
              <a:t>2</a:t>
            </a:fld>
            <a:endParaRPr lang="en-US" dirty="0"/>
          </a:p>
        </p:txBody>
      </p:sp>
    </p:spTree>
    <p:extLst>
      <p:ext uri="{BB962C8B-B14F-4D97-AF65-F5344CB8AC3E}">
        <p14:creationId xmlns:p14="http://schemas.microsoft.com/office/powerpoint/2010/main" val="3530665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Project Description</a:t>
            </a:r>
            <a:endParaRPr lang="en-US" sz="4400" dirty="0"/>
          </a:p>
        </p:txBody>
      </p:sp>
      <p:sp>
        <p:nvSpPr>
          <p:cNvPr id="3" name="Content Placeholder 2"/>
          <p:cNvSpPr>
            <a:spLocks noGrp="1"/>
          </p:cNvSpPr>
          <p:nvPr>
            <p:ph idx="1"/>
          </p:nvPr>
        </p:nvSpPr>
        <p:spPr>
          <a:xfrm>
            <a:off x="432000" y="1508760"/>
            <a:ext cx="11500920" cy="4570578"/>
          </a:xfrm>
        </p:spPr>
        <p:txBody>
          <a:bodyPr/>
          <a:lstStyle/>
          <a:p>
            <a:pPr algn="just"/>
            <a:r>
              <a:rPr lang="en-US" sz="2400" dirty="0"/>
              <a:t>In human body the most important organ is eyes because  eyes are the main sensors that help us to feel the environment</a:t>
            </a:r>
            <a:r>
              <a:rPr lang="en-US" sz="2400" dirty="0" smtClean="0"/>
              <a:t>.</a:t>
            </a:r>
          </a:p>
          <a:p>
            <a:pPr algn="just"/>
            <a:r>
              <a:rPr lang="en-US" sz="2400" dirty="0" smtClean="0"/>
              <a:t>They </a:t>
            </a:r>
            <a:r>
              <a:rPr lang="en-US" sz="2400" dirty="0"/>
              <a:t>cannot live their own life as like as other people  but we should accept they also human beings and they also have  feelings</a:t>
            </a:r>
            <a:r>
              <a:rPr lang="en-US" sz="2400" dirty="0" smtClean="0"/>
              <a:t>.</a:t>
            </a:r>
          </a:p>
          <a:p>
            <a:pPr algn="just"/>
            <a:r>
              <a:rPr lang="en-US" sz="2400" dirty="0" smtClean="0"/>
              <a:t>Blind </a:t>
            </a:r>
            <a:r>
              <a:rPr lang="en-US" sz="2400" dirty="0"/>
              <a:t>peoples faces so many struggles in their life  because of their inability</a:t>
            </a:r>
            <a:r>
              <a:rPr lang="en-US" sz="2400" dirty="0" smtClean="0"/>
              <a:t>.</a:t>
            </a:r>
          </a:p>
          <a:p>
            <a:pPr algn="just"/>
            <a:r>
              <a:rPr lang="en-US" sz="2400" dirty="0" smtClean="0"/>
              <a:t>In </a:t>
            </a:r>
            <a:r>
              <a:rPr lang="en-US" sz="2400" dirty="0"/>
              <a:t>some  countries this kind of peoples using guide dogs for their daily  life routines, but their also some problems in fact dogs are red  and green blinded and also they cannot read things check prices  and other things</a:t>
            </a:r>
            <a:r>
              <a:rPr lang="en-US" sz="2400" dirty="0" smtClean="0"/>
              <a:t>.</a:t>
            </a:r>
          </a:p>
          <a:p>
            <a:pPr algn="just"/>
            <a:r>
              <a:rPr lang="en-US" sz="2400" dirty="0" smtClean="0"/>
              <a:t>These </a:t>
            </a:r>
            <a:r>
              <a:rPr lang="en-US" sz="2400" dirty="0"/>
              <a:t>are the main reasons for we have  planned to create this system.</a:t>
            </a:r>
          </a:p>
        </p:txBody>
      </p:sp>
      <p:sp>
        <p:nvSpPr>
          <p:cNvPr id="4" name="Slide Number Placeholder 3"/>
          <p:cNvSpPr>
            <a:spLocks noGrp="1"/>
          </p:cNvSpPr>
          <p:nvPr>
            <p:ph type="sldNum" sz="quarter" idx="11"/>
          </p:nvPr>
        </p:nvSpPr>
        <p:spPr/>
        <p:txBody>
          <a:bodyPr/>
          <a:lstStyle/>
          <a:p>
            <a:fld id="{4B73C415-D670-4716-A5EC-CC4D52CA2BAC}" type="slidenum">
              <a:rPr lang="en-US" noProof="0" smtClean="0"/>
              <a:pPr/>
              <a:t>3</a:t>
            </a:fld>
            <a:endParaRPr lang="en-US" noProof="0" dirty="0"/>
          </a:p>
        </p:txBody>
      </p:sp>
    </p:spTree>
    <p:extLst>
      <p:ext uri="{BB962C8B-B14F-4D97-AF65-F5344CB8AC3E}">
        <p14:creationId xmlns:p14="http://schemas.microsoft.com/office/powerpoint/2010/main" val="1843926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Problems</a:t>
            </a:r>
            <a:endParaRPr lang="en-US" sz="4800" dirty="0"/>
          </a:p>
        </p:txBody>
      </p:sp>
      <p:sp>
        <p:nvSpPr>
          <p:cNvPr id="3" name="Content Placeholder 2"/>
          <p:cNvSpPr>
            <a:spLocks noGrp="1"/>
          </p:cNvSpPr>
          <p:nvPr>
            <p:ph idx="1"/>
          </p:nvPr>
        </p:nvSpPr>
        <p:spPr>
          <a:xfrm>
            <a:off x="432000" y="1173480"/>
            <a:ext cx="11546640" cy="4905858"/>
          </a:xfrm>
        </p:spPr>
        <p:txBody>
          <a:bodyPr/>
          <a:lstStyle/>
          <a:p>
            <a:pPr algn="just"/>
            <a:r>
              <a:rPr lang="en-US" sz="2400" dirty="0">
                <a:latin typeface="Arial" panose="020B0604020202020204" pitchFamily="34" charset="0"/>
                <a:cs typeface="Arial" panose="020B0604020202020204" pitchFamily="34" charset="0"/>
              </a:rPr>
              <a:t>The main problem of the person who is a blind one is walking through the  road</a:t>
            </a:r>
            <a:r>
              <a:rPr lang="en-US" sz="2400" dirty="0" smtClean="0">
                <a:latin typeface="Arial" panose="020B0604020202020204" pitchFamily="34" charset="0"/>
                <a:cs typeface="Arial" panose="020B0604020202020204" pitchFamily="34" charset="0"/>
              </a:rPr>
              <a:t>.</a:t>
            </a:r>
          </a:p>
          <a:p>
            <a:pPr algn="just"/>
            <a:r>
              <a:rPr lang="en-US" sz="2400" dirty="0" smtClean="0">
                <a:latin typeface="Arial" panose="020B0604020202020204" pitchFamily="34" charset="0"/>
                <a:cs typeface="Arial" panose="020B0604020202020204" pitchFamily="34" charset="0"/>
              </a:rPr>
              <a:t>To </a:t>
            </a:r>
            <a:r>
              <a:rPr lang="en-US" sz="2400" dirty="0">
                <a:latin typeface="Arial" panose="020B0604020202020204" pitchFamily="34" charset="0"/>
                <a:cs typeface="Arial" panose="020B0604020202020204" pitchFamily="34" charset="0"/>
              </a:rPr>
              <a:t>overcome this problem, our system will be trained to navigate various obstacles and situations, (like if there is a steps or a pit on the ground or water or oil on the ground our system  should alert the user), and also our system should be trained to  interpreting street signs and street lights also</a:t>
            </a:r>
            <a:r>
              <a:rPr lang="en-US" sz="2400" dirty="0" smtClean="0">
                <a:latin typeface="Arial" panose="020B0604020202020204" pitchFamily="34" charset="0"/>
                <a:cs typeface="Arial" panose="020B0604020202020204" pitchFamily="34" charset="0"/>
              </a:rPr>
              <a:t>.</a:t>
            </a:r>
          </a:p>
          <a:p>
            <a:pPr algn="just"/>
            <a:r>
              <a:rPr lang="en-US" sz="2400" dirty="0" smtClean="0">
                <a:latin typeface="Arial" panose="020B0604020202020204" pitchFamily="34" charset="0"/>
                <a:cs typeface="Arial" panose="020B0604020202020204" pitchFamily="34" charset="0"/>
              </a:rPr>
              <a:t>Now </a:t>
            </a:r>
            <a:r>
              <a:rPr lang="en-US" sz="2400" dirty="0">
                <a:latin typeface="Arial" panose="020B0604020202020204" pitchFamily="34" charset="0"/>
                <a:cs typeface="Arial" panose="020B0604020202020204" pitchFamily="34" charset="0"/>
              </a:rPr>
              <a:t>a days blind  people are using white cane and guide dogs for walking through  the road</a:t>
            </a:r>
            <a:r>
              <a:rPr lang="en-US" sz="2400" dirty="0" smtClean="0">
                <a:latin typeface="Arial" panose="020B0604020202020204" pitchFamily="34" charset="0"/>
                <a:cs typeface="Arial" panose="020B0604020202020204" pitchFamily="34" charset="0"/>
              </a:rPr>
              <a:t>.</a:t>
            </a:r>
          </a:p>
          <a:p>
            <a:pPr algn="just"/>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main problem of this method is dogs are red and  green blinded so they can't see the road signal lights, so we  can't train the dogs for the signal system, in our project we are  going to train AI to identify the road signs</a:t>
            </a:r>
            <a:r>
              <a:rPr lang="en-US" sz="2400" dirty="0" smtClean="0">
                <a:latin typeface="Arial" panose="020B0604020202020204" pitchFamily="34" charset="0"/>
                <a:cs typeface="Arial" panose="020B0604020202020204" pitchFamily="34" charset="0"/>
              </a:rPr>
              <a:t>.</a:t>
            </a:r>
          </a:p>
          <a:p>
            <a:pPr algn="just"/>
            <a:r>
              <a:rPr lang="en-US" sz="2400" dirty="0" smtClean="0">
                <a:latin typeface="Arial" panose="020B0604020202020204" pitchFamily="34" charset="0"/>
                <a:cs typeface="Arial" panose="020B0604020202020204" pitchFamily="34" charset="0"/>
              </a:rPr>
              <a:t>This </a:t>
            </a:r>
            <a:r>
              <a:rPr lang="en-US" sz="2400" dirty="0">
                <a:latin typeface="Arial" panose="020B0604020202020204" pitchFamily="34" charset="0"/>
                <a:cs typeface="Arial" panose="020B0604020202020204" pitchFamily="34" charset="0"/>
              </a:rPr>
              <a:t>system is not only going to be a navigator but also it should be help in other works.</a:t>
            </a:r>
          </a:p>
        </p:txBody>
      </p:sp>
      <p:sp>
        <p:nvSpPr>
          <p:cNvPr id="4" name="Slide Number Placeholder 3"/>
          <p:cNvSpPr>
            <a:spLocks noGrp="1"/>
          </p:cNvSpPr>
          <p:nvPr>
            <p:ph type="sldNum" sz="quarter" idx="11"/>
          </p:nvPr>
        </p:nvSpPr>
        <p:spPr/>
        <p:txBody>
          <a:bodyPr/>
          <a:lstStyle/>
          <a:p>
            <a:fld id="{4B73C415-D670-4716-A5EC-CC4D52CA2BAC}" type="slidenum">
              <a:rPr lang="en-US" noProof="0" smtClean="0"/>
              <a:pPr/>
              <a:t>4</a:t>
            </a:fld>
            <a:endParaRPr lang="en-US" noProof="0" dirty="0"/>
          </a:p>
        </p:txBody>
      </p:sp>
    </p:spTree>
    <p:extLst>
      <p:ext uri="{BB962C8B-B14F-4D97-AF65-F5344CB8AC3E}">
        <p14:creationId xmlns:p14="http://schemas.microsoft.com/office/powerpoint/2010/main" val="1455001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Solutions for problems</a:t>
            </a:r>
            <a:endParaRPr lang="en-US" sz="4400" dirty="0"/>
          </a:p>
        </p:txBody>
      </p:sp>
      <p:sp>
        <p:nvSpPr>
          <p:cNvPr id="3" name="Content Placeholder 2"/>
          <p:cNvSpPr>
            <a:spLocks noGrp="1"/>
          </p:cNvSpPr>
          <p:nvPr>
            <p:ph idx="1"/>
          </p:nvPr>
        </p:nvSpPr>
        <p:spPr>
          <a:xfrm>
            <a:off x="274320" y="1560360"/>
            <a:ext cx="11497680" cy="4351338"/>
          </a:xfrm>
        </p:spPr>
        <p:txBody>
          <a:bodyPr/>
          <a:lstStyle/>
          <a:p>
            <a:pPr>
              <a:buFont typeface="Wingdings" panose="05000000000000000000" pitchFamily="2" charset="2"/>
              <a:buChar char="Ø"/>
            </a:pPr>
            <a:r>
              <a:rPr lang="en-US" sz="2400" dirty="0"/>
              <a:t>When the user tries to  buy something in market system should ensure the product's  expiry date and price by reading the bar code on the product  label.</a:t>
            </a:r>
          </a:p>
          <a:p>
            <a:pPr>
              <a:buFont typeface="Wingdings" panose="05000000000000000000" pitchFamily="2" charset="2"/>
              <a:buChar char="Ø"/>
            </a:pPr>
            <a:r>
              <a:rPr lang="en-US" sz="2400" dirty="0" smtClean="0"/>
              <a:t>Also</a:t>
            </a:r>
            <a:r>
              <a:rPr lang="en-US" sz="2400" dirty="0"/>
              <a:t>, the user cannot understand the weather conditions  and without eyes he can't understand day and night time differs  so the system should be able to give weather alerts (like if the  weather is likely to rainy give alert to bring an umbrella) and  give date time information.</a:t>
            </a:r>
          </a:p>
          <a:p>
            <a:pPr>
              <a:buFont typeface="Wingdings" panose="05000000000000000000" pitchFamily="2" charset="2"/>
              <a:buChar char="Ø"/>
            </a:pPr>
            <a:r>
              <a:rPr lang="en-US" sz="2400" dirty="0" smtClean="0"/>
              <a:t>Basically</a:t>
            </a:r>
            <a:r>
              <a:rPr lang="en-US" sz="2400" dirty="0"/>
              <a:t>, blind people find the destination in their house  using remember how many steps he or she used to walk usually.</a:t>
            </a:r>
          </a:p>
          <a:p>
            <a:pPr>
              <a:buFont typeface="Wingdings" panose="05000000000000000000" pitchFamily="2" charset="2"/>
              <a:buChar char="Ø"/>
            </a:pPr>
            <a:r>
              <a:rPr lang="en-US" sz="2400" dirty="0" smtClean="0"/>
              <a:t>So, In </a:t>
            </a:r>
            <a:r>
              <a:rPr lang="en-US" sz="2400" dirty="0"/>
              <a:t>this system which we are planning to Implement we will add  a distant measuring system and before a user start to use the  system, we will get the input that how many steps a user walks to arrive a particular distance and auto-calculate the steps count  and instruct the user.</a:t>
            </a:r>
          </a:p>
        </p:txBody>
      </p:sp>
      <p:sp>
        <p:nvSpPr>
          <p:cNvPr id="4" name="Slide Number Placeholder 3"/>
          <p:cNvSpPr>
            <a:spLocks noGrp="1"/>
          </p:cNvSpPr>
          <p:nvPr>
            <p:ph type="sldNum" sz="quarter" idx="11"/>
          </p:nvPr>
        </p:nvSpPr>
        <p:spPr/>
        <p:txBody>
          <a:bodyPr/>
          <a:lstStyle/>
          <a:p>
            <a:fld id="{4B73C415-D670-4716-A5EC-CC4D52CA2BAC}" type="slidenum">
              <a:rPr lang="en-US" noProof="0" smtClean="0"/>
              <a:pPr/>
              <a:t>5</a:t>
            </a:fld>
            <a:endParaRPr lang="en-US" noProof="0" dirty="0"/>
          </a:p>
        </p:txBody>
      </p:sp>
    </p:spTree>
    <p:extLst>
      <p:ext uri="{BB962C8B-B14F-4D97-AF65-F5344CB8AC3E}">
        <p14:creationId xmlns:p14="http://schemas.microsoft.com/office/powerpoint/2010/main" val="3753917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Methodology</a:t>
            </a:r>
            <a:endParaRPr lang="en-US" sz="5400" dirty="0"/>
          </a:p>
        </p:txBody>
      </p:sp>
      <p:sp>
        <p:nvSpPr>
          <p:cNvPr id="3" name="Content Placeholder 2"/>
          <p:cNvSpPr>
            <a:spLocks noGrp="1"/>
          </p:cNvSpPr>
          <p:nvPr>
            <p:ph idx="1"/>
          </p:nvPr>
        </p:nvSpPr>
        <p:spPr/>
        <p:txBody>
          <a:bodyPr/>
          <a:lstStyle/>
          <a:p>
            <a:r>
              <a:rPr lang="en-US" sz="2800" dirty="0"/>
              <a:t>For obstacle finding we need ultrasonic sensor – HC – SR04 (generic) </a:t>
            </a:r>
            <a:endParaRPr lang="en-US" sz="2800" dirty="0" smtClean="0"/>
          </a:p>
          <a:p>
            <a:r>
              <a:rPr lang="en-US" sz="2800" dirty="0" smtClean="0"/>
              <a:t>For </a:t>
            </a:r>
            <a:r>
              <a:rPr lang="en-US" sz="2800" dirty="0"/>
              <a:t>street light detecting we need Pi camera </a:t>
            </a:r>
            <a:endParaRPr lang="en-US" sz="2800" dirty="0" smtClean="0"/>
          </a:p>
          <a:p>
            <a:r>
              <a:rPr lang="en-US" sz="2800" dirty="0" smtClean="0"/>
              <a:t>For </a:t>
            </a:r>
            <a:r>
              <a:rPr lang="en-US" sz="2800" dirty="0"/>
              <a:t>find if the floor is wet we need DHT11 temperature and humidity sensor (3 pins) and </a:t>
            </a:r>
            <a:r>
              <a:rPr lang="en-US" sz="2800" dirty="0" smtClean="0"/>
              <a:t>seed </a:t>
            </a:r>
            <a:r>
              <a:rPr lang="en-US" sz="2800" dirty="0"/>
              <a:t>studio grove water sensor. </a:t>
            </a:r>
            <a:endParaRPr lang="en-US" sz="2800" dirty="0" smtClean="0"/>
          </a:p>
          <a:p>
            <a:r>
              <a:rPr lang="en-US" sz="2800" dirty="0" smtClean="0"/>
              <a:t>For </a:t>
            </a:r>
            <a:r>
              <a:rPr lang="en-US" sz="2800" dirty="0"/>
              <a:t>calculating distance we need ultrasonic sensors. </a:t>
            </a:r>
            <a:endParaRPr lang="en-US" sz="2800" dirty="0" smtClean="0"/>
          </a:p>
          <a:p>
            <a:r>
              <a:rPr lang="en-US" sz="2800" dirty="0" smtClean="0"/>
              <a:t>For </a:t>
            </a:r>
            <a:r>
              <a:rPr lang="en-US" sz="2800" dirty="0"/>
              <a:t>currency counting we need to use IR Sensor. TCS230 </a:t>
            </a:r>
            <a:r>
              <a:rPr lang="en-US" sz="2800" dirty="0" smtClean="0"/>
              <a:t>color </a:t>
            </a:r>
            <a:r>
              <a:rPr lang="en-US" sz="2800" dirty="0"/>
              <a:t>sensor.</a:t>
            </a:r>
          </a:p>
        </p:txBody>
      </p:sp>
      <p:sp>
        <p:nvSpPr>
          <p:cNvPr id="4" name="Slide Number Placeholder 3"/>
          <p:cNvSpPr>
            <a:spLocks noGrp="1"/>
          </p:cNvSpPr>
          <p:nvPr>
            <p:ph type="sldNum" sz="quarter" idx="11"/>
          </p:nvPr>
        </p:nvSpPr>
        <p:spPr/>
        <p:txBody>
          <a:bodyPr/>
          <a:lstStyle/>
          <a:p>
            <a:fld id="{4B73C415-D670-4716-A5EC-CC4D52CA2BAC}" type="slidenum">
              <a:rPr lang="en-US" noProof="0" smtClean="0"/>
              <a:pPr/>
              <a:t>6</a:t>
            </a:fld>
            <a:endParaRPr lang="en-US" noProof="0" dirty="0"/>
          </a:p>
        </p:txBody>
      </p:sp>
    </p:spTree>
    <p:extLst>
      <p:ext uri="{BB962C8B-B14F-4D97-AF65-F5344CB8AC3E}">
        <p14:creationId xmlns:p14="http://schemas.microsoft.com/office/powerpoint/2010/main" val="2792615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Hardware Requirements</a:t>
            </a:r>
            <a:endParaRPr lang="en-US" sz="4800" dirty="0"/>
          </a:p>
        </p:txBody>
      </p:sp>
      <p:sp>
        <p:nvSpPr>
          <p:cNvPr id="3" name="Content Placeholder 2"/>
          <p:cNvSpPr>
            <a:spLocks noGrp="1"/>
          </p:cNvSpPr>
          <p:nvPr>
            <p:ph idx="1"/>
          </p:nvPr>
        </p:nvSpPr>
        <p:spPr>
          <a:xfrm>
            <a:off x="432000" y="1447800"/>
            <a:ext cx="11340000" cy="4631538"/>
          </a:xfrm>
        </p:spPr>
        <p:txBody>
          <a:bodyPr numCol="2"/>
          <a:lstStyle/>
          <a:p>
            <a:pPr>
              <a:buFont typeface="Wingdings" panose="05000000000000000000" pitchFamily="2" charset="2"/>
              <a:buChar char="Ø"/>
            </a:pPr>
            <a:r>
              <a:rPr lang="en-US" sz="2400" dirty="0"/>
              <a:t>Raspberry Pi 4 </a:t>
            </a:r>
            <a:endParaRPr lang="en-US" sz="2400" dirty="0" smtClean="0"/>
          </a:p>
          <a:p>
            <a:pPr>
              <a:buFont typeface="Wingdings" panose="05000000000000000000" pitchFamily="2" charset="2"/>
              <a:buChar char="Ø"/>
            </a:pPr>
            <a:r>
              <a:rPr lang="en-US" sz="2400" dirty="0" smtClean="0"/>
              <a:t>Arduino </a:t>
            </a:r>
            <a:r>
              <a:rPr lang="en-US" sz="2400" dirty="0"/>
              <a:t>UNO </a:t>
            </a:r>
            <a:endParaRPr lang="en-US" sz="2400" dirty="0" smtClean="0"/>
          </a:p>
          <a:p>
            <a:pPr>
              <a:buFont typeface="Wingdings" panose="05000000000000000000" pitchFamily="2" charset="2"/>
              <a:buChar char="Ø"/>
            </a:pPr>
            <a:r>
              <a:rPr lang="en-US" sz="2400" dirty="0" smtClean="0"/>
              <a:t>GSM </a:t>
            </a:r>
            <a:r>
              <a:rPr lang="en-US" sz="2400" dirty="0"/>
              <a:t>Module </a:t>
            </a:r>
            <a:endParaRPr lang="en-US" sz="2400" dirty="0" smtClean="0"/>
          </a:p>
          <a:p>
            <a:pPr>
              <a:buFont typeface="Wingdings" panose="05000000000000000000" pitchFamily="2" charset="2"/>
              <a:buChar char="Ø"/>
            </a:pPr>
            <a:r>
              <a:rPr lang="en-US" sz="2400" dirty="0" smtClean="0"/>
              <a:t>Speaker </a:t>
            </a:r>
          </a:p>
          <a:p>
            <a:pPr>
              <a:buFont typeface="Wingdings" panose="05000000000000000000" pitchFamily="2" charset="2"/>
              <a:buChar char="Ø"/>
            </a:pPr>
            <a:r>
              <a:rPr lang="en-US" sz="2400" dirty="0" smtClean="0"/>
              <a:t>Mic </a:t>
            </a:r>
          </a:p>
          <a:p>
            <a:pPr>
              <a:buFont typeface="Wingdings" panose="05000000000000000000" pitchFamily="2" charset="2"/>
              <a:buChar char="Ø"/>
            </a:pPr>
            <a:r>
              <a:rPr lang="en-US" sz="2400" dirty="0" smtClean="0"/>
              <a:t>12V</a:t>
            </a:r>
            <a:r>
              <a:rPr lang="en-US" sz="2400" dirty="0"/>
              <a:t>, 5V DC Adopter </a:t>
            </a:r>
            <a:endParaRPr lang="en-US" sz="2400" dirty="0" smtClean="0"/>
          </a:p>
          <a:p>
            <a:pPr>
              <a:buFont typeface="Wingdings" panose="05000000000000000000" pitchFamily="2" charset="2"/>
              <a:buChar char="Ø"/>
            </a:pPr>
            <a:r>
              <a:rPr lang="en-US" sz="2400" dirty="0" smtClean="0"/>
              <a:t>POT </a:t>
            </a:r>
          </a:p>
          <a:p>
            <a:pPr>
              <a:buFont typeface="Wingdings" panose="05000000000000000000" pitchFamily="2" charset="2"/>
              <a:buChar char="Ø"/>
            </a:pPr>
            <a:r>
              <a:rPr lang="en-US" sz="2400" dirty="0" smtClean="0"/>
              <a:t>Connecting </a:t>
            </a:r>
            <a:r>
              <a:rPr lang="en-US" sz="2400" dirty="0"/>
              <a:t>wires </a:t>
            </a:r>
            <a:endParaRPr lang="en-US" sz="2400" dirty="0" smtClean="0"/>
          </a:p>
          <a:p>
            <a:pPr>
              <a:buFont typeface="Wingdings" panose="05000000000000000000" pitchFamily="2" charset="2"/>
              <a:buChar char="Ø"/>
            </a:pPr>
            <a:r>
              <a:rPr lang="en-US" sz="2400" dirty="0" smtClean="0"/>
              <a:t>Breadboard </a:t>
            </a:r>
          </a:p>
          <a:p>
            <a:pPr>
              <a:buFont typeface="Wingdings" panose="05000000000000000000" pitchFamily="2" charset="2"/>
              <a:buChar char="Ø"/>
            </a:pPr>
            <a:r>
              <a:rPr lang="en-US" sz="2400" dirty="0" smtClean="0"/>
              <a:t>ICStation</a:t>
            </a:r>
            <a:r>
              <a:rPr lang="en-US" sz="2400" dirty="0" smtClean="0"/>
              <a:t> </a:t>
            </a:r>
            <a:r>
              <a:rPr lang="en-US" sz="2400" dirty="0"/>
              <a:t>Mega 2560 </a:t>
            </a:r>
            <a:endParaRPr lang="en-US" sz="2400" dirty="0" smtClean="0"/>
          </a:p>
          <a:p>
            <a:pPr>
              <a:buFont typeface="Wingdings" panose="05000000000000000000" pitchFamily="2" charset="2"/>
              <a:buChar char="Ø"/>
            </a:pPr>
            <a:r>
              <a:rPr lang="en-US" sz="2400" dirty="0" smtClean="0"/>
              <a:t>Espressif</a:t>
            </a:r>
            <a:r>
              <a:rPr lang="en-US" sz="2400" dirty="0" smtClean="0"/>
              <a:t> </a:t>
            </a:r>
            <a:r>
              <a:rPr lang="en-US" sz="2400" dirty="0"/>
              <a:t>ESP8266 </a:t>
            </a:r>
            <a:r>
              <a:rPr lang="en-US" sz="2400" dirty="0" smtClean="0"/>
              <a:t>ESP-01</a:t>
            </a:r>
          </a:p>
          <a:p>
            <a:pPr>
              <a:buFont typeface="Wingdings" panose="05000000000000000000" pitchFamily="2" charset="2"/>
              <a:buChar char="Ø"/>
            </a:pPr>
            <a:r>
              <a:rPr lang="en-US" sz="2400" dirty="0" smtClean="0"/>
              <a:t> </a:t>
            </a:r>
            <a:r>
              <a:rPr lang="en-US" sz="2400" dirty="0"/>
              <a:t>Buzzer </a:t>
            </a:r>
            <a:endParaRPr lang="en-US" sz="2400" dirty="0" smtClean="0"/>
          </a:p>
          <a:p>
            <a:pPr>
              <a:buFont typeface="Wingdings" panose="05000000000000000000" pitchFamily="2" charset="2"/>
              <a:buChar char="Ø"/>
            </a:pPr>
            <a:r>
              <a:rPr lang="en-US" sz="2400" dirty="0" smtClean="0"/>
              <a:t>Servos</a:t>
            </a:r>
          </a:p>
          <a:p>
            <a:pPr>
              <a:buFont typeface="Wingdings" panose="05000000000000000000" pitchFamily="2" charset="2"/>
              <a:buChar char="Ø"/>
            </a:pPr>
            <a:r>
              <a:rPr lang="en-US" sz="2400" dirty="0" smtClean="0"/>
              <a:t> </a:t>
            </a:r>
            <a:r>
              <a:rPr lang="en-US" sz="2400" dirty="0"/>
              <a:t>DC motor </a:t>
            </a:r>
            <a:endParaRPr lang="en-US" sz="2400" dirty="0" smtClean="0"/>
          </a:p>
          <a:p>
            <a:pPr>
              <a:buFont typeface="Wingdings" panose="05000000000000000000" pitchFamily="2" charset="2"/>
              <a:buChar char="Ø"/>
            </a:pPr>
            <a:r>
              <a:rPr lang="en-US" sz="2400" dirty="0" smtClean="0"/>
              <a:t>Jumper </a:t>
            </a:r>
            <a:r>
              <a:rPr lang="en-US" sz="2400" dirty="0"/>
              <a:t>wire </a:t>
            </a:r>
            <a:endParaRPr lang="en-US" sz="2400" dirty="0" smtClean="0"/>
          </a:p>
          <a:p>
            <a:pPr>
              <a:buFont typeface="Wingdings" panose="05000000000000000000" pitchFamily="2" charset="2"/>
              <a:buChar char="Ø"/>
            </a:pPr>
            <a:r>
              <a:rPr lang="en-US" sz="2400" dirty="0" smtClean="0"/>
              <a:t>SparkFun</a:t>
            </a:r>
            <a:r>
              <a:rPr lang="en-US" sz="2400" dirty="0" smtClean="0"/>
              <a:t> </a:t>
            </a:r>
            <a:r>
              <a:rPr lang="en-US" sz="2400" dirty="0"/>
              <a:t>Dual H-Bridge motor </a:t>
            </a:r>
            <a:r>
              <a:rPr lang="en-US" sz="2400" dirty="0" smtClean="0"/>
              <a:t>drivers </a:t>
            </a:r>
            <a:r>
              <a:rPr lang="en-US" sz="2400" dirty="0"/>
              <a:t>L298 </a:t>
            </a:r>
          </a:p>
        </p:txBody>
      </p:sp>
      <p:sp>
        <p:nvSpPr>
          <p:cNvPr id="4" name="Slide Number Placeholder 3"/>
          <p:cNvSpPr>
            <a:spLocks noGrp="1"/>
          </p:cNvSpPr>
          <p:nvPr>
            <p:ph type="sldNum" sz="quarter" idx="11"/>
          </p:nvPr>
        </p:nvSpPr>
        <p:spPr/>
        <p:txBody>
          <a:bodyPr/>
          <a:lstStyle/>
          <a:p>
            <a:fld id="{4B73C415-D670-4716-A5EC-CC4D52CA2BAC}" type="slidenum">
              <a:rPr lang="en-US" noProof="0" smtClean="0"/>
              <a:pPr/>
              <a:t>7</a:t>
            </a:fld>
            <a:endParaRPr lang="en-US" noProof="0" dirty="0"/>
          </a:p>
        </p:txBody>
      </p:sp>
    </p:spTree>
    <p:extLst>
      <p:ext uri="{BB962C8B-B14F-4D97-AF65-F5344CB8AC3E}">
        <p14:creationId xmlns:p14="http://schemas.microsoft.com/office/powerpoint/2010/main" val="252903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Software Requirements</a:t>
            </a:r>
            <a:endParaRPr lang="en-US" sz="4400"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3200" dirty="0"/>
              <a:t>Open CV 4 </a:t>
            </a:r>
            <a:endParaRPr lang="en-US" sz="3200" dirty="0" smtClean="0"/>
          </a:p>
          <a:p>
            <a:pPr>
              <a:buFont typeface="Wingdings" panose="05000000000000000000" pitchFamily="2" charset="2"/>
              <a:buChar char="Ø"/>
            </a:pPr>
            <a:r>
              <a:rPr lang="en-US" sz="3200" dirty="0" smtClean="0"/>
              <a:t>Python </a:t>
            </a:r>
            <a:r>
              <a:rPr lang="en-US" sz="3200" dirty="0"/>
              <a:t>3 </a:t>
            </a:r>
            <a:endParaRPr lang="en-US" sz="3200" dirty="0" smtClean="0"/>
          </a:p>
          <a:p>
            <a:pPr>
              <a:buFont typeface="Wingdings" panose="05000000000000000000" pitchFamily="2" charset="2"/>
              <a:buChar char="Ø"/>
            </a:pPr>
            <a:r>
              <a:rPr lang="en-US" sz="3200" dirty="0" smtClean="0"/>
              <a:t>Tensor flow</a:t>
            </a:r>
          </a:p>
          <a:p>
            <a:pPr>
              <a:buFont typeface="Wingdings" panose="05000000000000000000" pitchFamily="2" charset="2"/>
              <a:buChar char="Ø"/>
            </a:pPr>
            <a:r>
              <a:rPr lang="en-US" sz="3200" dirty="0" smtClean="0"/>
              <a:t> </a:t>
            </a:r>
            <a:r>
              <a:rPr lang="en-US" sz="3200" dirty="0"/>
              <a:t>Arduino IDE</a:t>
            </a:r>
          </a:p>
        </p:txBody>
      </p:sp>
      <p:sp>
        <p:nvSpPr>
          <p:cNvPr id="4" name="Slide Number Placeholder 3"/>
          <p:cNvSpPr>
            <a:spLocks noGrp="1"/>
          </p:cNvSpPr>
          <p:nvPr>
            <p:ph type="sldNum" sz="quarter" idx="11"/>
          </p:nvPr>
        </p:nvSpPr>
        <p:spPr/>
        <p:txBody>
          <a:bodyPr/>
          <a:lstStyle/>
          <a:p>
            <a:fld id="{4B73C415-D670-4716-A5EC-CC4D52CA2BAC}" type="slidenum">
              <a:rPr lang="en-US" noProof="0" smtClean="0"/>
              <a:pPr/>
              <a:t>8</a:t>
            </a:fld>
            <a:endParaRPr lang="en-US" noProof="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7074" y="2577948"/>
            <a:ext cx="2619375" cy="17430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0457" y="648000"/>
            <a:ext cx="2676525" cy="17145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3150" y="2577948"/>
            <a:ext cx="2228850" cy="204787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06449" y="4231488"/>
            <a:ext cx="2476500" cy="1847850"/>
          </a:xfrm>
          <a:prstGeom prst="rect">
            <a:avLst/>
          </a:prstGeom>
        </p:spPr>
      </p:pic>
    </p:spTree>
    <p:extLst>
      <p:ext uri="{BB962C8B-B14F-4D97-AF65-F5344CB8AC3E}">
        <p14:creationId xmlns:p14="http://schemas.microsoft.com/office/powerpoint/2010/main" val="475953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Timeline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940" y="1539240"/>
            <a:ext cx="11227187" cy="4480560"/>
          </a:xfrm>
        </p:spPr>
      </p:pic>
      <p:sp>
        <p:nvSpPr>
          <p:cNvPr id="4" name="Slide Number Placeholder 3"/>
          <p:cNvSpPr>
            <a:spLocks noGrp="1"/>
          </p:cNvSpPr>
          <p:nvPr>
            <p:ph type="sldNum" sz="quarter" idx="11"/>
          </p:nvPr>
        </p:nvSpPr>
        <p:spPr/>
        <p:txBody>
          <a:bodyPr/>
          <a:lstStyle/>
          <a:p>
            <a:fld id="{4B73C415-D670-4716-A5EC-CC4D52CA2BAC}" type="slidenum">
              <a:rPr lang="en-US" noProof="0" smtClean="0"/>
              <a:pPr/>
              <a:t>9</a:t>
            </a:fld>
            <a:endParaRPr lang="en-US" noProof="0" dirty="0"/>
          </a:p>
        </p:txBody>
      </p:sp>
    </p:spTree>
    <p:extLst>
      <p:ext uri="{BB962C8B-B14F-4D97-AF65-F5344CB8AC3E}">
        <p14:creationId xmlns:p14="http://schemas.microsoft.com/office/powerpoint/2010/main" val="4022932456"/>
      </p:ext>
    </p:extLst>
  </p:cSld>
  <p:clrMapOvr>
    <a:masterClrMapping/>
  </p:clrMapOvr>
</p:sld>
</file>

<file path=ppt/theme/theme1.xml><?xml version="1.0" encoding="utf-8"?>
<a:theme xmlns:a="http://schemas.openxmlformats.org/drawingml/2006/main" name="Office Theme">
  <a:themeElements>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fontScheme name="Custom 141">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781529_Tech pitch deck_RVA_v5" id="{A2EB78D0-E53B-4F6A-BDEB-161D0EE79897}" vid="{43D59DC8-94C0-4D1D-B6DD-8A7938E09C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6E3E58C-5E8A-4781-9921-C2B23BC09EB2}">
  <ds:schemaRefs>
    <ds:schemaRef ds:uri="http://schemas.microsoft.com/sharepoint/v3/contenttype/forms"/>
  </ds:schemaRefs>
</ds:datastoreItem>
</file>

<file path=customXml/itemProps2.xml><?xml version="1.0" encoding="utf-8"?>
<ds:datastoreItem xmlns:ds="http://schemas.openxmlformats.org/officeDocument/2006/customXml" ds:itemID="{513094F6-5ADD-4195-AF81-00AF033C96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9C0BFDF-D948-4F4A-854E-477525F57792}">
  <ds:schemaRefs>
    <ds:schemaRef ds:uri="http://purl.org/dc/dcmitype/"/>
    <ds:schemaRef ds:uri="16c05727-aa75-4e4a-9b5f-8a80a1165891"/>
    <ds:schemaRef ds:uri="http://purl.org/dc/terms/"/>
    <ds:schemaRef ds:uri="http://schemas.microsoft.com/office/2006/documentManagement/types"/>
    <ds:schemaRef ds:uri="http://www.w3.org/XML/1998/namespace"/>
    <ds:schemaRef ds:uri="http://purl.org/dc/elements/1.1/"/>
    <ds:schemaRef ds:uri="http://schemas.microsoft.com/office/infopath/2007/PartnerControls"/>
    <ds:schemaRef ds:uri="http://schemas.openxmlformats.org/package/2006/metadata/core-properties"/>
    <ds:schemaRef ds:uri="71af3243-3dd4-4a8d-8c0d-dd76da1f02a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Tech pitch deck</Template>
  <TotalTime>0</TotalTime>
  <Words>636</Words>
  <Application>Microsoft Office PowerPoint</Application>
  <PresentationFormat>Widescreen</PresentationFormat>
  <Paragraphs>77</Paragraphs>
  <Slides>11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Black</vt:lpstr>
      <vt:lpstr>Bahnschrift SemiBold</vt:lpstr>
      <vt:lpstr>Calibri</vt:lpstr>
      <vt:lpstr>Tahoma</vt:lpstr>
      <vt:lpstr>Times New Roman</vt:lpstr>
      <vt:lpstr>Wingdings</vt:lpstr>
      <vt:lpstr>Office Theme</vt:lpstr>
      <vt:lpstr>A Friend In Sight Embedded System – Mini Project</vt:lpstr>
      <vt:lpstr>Introduction</vt:lpstr>
      <vt:lpstr>Project Description</vt:lpstr>
      <vt:lpstr>Problems</vt:lpstr>
      <vt:lpstr>Solutions for problems</vt:lpstr>
      <vt:lpstr>Methodology</vt:lpstr>
      <vt:lpstr>Hardware Requirements</vt:lpstr>
      <vt:lpstr>Software Requirements</vt:lpstr>
      <vt:lpstr>Project Timeline</vt:lpstr>
      <vt:lpstr>Team Members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2023-01-30T12:32:07Z</dcterms:created>
  <dcterms:modified xsi:type="dcterms:W3CDTF">2023-01-30T13:49:47Z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