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E09A-859B-4EA1-9AA0-557682E5E9D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5B78C-BC7A-4F07-BA46-7E729A35E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C51666-57DE-4F94-9005-9524B4B70C66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2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95D-6B6D-43F3-B3CC-F8B451615C05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A0F-1DD1-484D-8F5F-E6F83F33A466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4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EE03-CB9C-443A-B89E-C6B23E41F91C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B548-B4DC-43F5-A833-60A544694A24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63FD-968F-41CE-8845-38A708BAE4FB}" type="datetime1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36A5-FC97-46F1-8028-3F99404550A2}" type="datetime1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03DD3A-0370-4BE8-A940-2291BFD60A36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9A0EBE-5421-4604-84C7-49E0C00AA0A5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3924-764D-4E59-9F40-6087C6E0438D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5F0E-BF54-44A3-A71B-66C4BCE1EB09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B4C-C593-48E4-A103-DE94FE9DF4F4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29F-168C-4173-BC38-7C6E80133014}" type="datetime1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478A-F038-4D68-B93E-7DE6097E13F7}" type="datetime1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65BA-3396-4176-8847-DAD248126547}" type="datetime1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B7A0-1198-4FE8-88DB-FE2FDEB57844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18C-81A0-49A0-847C-287A0B1B35C2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78B62B-3C4F-4B9C-807D-863A83EF96A2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253D2D-8F93-4985-969A-2BECC1B7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10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FA1-DB43-DD56-1479-86A2EE3A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1010"/>
            <a:ext cx="8825658" cy="1754263"/>
          </a:xfrm>
        </p:spPr>
        <p:txBody>
          <a:bodyPr/>
          <a:lstStyle/>
          <a:p>
            <a:pPr algn="ctr"/>
            <a:r>
              <a:rPr lang="en-US" b="1" dirty="0"/>
              <a:t>Bio-inspired Walking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2FE4-DF3E-A38B-014F-EEC6A5C1C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55273"/>
            <a:ext cx="8825658" cy="27835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EEE437-Bionic</a:t>
            </a:r>
          </a:p>
          <a:p>
            <a:pPr algn="ctr"/>
            <a:r>
              <a:rPr lang="en-US" dirty="0"/>
              <a:t>Mid EVALUATION presentation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chemeClr val="bg2">
                    <a:lumMod val="90000"/>
                  </a:schemeClr>
                </a:solidFill>
              </a:rPr>
              <a:t>Group 19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1087-m.s.m.m.d.Senanayake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1140-s.p.a.Jayawardena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1250-d.m.p.r.Hettiarachchi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1247-a.m.senadeera</a:t>
            </a:r>
          </a:p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1224-t.v.t.i.vithanage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B8552-F57A-EE4C-7A0C-6099F7F5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66" y="3677430"/>
            <a:ext cx="3165605" cy="216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5627-D6C3-2BAF-F0F8-BD034125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5CB4-522C-FCA0-4606-CB12E375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8588-3BA2-CFB4-2313-11F7B460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972008" cy="3416300"/>
          </a:xfrm>
        </p:spPr>
        <p:txBody>
          <a:bodyPr/>
          <a:lstStyle/>
          <a:p>
            <a:r>
              <a:rPr lang="en-US" dirty="0"/>
              <a:t>A robot is a machine created to carry out one or more activities quickly and accurately.</a:t>
            </a:r>
          </a:p>
          <a:p>
            <a:r>
              <a:rPr lang="en-US" dirty="0"/>
              <a:t>There are various applications for robots in the world, such as automated manufacturing and risky vocations.</a:t>
            </a:r>
          </a:p>
          <a:p>
            <a:r>
              <a:rPr lang="en-US" dirty="0"/>
              <a:t>The leg drive, mechanics, hardware architecture, and leg control techniques for walking machines are all part of this research.</a:t>
            </a:r>
          </a:p>
          <a:p>
            <a:r>
              <a:rPr lang="en-US" dirty="0"/>
              <a:t>We create a spider in the form of a 4-legged robot.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7FE8-7F59-3084-EE36-4578AE88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92D7C-69FE-5CE1-5A77-7228D21F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02" y="2603500"/>
            <a:ext cx="2908929" cy="2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CEC4-3334-82F1-6177-E659F4D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E590-BC82-7316-D42E-49BF56957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HARDWARE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/>
              <a:t>Servo Motors</a:t>
            </a:r>
          </a:p>
          <a:p>
            <a:pPr lvl="1"/>
            <a:r>
              <a:rPr lang="en-US" dirty="0"/>
              <a:t>Battery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Arial Rounded MT Bold" panose="020F0704030504030204" pitchFamily="34" charset="0"/>
              </a:rPr>
              <a:t>SOFTWARE</a:t>
            </a:r>
          </a:p>
          <a:p>
            <a:pPr lvl="1"/>
            <a:r>
              <a:rPr lang="en-US" dirty="0"/>
              <a:t>Arduino IDE Software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0FD2F-332A-9850-137F-6298B9E14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3836" r="15532" b="13839"/>
          <a:stretch/>
        </p:blipFill>
        <p:spPr>
          <a:xfrm>
            <a:off x="5281126" y="2433516"/>
            <a:ext cx="2440795" cy="17538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1BE78-9CA5-4608-E65E-D9E5144C6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r="3301" b="8407"/>
          <a:stretch/>
        </p:blipFill>
        <p:spPr>
          <a:xfrm>
            <a:off x="8370748" y="3886200"/>
            <a:ext cx="3091237" cy="24352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59083-9DE7-06FA-5EC7-E9258DC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1D7A-5A74-463B-FFF5-95FFEDC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A2406D-E673-F7A5-74FC-9B768C31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4" y="2268507"/>
            <a:ext cx="3165605" cy="21635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0A0D94-4B16-3A09-A193-B515EBB18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9" y="2268507"/>
            <a:ext cx="3165606" cy="21635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0A3AB8-1867-2DD9-3A4D-2DA1C8A77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5" y="2268507"/>
            <a:ext cx="3070549" cy="21635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C07729-269E-D48C-F936-5C08462F2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4" y="4545857"/>
            <a:ext cx="3165604" cy="216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3D81D9-D936-4EA0-E621-C0E131132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9" y="4545856"/>
            <a:ext cx="3165604" cy="21635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229BFB-B8AD-B24F-D26D-C6E876A6F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4" y="4544735"/>
            <a:ext cx="3070549" cy="2163534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938FB8A-B53E-4800-8A2B-9622160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5C88-3674-A59E-1D9F-E8C47F56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122" y="1108097"/>
            <a:ext cx="6535755" cy="2320903"/>
          </a:xfrm>
        </p:spPr>
        <p:txBody>
          <a:bodyPr/>
          <a:lstStyle/>
          <a:p>
            <a:pPr algn="ctr"/>
            <a:r>
              <a:rPr lang="en-US" sz="6600" b="1" dirty="0"/>
              <a:t>THANK YOU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FA170-1CB0-8551-24FB-41C0351F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D2D-8F93-4985-969A-2BECC1B71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</TotalTime>
  <Words>143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Wingdings 3</vt:lpstr>
      <vt:lpstr>Ion Boardroom</vt:lpstr>
      <vt:lpstr>Bio-inspired Walking Robot</vt:lpstr>
      <vt:lpstr>INTRODUCTION</vt:lpstr>
      <vt:lpstr>WE USED …..</vt:lpstr>
      <vt:lpstr>GALLERY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Bio-inspired Walking Robot</dc:title>
  <dc:creator>Rasindu Praharshana</dc:creator>
  <cp:lastModifiedBy>Rasindu Praharshana</cp:lastModifiedBy>
  <cp:revision>2</cp:revision>
  <dcterms:created xsi:type="dcterms:W3CDTF">2022-12-23T02:23:44Z</dcterms:created>
  <dcterms:modified xsi:type="dcterms:W3CDTF">2022-12-23T07:03:42Z</dcterms:modified>
</cp:coreProperties>
</file>