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EED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/>
            </a:pPr>
            <a:r>
              <a:t>Introduction to Data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 i="1"/>
            </a:pPr>
            <a:r>
              <a:t>Data Mining Definition, Data Mining Process, Data Mining Techniques, Real-World Applications, Challenges in Data Mining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What is Data Mining?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Extracting useful information, patterns, and trends from large datasets.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Datasets come from various sources: structured databases, unstructured text, images, real-time streams.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Primary goal: discover non-obvious patterns for informed decisions or future predictions.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Uncovers hidden relationships that are impossible or time-consuming to identify manually.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The Data Mining Process: Initial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Multi-step process: data collection, preprocessing, exploratory analysis, modeling, evaluation, deployment.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Step 1: Data Collection from diverse sources like transaction logs, sensors, social media.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Step 2: Data Preprocessing to clean raw, messy data (incomplete, inconsistent, errors).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Tasks include filling missing values, removing duplicates, standardizing units, and data normalization.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Step 3: Exploratory Data Analysis (EDA) for visual and statistical understanding of data structure.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Uses tools like histograms, scatter plots, and heatmaps to visualize distributions and relationships.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Core Data Mining Techniques (Modeling and Mining)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Step 4: Modeling and Mining involves applying algorithms to uncover patterns and relationships.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Classification: assigns data to predefined categories (e.g., spam filter).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Clustering: groups similar data points together without prior knowledge (e.g., customer segmentation).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Association Rule Mining: identifies relationships between variables (e.g., market basket analysis).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Regression: predicts continuous values based on input variables (e.g., house price prediction).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Evaluation, Interpretation, and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Step 5: Evaluation and Interpretation assesses the quality and usefulness of results.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Uses metrics like accuracy, precision, recall (classification) or R-squared (regression).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Refinement: revisit earlier stages if model performance is unsatisfactory.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Step 6: Deployment puts findings into real-world applications.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Examples: personalized advertisements, prioritizing healthcare for high-risk individuals.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Real-World Applications of 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Healthcare: identifying disease outbreaks, predicting patient readmissions to improve care.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Finance: fraud detection by analyzing historical transaction patterns.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Retail: inventory optimization and demand forecasting for efficient stocking.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Challenges in 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Data Quality: noisy, incomplete, or biased data can lead to inaccurate insights.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Privacy and Ethical Concerns: handling vast amounts of personal and sensitive data.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Compliance with regulations like GDPR and CCPA is crucial.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Mitigation: data anonymization, encryption, and careful data handling.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Conclusion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Data mining is a powerful tool for unlocking valuable insights from large datasets.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Involves collecting, cleaning, analyzing, and modeling data to uncover patterns.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Techniques like classification, clustering, association rule mining, and regression are foundational.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Benefits include optimizing operations, improving customer satisfaction, and gaining a competitive edge.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Next class will delve deeper into specific data mining algorithms and their applications.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