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D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Cloud Computing: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/>
            </a:pPr>
            <a:r>
              <a:t>Meaning of Cloud Computing, Key Features, Service Models, Deployment Models, Advantages, Challenges, Real-World Applications, Future Trends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Introduction and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Introduction to cloud computing as a widely used modern technology.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Defined as the delivery of computing services over the internet.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Services include servers, storage, databases, networking, software, analytics, and AI.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Analogy: Renting computing resources like paying for electricity, not owning the power plant.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Makes technology more affordable, scalable, and convenient.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Key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On-demand self-service: Users access resources without human interaction.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Broad network access: Services available over the internet from various devices.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Resource pooling: Providers share resources across multiple customers securely.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Rapid elasticity: Resources scale up or down quickly based on demand.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Measured service: Usage is monitored and billed based on resources consumed.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Cloud 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Infrastructure as a Service (IaaS): Provides fundamental computing resources like virtual machines, storage, networking (e.g., AWS EC2).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Platform as a Service (PaaS): Delivers infrastructure plus a development platform with built-in tools (e.g., Google App Engine).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Software as a Service (SaaS): Provides ready-to-use applications over the internet, accessed via a browser (e.g., Gmail, Microsoft 365, Zoom).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Cloud 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Public Cloud: Services delivered over the internet, shared by multiple organizations, cost-effective and scalable.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Private Cloud: Dedicated to a single organization, offering more control and security but higher cost.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Hybrid Cloud: Combines public and private clouds to balance flexibility with security.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Community Cloud: Shared by several organizations with common goals or requirements (e.g., healthcare, education).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Advantages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Reduced costs: Eliminates heavy investment in hardware, maintenance, and data centers.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Improved scalability: Businesses can easily expand or reduce resources as needed.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Enhanced flexibility: Employees can access applications and data from anywhere.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Provides reliability: Leading providers offer backup, disaster recovery, and high availability.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Supports innovation: Faster experimentation and deployment of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Challenges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Security and privacy: Trusting providers to protect sensitive data on remote servers.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Downtime: Internet connectivity issues or outages can affect access to resources.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Compliance: Adhering to strict regulations for data storage in certain industries.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Vendor lock-in: Difficulty and cost associated with switching cloud providers.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Performance concerns: Challenges for applications requiring very high processing speed or low latency.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Data storage and backup (e.g., Google Drive, Dropbox, OneDrive).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Business collaboration tools (e.g., Slack, Microsoft Teams).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Entertainment streaming platforms (e.g., Netflix, Spotify).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Healthcare solutions (e.g., electronic medical records, telemedicine, AI diagnosis).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Education platforms (e.g., Coursera, Google Classroom).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Research: Large-scale data analysis, machine learning, and AI projects.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Emerging Trends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Cloud computing in AI and Big Data Analytics for processing large datasets.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Edge computing: Processing data closer to the source to reduce latency.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Multi-cloud strategies: Using services from multiple providers to avoid vendor lock-in.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Serverless computing: Developers focus on code, cloud provider manages infrastructure.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Continued focus on security, compliance, and integration with AI, blockchain, and 5G.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