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EED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/>
            </a:pPr>
            <a:r>
              <a:t>Introduction to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 i="1"/>
            </a:pPr>
            <a:r>
              <a:t>Machine Learning Definition, Types of Machine Learning, Supervised Learning, Unsupervised Learning, Reinforcement Learning, Machine Learning Model Development, Challenges in Machine Learning, Applicat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Machine learning enables computers to learn from data and make decisions without explicit programming.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It's a branch of AI where systems improve over time using patterns and experiences.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Analogy: Teaching a child to identify objects by showing them pictures.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Three main types: supervised, unsupervised, and reinforcement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Supervised vs.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Supervised learning uses data with correct, labeled answers.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Example: Training a machine to classify emails as 'spam' or 'not spam'.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Unsupervised learning finds patterns or groups similar things without labeled answers.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Example: Grouping customers by purchasing behavior.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Reinforcement Learning and Model Creation Steps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Reinforcement learning involves the machine learning by interacting with an environment and getting feedback (rewards/penalties).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Analogy: Training a dog with treats for correct actions.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Step 1: Collect sufficient data for the model.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Step 2: Clean the data to ensure it's in good shape.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Step 3: Choose the appropriate algorithm for learning.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Model Creation Steps (Part 2)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Step 4: Train the model with data to recognize patterns.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Step 5: Test the model with new data to evaluate performance.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Step 6: Deploy the model to make real-world predictions or decisions.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Challenges include poor data quality/bias and overfitting (model performs poorly on new data).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Applications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Healthcare: Predicting diseases and suggesting treatments.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Finance: Detecting fraud and making investment decisions.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Retail: Recommending products to customers.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Other applications: Self-driving cars, language processing (translation, chatbots).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Machine learning is a rapidly growing field transforming how we live and work.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