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F090"/>
    <a:srgbClr val="F74F49"/>
    <a:srgbClr val="70F894"/>
    <a:srgbClr val="F17915"/>
    <a:srgbClr val="F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>
        <p:scale>
          <a:sx n="131" d="100"/>
          <a:sy n="131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E795-B17B-1544-A2F9-B6E55137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495F3-DFDE-3F47-A884-ED73C915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C5CF-7535-7B47-B209-E2508298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B8D4-F06C-8F45-8DCC-ABBD8ED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DF09-643F-834C-9FDE-F8F14341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151C-573E-5B44-A5C2-D99FD1A8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7F71-BAA3-0D40-BA1A-15768D04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A9F6-2FEF-4B4E-998B-C4A15655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D933-C916-A64A-956F-DC401838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3B37-210A-CD4E-B83F-BE7A721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AFC84-A1E4-9A4B-A906-B55FD8FDE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5EC3-CFD9-1644-838D-C357BB4C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EBD6-B357-A04F-961A-889BAA3B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3D32-07B4-2D4D-9031-CF9AD78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019D-0282-DB47-B320-74DBF9C3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E72F-B25B-9541-8C8B-1A9C6749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528A-A8A5-B746-BA53-B7160299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8BF1-F641-164E-B579-9E1CAEDD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7215-D4F6-9440-8678-3F5D2AF1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CF13-60D4-A64B-BAC0-76DACD54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7F3-867B-F540-AD86-6F599492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646B-B702-AE43-A248-ECD6907D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D1C3-4A59-A847-A7B0-ADD05F9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2927-BE98-304A-8F6C-9D37F025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8564-2463-A54E-8100-761A737A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789-BD68-A847-91DD-85E5620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075-36CA-924E-8813-95913C46A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A476-E751-D54F-A0D4-F37D4ECE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DF7BD-7FF3-6C4C-8622-141C2CE6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C316-E2F7-9D44-974F-26DABFC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2247-8DCF-EC49-9658-DD02571A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08D4-3051-0C4A-A540-A7D9E955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514E-8C4B-064F-9445-A9FD605A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57DD-010C-C74C-AFC0-F8C6CE5B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C573C-07F0-4F44-86C9-7232F216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841D8-7572-B448-930C-2FCD98D4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3138-AB36-CF46-8FC7-DEC635BA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B9904-9872-7E47-AA56-3EE4B7D4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3AC5-22FB-5343-B1B2-E104E291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52B0-8BEF-6743-84BA-CEF1A02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C862-9ACE-7340-9C5A-9F1FA519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42E3-E904-B242-8742-F92F1D03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3677-C9B4-174D-9BF9-D1EC701C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17F4D-705B-A645-8493-144617A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7E39D-986E-244D-9EB7-FA16E77E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B6DAC-A77B-184D-A7CA-D51127B3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6593-4D3C-D44D-9D58-7B044C1A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DB00-1E0B-FD4B-ABF1-923F3467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AC9E-6CA5-2F4C-82A7-2CD24E72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0A8C-4CA3-DE4A-9243-A0F729B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220D-8601-CF43-8D65-17A5F42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C7CD-F0E4-9647-AABB-426EE4B5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E913-125C-3D47-9CAC-B36F06A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C8021-9C6C-924F-A5FE-83F5B5759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BD42-FEBF-1C4E-8AB6-9CEA7376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F908-69B9-7E42-919A-237E397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0D78-3FA5-FC4F-9811-03AB6DB8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101C-7D24-5A47-9422-DDED5A4E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1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8EFAB-D289-C244-854E-220D14F3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05D1-8BE1-2548-A1DD-F9BCE459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DD99-20D9-4440-88E7-C014F5EA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C7D0-84A9-DB4B-80D9-43B095EA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3504-07FD-274F-BD75-012753FC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308F491B-85CC-E64D-831A-DDA2FA779911}"/>
              </a:ext>
            </a:extLst>
          </p:cNvPr>
          <p:cNvSpPr txBox="1"/>
          <p:nvPr/>
        </p:nvSpPr>
        <p:spPr>
          <a:xfrm>
            <a:off x="4224124" y="3424679"/>
            <a:ext cx="69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5EF88-44CA-CB44-A423-A2B2D316133A}"/>
              </a:ext>
            </a:extLst>
          </p:cNvPr>
          <p:cNvSpPr/>
          <p:nvPr/>
        </p:nvSpPr>
        <p:spPr>
          <a:xfrm>
            <a:off x="742384" y="452673"/>
            <a:ext cx="1276539" cy="1267485"/>
          </a:xfrm>
          <a:prstGeom prst="rect">
            <a:avLst/>
          </a:prstGeom>
          <a:solidFill>
            <a:srgbClr val="F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8010C-3702-0A44-9815-AA059381E50C}"/>
              </a:ext>
            </a:extLst>
          </p:cNvPr>
          <p:cNvSpPr txBox="1"/>
          <p:nvPr/>
        </p:nvSpPr>
        <p:spPr>
          <a:xfrm>
            <a:off x="2263367" y="624750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240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64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64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C3178D1-4D7D-AB43-9BCA-8C7D5E8C90F0}"/>
              </a:ext>
            </a:extLst>
          </p:cNvPr>
          <p:cNvSpPr/>
          <p:nvPr/>
        </p:nvSpPr>
        <p:spPr>
          <a:xfrm>
            <a:off x="3358836" y="855582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1C7E1-321B-2941-B1DC-897F41E997C8}"/>
              </a:ext>
            </a:extLst>
          </p:cNvPr>
          <p:cNvSpPr txBox="1"/>
          <p:nvPr/>
        </p:nvSpPr>
        <p:spPr>
          <a:xfrm>
            <a:off x="4454305" y="624749"/>
            <a:ext cx="14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11110000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01000000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01000000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8AFD8-508D-F348-8451-E8BAEF418319}"/>
              </a:ext>
            </a:extLst>
          </p:cNvPr>
          <p:cNvSpPr txBox="1"/>
          <p:nvPr/>
        </p:nvSpPr>
        <p:spPr>
          <a:xfrm>
            <a:off x="776334" y="2551628"/>
            <a:ext cx="1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11110000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53715-C011-C843-92C5-DC5EAC33981E}"/>
              </a:ext>
            </a:extLst>
          </p:cNvPr>
          <p:cNvSpPr/>
          <p:nvPr/>
        </p:nvSpPr>
        <p:spPr>
          <a:xfrm>
            <a:off x="6609030" y="452673"/>
            <a:ext cx="1276539" cy="1267485"/>
          </a:xfrm>
          <a:prstGeom prst="rect">
            <a:avLst/>
          </a:prstGeom>
          <a:solidFill>
            <a:srgbClr val="70F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33946-9536-E648-A77E-E1B550E33FC9}"/>
              </a:ext>
            </a:extLst>
          </p:cNvPr>
          <p:cNvSpPr txBox="1"/>
          <p:nvPr/>
        </p:nvSpPr>
        <p:spPr>
          <a:xfrm>
            <a:off x="8130013" y="624750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112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248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148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F85DA3E-F799-AC4B-8F1F-135FCBD0DBB0}"/>
              </a:ext>
            </a:extLst>
          </p:cNvPr>
          <p:cNvSpPr/>
          <p:nvPr/>
        </p:nvSpPr>
        <p:spPr>
          <a:xfrm>
            <a:off x="9225482" y="855582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45632-832B-6D49-86F1-0AD3B4652C53}"/>
              </a:ext>
            </a:extLst>
          </p:cNvPr>
          <p:cNvSpPr txBox="1"/>
          <p:nvPr/>
        </p:nvSpPr>
        <p:spPr>
          <a:xfrm>
            <a:off x="10320951" y="624749"/>
            <a:ext cx="14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01110000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11111000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10010100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FDC94-6F05-CB48-9A0E-D9BB0FCFBAF2}"/>
              </a:ext>
            </a:extLst>
          </p:cNvPr>
          <p:cNvSpPr txBox="1"/>
          <p:nvPr/>
        </p:nvSpPr>
        <p:spPr>
          <a:xfrm>
            <a:off x="2263367" y="2553902"/>
            <a:ext cx="1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01110000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F064A3-2F9F-7B49-8EC1-57FC6F814FFF}"/>
              </a:ext>
            </a:extLst>
          </p:cNvPr>
          <p:cNvGrpSpPr/>
          <p:nvPr/>
        </p:nvGrpSpPr>
        <p:grpSpPr>
          <a:xfrm>
            <a:off x="2022158" y="3153283"/>
            <a:ext cx="692067" cy="369332"/>
            <a:chOff x="2022158" y="3153283"/>
            <a:chExt cx="69206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349A29-2E1C-824C-B51E-448241BBCB5B}"/>
                </a:ext>
              </a:extLst>
            </p:cNvPr>
            <p:cNvSpPr txBox="1"/>
            <p:nvPr/>
          </p:nvSpPr>
          <p:spPr>
            <a:xfrm>
              <a:off x="2022158" y="3153283"/>
              <a:ext cx="69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0111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7F1C11-74F7-BD4A-B5FB-163617F44A20}"/>
                </a:ext>
              </a:extLst>
            </p:cNvPr>
            <p:cNvSpPr/>
            <p:nvPr/>
          </p:nvSpPr>
          <p:spPr>
            <a:xfrm>
              <a:off x="2109125" y="3211748"/>
              <a:ext cx="539405" cy="2630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25C0709-07F6-4645-BEEA-561DFC073BA7}"/>
              </a:ext>
            </a:extLst>
          </p:cNvPr>
          <p:cNvGrpSpPr/>
          <p:nvPr/>
        </p:nvGrpSpPr>
        <p:grpSpPr>
          <a:xfrm>
            <a:off x="1517678" y="3154468"/>
            <a:ext cx="749869" cy="369332"/>
            <a:chOff x="1517678" y="3154468"/>
            <a:chExt cx="749869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295806B-8F92-7545-ABAE-B3AF9AE7DEC6}"/>
                </a:ext>
              </a:extLst>
            </p:cNvPr>
            <p:cNvSpPr/>
            <p:nvPr/>
          </p:nvSpPr>
          <p:spPr>
            <a:xfrm>
              <a:off x="1569720" y="3211748"/>
              <a:ext cx="539405" cy="2630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D82ED0-5B27-694E-818D-D1989DB9B07B}"/>
                </a:ext>
              </a:extLst>
            </p:cNvPr>
            <p:cNvSpPr txBox="1"/>
            <p:nvPr/>
          </p:nvSpPr>
          <p:spPr>
            <a:xfrm>
              <a:off x="1517678" y="3154468"/>
              <a:ext cx="74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1111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5C975B7-CC09-C94E-B0DD-44FA50731518}"/>
              </a:ext>
            </a:extLst>
          </p:cNvPr>
          <p:cNvSpPr txBox="1"/>
          <p:nvPr/>
        </p:nvSpPr>
        <p:spPr>
          <a:xfrm>
            <a:off x="3472791" y="3425501"/>
            <a:ext cx="9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0100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0100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8D027-7D63-6B44-A62F-D101CE042B33}"/>
              </a:ext>
            </a:extLst>
          </p:cNvPr>
          <p:cNvSpPr txBox="1"/>
          <p:nvPr/>
        </p:nvSpPr>
        <p:spPr>
          <a:xfrm>
            <a:off x="3472005" y="3153283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11110111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1B362B2-A642-FE4D-9E08-F83A694C353B}"/>
              </a:ext>
            </a:extLst>
          </p:cNvPr>
          <p:cNvSpPr/>
          <p:nvPr/>
        </p:nvSpPr>
        <p:spPr>
          <a:xfrm>
            <a:off x="6300316" y="2975600"/>
            <a:ext cx="1276539" cy="1267485"/>
          </a:xfrm>
          <a:prstGeom prst="rect">
            <a:avLst/>
          </a:prstGeom>
          <a:solidFill>
            <a:srgbClr val="F74F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8D2787-01EA-8D44-A491-781DEEE39809}"/>
              </a:ext>
            </a:extLst>
          </p:cNvPr>
          <p:cNvSpPr txBox="1"/>
          <p:nvPr/>
        </p:nvSpPr>
        <p:spPr>
          <a:xfrm>
            <a:off x="3719881" y="4896164"/>
            <a:ext cx="73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0111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A73831-D6D0-FF4A-B52B-EC941D958089}"/>
              </a:ext>
            </a:extLst>
          </p:cNvPr>
          <p:cNvSpPr txBox="1"/>
          <p:nvPr/>
        </p:nvSpPr>
        <p:spPr>
          <a:xfrm>
            <a:off x="4224124" y="4896164"/>
            <a:ext cx="73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3FE877F3-52DF-8D42-AF45-BE2F084CC57F}"/>
              </a:ext>
            </a:extLst>
          </p:cNvPr>
          <p:cNvSpPr/>
          <p:nvPr/>
        </p:nvSpPr>
        <p:spPr>
          <a:xfrm>
            <a:off x="5203623" y="3378511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01BFFF-34EE-B540-B43B-F106321C686F}"/>
              </a:ext>
            </a:extLst>
          </p:cNvPr>
          <p:cNvSpPr/>
          <p:nvPr/>
        </p:nvSpPr>
        <p:spPr>
          <a:xfrm>
            <a:off x="6306865" y="4703881"/>
            <a:ext cx="1276539" cy="1267485"/>
          </a:xfrm>
          <a:prstGeom prst="rect">
            <a:avLst/>
          </a:prstGeom>
          <a:solidFill>
            <a:srgbClr val="70F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CCC65FF6-E187-454C-912B-2AFD51E3E787}"/>
              </a:ext>
            </a:extLst>
          </p:cNvPr>
          <p:cNvSpPr/>
          <p:nvPr/>
        </p:nvSpPr>
        <p:spPr>
          <a:xfrm>
            <a:off x="5225300" y="5106790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6B96A7-EE5F-2641-8ABB-678038489D57}"/>
              </a:ext>
            </a:extLst>
          </p:cNvPr>
          <p:cNvSpPr txBox="1"/>
          <p:nvPr/>
        </p:nvSpPr>
        <p:spPr>
          <a:xfrm>
            <a:off x="8130012" y="4875957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112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240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144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5EF60DA-318D-9A40-9162-7E3FD5F6AF77}"/>
              </a:ext>
            </a:extLst>
          </p:cNvPr>
          <p:cNvSpPr txBox="1"/>
          <p:nvPr/>
        </p:nvSpPr>
        <p:spPr>
          <a:xfrm>
            <a:off x="8130012" y="3147677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247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79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73</a:t>
            </a:r>
          </a:p>
        </p:txBody>
      </p:sp>
    </p:spTree>
    <p:extLst>
      <p:ext uri="{BB962C8B-B14F-4D97-AF65-F5344CB8AC3E}">
        <p14:creationId xmlns:p14="http://schemas.microsoft.com/office/powerpoint/2010/main" val="28468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2253 -0.28078 L -1.25E-6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0" y="1405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8151 -0.28125 L 3.75E-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094 -0.08774 L 1.66667E-6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439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979 -0.08703 L -8.33333E-7 -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8086 0.00047 L -1.875E-6 -4.07407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06 -0.36829 L 1.66667E-6 7.40741E-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184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2057 -0.36852 L 5.55112E-17 3.7037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9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50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 -0.25394 L 3.75E-6 4.44444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500"/>
                            </p:stCondLst>
                            <p:childTnLst>
                              <p:par>
                                <p:cTn id="8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4" grpId="0" animBg="1"/>
      <p:bldP spid="5" grpId="0"/>
      <p:bldP spid="6" grpId="0" animBg="1"/>
      <p:bldP spid="7" grpId="0"/>
      <p:bldP spid="14" grpId="0"/>
      <p:bldP spid="14" grpId="1"/>
      <p:bldP spid="15" grpId="0" animBg="1"/>
      <p:bldP spid="16" grpId="0"/>
      <p:bldP spid="17" grpId="0" animBg="1"/>
      <p:bldP spid="18" grpId="0"/>
      <p:bldP spid="19" grpId="0"/>
      <p:bldP spid="19" grpId="1"/>
      <p:bldP spid="87" grpId="0"/>
      <p:bldP spid="87" grpId="1"/>
      <p:bldP spid="89" grpId="0"/>
      <p:bldP spid="89" grpId="1"/>
      <p:bldP spid="90" grpId="1" animBg="1"/>
      <p:bldP spid="95" grpId="1"/>
      <p:bldP spid="95" grpId="2"/>
      <p:bldP spid="96" grpId="1"/>
      <p:bldP spid="97" grpId="1" animBg="1"/>
      <p:bldP spid="98" grpId="0" animBg="1"/>
      <p:bldP spid="99" grpId="0" animBg="1"/>
      <p:bldP spid="100" grpId="1"/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Rafferty</dc:creator>
  <cp:lastModifiedBy>Gregory Rafferty</cp:lastModifiedBy>
  <cp:revision>12</cp:revision>
  <dcterms:created xsi:type="dcterms:W3CDTF">2018-06-14T19:56:13Z</dcterms:created>
  <dcterms:modified xsi:type="dcterms:W3CDTF">2018-06-14T21:45:03Z</dcterms:modified>
</cp:coreProperties>
</file>