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52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6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14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8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2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65BA-2FCA-45AD-9D62-0C363DBBCA3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7577D0-6D32-486A-8CD4-56DAA4BD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2615A-DC70-17BA-BF53-070E986DC298}"/>
              </a:ext>
            </a:extLst>
          </p:cNvPr>
          <p:cNvSpPr txBox="1"/>
          <p:nvPr/>
        </p:nvSpPr>
        <p:spPr>
          <a:xfrm>
            <a:off x="1563413" y="819807"/>
            <a:ext cx="898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PROGRAMMIG INDIVIDUVAL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E2B27-9CF6-2645-BAA5-52FCFB968F47}"/>
              </a:ext>
            </a:extLst>
          </p:cNvPr>
          <p:cNvSpPr txBox="1"/>
          <p:nvPr/>
        </p:nvSpPr>
        <p:spPr>
          <a:xfrm>
            <a:off x="6592613" y="5473005"/>
            <a:ext cx="9472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ANU/IT/2021/F/11</a:t>
            </a:r>
          </a:p>
          <a:p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M.T.T.M.Sewwandi</a:t>
            </a:r>
          </a:p>
          <a:p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2</a:t>
            </a:r>
            <a:r>
              <a:rPr lang="en-US" sz="2800" baseline="300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nd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Year 2</a:t>
            </a:r>
            <a:r>
              <a:rPr lang="en-US" sz="2800" baseline="300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nd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Semester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2ED97-B3DE-5D1C-4C38-DAFFAAAA7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02" y="1990560"/>
            <a:ext cx="1857375" cy="2466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54809-D732-95C6-079C-A2A1772A1704}"/>
              </a:ext>
            </a:extLst>
          </p:cNvPr>
          <p:cNvSpPr txBox="1"/>
          <p:nvPr/>
        </p:nvSpPr>
        <p:spPr>
          <a:xfrm>
            <a:off x="2314903" y="4703660"/>
            <a:ext cx="823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Web Application For Salon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452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CA110A-3A3B-4443-0E76-7094A3F7CFCB}"/>
              </a:ext>
            </a:extLst>
          </p:cNvPr>
          <p:cNvSpPr txBox="1"/>
          <p:nvPr/>
        </p:nvSpPr>
        <p:spPr>
          <a:xfrm>
            <a:off x="2569878" y="623615"/>
            <a:ext cx="478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nap ITC" panose="04040A07060A02020202" pitchFamily="82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A7D1FE-D5F8-2035-8B41-CE4AC6912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175">
            <a:off x="7085508" y="906939"/>
            <a:ext cx="4332849" cy="2832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56C5D1-3097-5BA3-BBE6-D943E449AC64}"/>
              </a:ext>
            </a:extLst>
          </p:cNvPr>
          <p:cNvSpPr txBox="1"/>
          <p:nvPr/>
        </p:nvSpPr>
        <p:spPr>
          <a:xfrm>
            <a:off x="1959497" y="2390791"/>
            <a:ext cx="82730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 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2CEF1-46C8-4168-1049-1D29CE03987D}"/>
              </a:ext>
            </a:extLst>
          </p:cNvPr>
          <p:cNvSpPr txBox="1"/>
          <p:nvPr/>
        </p:nvSpPr>
        <p:spPr>
          <a:xfrm>
            <a:off x="1071327" y="634785"/>
            <a:ext cx="43520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DBBE9-030F-AC2E-8BA6-C4F63DB1F534}"/>
              </a:ext>
            </a:extLst>
          </p:cNvPr>
          <p:cNvSpPr txBox="1"/>
          <p:nvPr/>
        </p:nvSpPr>
        <p:spPr>
          <a:xfrm>
            <a:off x="645658" y="2411881"/>
            <a:ext cx="10564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This 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Beauty Salon Management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System is a web based application. It is a dynamic and responsive website 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for 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Beauty culture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business Indestry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.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FFBA9-0AB2-AEE9-12F1-34F4FC50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9142">
            <a:off x="3719693" y="4829001"/>
            <a:ext cx="2929620" cy="1395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36884-711A-AA36-5C34-D3AF86F4C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1367">
            <a:off x="6094736" y="4620785"/>
            <a:ext cx="3243321" cy="15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EA15FF-2709-4970-B068-DD01D355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10" y="0"/>
            <a:ext cx="8712590" cy="2472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7F9B7-00A2-EE25-8050-6DF7578230FE}"/>
              </a:ext>
            </a:extLst>
          </p:cNvPr>
          <p:cNvSpPr txBox="1"/>
          <p:nvPr/>
        </p:nvSpPr>
        <p:spPr>
          <a:xfrm>
            <a:off x="910457" y="2505670"/>
            <a:ext cx="10582605" cy="233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>
                <a:latin typeface="Times New Roman" panose="02020603050405020304" pitchFamily="18" charset="0"/>
              </a:rPr>
              <a:t>The aim of </a:t>
            </a:r>
            <a:r>
              <a:rPr lang="en-US" sz="2800">
                <a:latin typeface="Times New Roman" panose="02020603050405020304" pitchFamily="18" charset="0"/>
              </a:rPr>
              <a:t>this</a:t>
            </a:r>
            <a:r>
              <a:rPr lang="en-US" sz="2800" b="0" i="0" u="none" strike="noStrike" baseline="0">
                <a:latin typeface="Times New Roman" panose="02020603050405020304" pitchFamily="18" charset="0"/>
              </a:rPr>
              <a:t> project is to design and implement a user-friendly salon management system that</a:t>
            </a:r>
          </a:p>
          <a:p>
            <a:pPr algn="just"/>
            <a:r>
              <a:rPr lang="en-US" sz="2800" b="0" i="0" u="none" strike="noStrike" baseline="0">
                <a:latin typeface="Times New Roman" panose="02020603050405020304" pitchFamily="18" charset="0"/>
              </a:rPr>
              <a:t>addresses the inefficiencies of traditional appointment booking methods and enhances overall</a:t>
            </a:r>
          </a:p>
          <a:p>
            <a:pPr algn="just"/>
            <a:r>
              <a:rPr lang="en-US" sz="2800" b="0" i="0" u="none" strike="noStrike" baseline="0">
                <a:latin typeface="Times New Roman" panose="02020603050405020304" pitchFamily="18" charset="0"/>
              </a:rPr>
              <a:t>operational effectiveness in the beauty industry.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FB331-1085-5170-0D78-BF21976BEF9E}"/>
              </a:ext>
            </a:extLst>
          </p:cNvPr>
          <p:cNvSpPr txBox="1"/>
          <p:nvPr/>
        </p:nvSpPr>
        <p:spPr>
          <a:xfrm>
            <a:off x="5337962" y="4840014"/>
            <a:ext cx="7005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Attract potential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customer support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Ensure website security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7FCD2-F215-FCA7-95F4-CFF085909AFC}"/>
              </a:ext>
            </a:extLst>
          </p:cNvPr>
          <p:cNvSpPr/>
          <p:nvPr/>
        </p:nvSpPr>
        <p:spPr>
          <a:xfrm>
            <a:off x="1110725" y="1018719"/>
            <a:ext cx="5360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FD684-6E07-8454-C0F1-6F474042D5F3}"/>
              </a:ext>
            </a:extLst>
          </p:cNvPr>
          <p:cNvSpPr txBox="1"/>
          <p:nvPr/>
        </p:nvSpPr>
        <p:spPr>
          <a:xfrm>
            <a:off x="845069" y="2278469"/>
            <a:ext cx="58949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Technology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Java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Mysql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7572F-70CC-FE0E-9E41-1CBC2DD6CF1F}"/>
              </a:ext>
            </a:extLst>
          </p:cNvPr>
          <p:cNvSpPr txBox="1"/>
          <p:nvPr/>
        </p:nvSpPr>
        <p:spPr>
          <a:xfrm>
            <a:off x="7372093" y="2337414"/>
            <a:ext cx="37091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Used Tools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Sublime 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Xampp</a:t>
            </a:r>
            <a:r>
              <a:rPr lang="en-US" sz="3200" dirty="0"/>
              <a:t>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Web Browsers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3BD83-06E0-9DAA-C17F-DCC3A3C5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62" y="5412617"/>
            <a:ext cx="400094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5FF1FE-CAE9-CE5D-8164-41EF5431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76842"/>
            <a:ext cx="5822811" cy="3440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73175-47A4-13E9-B715-47351A9C8363}"/>
              </a:ext>
            </a:extLst>
          </p:cNvPr>
          <p:cNvSpPr txBox="1"/>
          <p:nvPr/>
        </p:nvSpPr>
        <p:spPr>
          <a:xfrm>
            <a:off x="273189" y="2474893"/>
            <a:ext cx="680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Complete the project successfully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5AD40-C9F3-C670-E24F-411123D0CF79}"/>
              </a:ext>
            </a:extLst>
          </p:cNvPr>
          <p:cNvSpPr/>
          <p:nvPr/>
        </p:nvSpPr>
        <p:spPr>
          <a:xfrm>
            <a:off x="601609" y="646955"/>
            <a:ext cx="3265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6651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137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Arial Rounded MT Bold</vt:lpstr>
      <vt:lpstr>Snap ITC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Tharuu Seww</dc:creator>
  <cp:lastModifiedBy>Tharuu Seww</cp:lastModifiedBy>
  <cp:revision>9</cp:revision>
  <dcterms:created xsi:type="dcterms:W3CDTF">2024-05-28T23:47:10Z</dcterms:created>
  <dcterms:modified xsi:type="dcterms:W3CDTF">2024-05-29T08:08:10Z</dcterms:modified>
</cp:coreProperties>
</file>