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6" r:id="rId6"/>
    <p:sldId id="296" r:id="rId7"/>
    <p:sldId id="259" r:id="rId8"/>
    <p:sldId id="261" r:id="rId9"/>
    <p:sldId id="258" r:id="rId10"/>
    <p:sldId id="298" r:id="rId11"/>
    <p:sldId id="299" r:id="rId12"/>
    <p:sldId id="300" r:id="rId13"/>
    <p:sldId id="327" r:id="rId14"/>
    <p:sldId id="328" r:id="rId15"/>
    <p:sldId id="329" r:id="rId16"/>
    <p:sldId id="301" r:id="rId17"/>
    <p:sldId id="330" r:id="rId18"/>
    <p:sldId id="331" r:id="rId19"/>
    <p:sldId id="302" r:id="rId20"/>
    <p:sldId id="332" r:id="rId21"/>
    <p:sldId id="333" r:id="rId22"/>
    <p:sldId id="303" r:id="rId23"/>
    <p:sldId id="304" r:id="rId24"/>
    <p:sldId id="305" r:id="rId25"/>
    <p:sldId id="308" r:id="rId26"/>
    <p:sldId id="306" r:id="rId27"/>
    <p:sldId id="307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7" autoAdjust="0"/>
    <p:restoredTop sz="94660"/>
  </p:normalViewPr>
  <p:slideViewPr>
    <p:cSldViewPr>
      <p:cViewPr varScale="1">
        <p:scale>
          <a:sx n="72" d="100"/>
          <a:sy n="72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6C10-F719-4789-9F6C-261F2B59B1E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B1E9-286C-4140-991D-9B38B5B49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735013"/>
          </a:xfrm>
        </p:spPr>
        <p:txBody>
          <a:bodyPr>
            <a:normAutofit fontScale="90000"/>
          </a:bodyPr>
          <a:lstStyle/>
          <a:p>
            <a:r>
              <a:rPr lang="en-US" dirty="0"/>
              <a:t>Casual Employee Salary Calculator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38200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B4617-AD0A-4B46-8FFB-F1733D0F5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8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8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13B3-32B5-4028-B896-8E3BFB8E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Interface :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083D-BEB2-4386-9403-BD51106F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with the languages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1C419-C7F5-494C-98D5-CF58F27D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25838"/>
            <a:ext cx="6457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8D06-3C6F-4411-AFA2-7457E272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Interface :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8AE6-E26E-4314-BC2C-6A6AC956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E3B88-1722-4047-80ED-4F30B779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9" y="2362200"/>
            <a:ext cx="9144000" cy="43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8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EFB7-57FD-42C4-A65C-0D4B9FD3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Interface :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7221-1834-4C9F-8F4E-CD33BB46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972C1-579D-4E4B-BA9C-5CEE6D5C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07912"/>
            <a:ext cx="8991600" cy="37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52DD-899F-41A0-9443-5E1227F5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812A-DC09-44E5-B6E1-97C77613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employee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A8502-69EB-4B0D-ACA4-2209F75D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72748"/>
            <a:ext cx="4819650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94C-2DBD-46B0-BA09-F23179D7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C04A-590D-41B9-AF9F-ED7796A2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and deleting an employee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BF420-32CE-4FF9-A733-6765D3FB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2207821"/>
            <a:ext cx="9144000" cy="4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FAD7-40E8-49CC-BB62-A00813DD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2DB8-CC96-4968-BB62-84396E09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an employee task(s)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D6A54-21DE-4F89-9487-796143F4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" y="2362200"/>
            <a:ext cx="9144000" cy="53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251C-064C-4469-9875-B432F5EA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Interface :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23CF-E304-49E6-BF66-B00BD13D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F0595-047B-46A0-AC1E-F0EB64AC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801"/>
            <a:ext cx="9144000" cy="37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6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FED4-E9A8-4668-A834-E3E32F4D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C704-D1F1-4144-960E-12B251C1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F18B5-1847-43CB-969A-A4E794FD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7010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4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DE09-E814-45AF-A24E-A8AD4BB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9266-03CB-41FF-AD03-02ACC09C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and deleting a role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2B848-7785-4FF6-84AB-8F0A452D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2139398"/>
            <a:ext cx="7762875" cy="44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F44-FE6A-4467-B2B3-5BAADB48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Interface :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57D0-71F2-497F-89F3-692B6FA8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64DEC-50AD-4F10-8E89-3EC7281A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965"/>
            <a:ext cx="9144000" cy="41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What is Casual Employee Salary Calculator?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It is a web application assisting employers to assign their employees roles and tasks on a daily basis, and also calculating the amount due to the employee(s).</a:t>
            </a:r>
          </a:p>
          <a:p>
            <a:r>
              <a:rPr lang="en-ZA" dirty="0"/>
              <a:t>Records of assigning employees to tasks are stored in the database and the employer is able to request them at any given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7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D433-DCFF-4384-A190-C40ECA2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85F9-8D83-47E2-90D5-D0A070C3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B464F-E17F-415F-8B85-A591058C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91315"/>
            <a:ext cx="6705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78D5-6233-4E10-BF10-F79BE70E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9F30-3A7B-4746-A624-14DD5903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and deleting a task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233B-4FE1-48CB-89BC-E83315A1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3771"/>
            <a:ext cx="7896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764F-0176-48D4-BB50-19793061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Interface :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9EB2-17A0-4ED6-B3C3-E43C2D5B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8AAC9-EEA1-4ADB-9D2E-51032719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50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97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A8F8-9A08-458D-B367-87EA9E0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manipulation (Employees)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FB70-71C6-4D11-9F27-C685528B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used to store employees records</a:t>
            </a:r>
          </a:p>
          <a:p>
            <a:endParaRPr lang="en-US" dirty="0"/>
          </a:p>
          <a:p>
            <a:r>
              <a:rPr lang="en-US" dirty="0"/>
              <a:t>Model containing properties of the Employees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1A05C-7637-4F8E-B70B-13EBA139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2648778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2F012-C7B2-404F-9BA7-0568C077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429000"/>
            <a:ext cx="17811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7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0D49-B0E9-4F57-B38F-9A8BEDDB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Controller for the application logic</a:t>
            </a:r>
          </a:p>
          <a:p>
            <a:pPr lvl="1"/>
            <a:r>
              <a:rPr lang="en-US" dirty="0"/>
              <a:t>POST method : adding new records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739CE-287E-49FC-B5DD-EAA338E9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2389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0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31C0-3202-41A9-A05A-7C341838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Delete method: deleting records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method : updating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9BF4-A7D8-488C-9D99-F28B2D7C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31836"/>
            <a:ext cx="5410200" cy="278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9776DD-D125-4205-BC9F-448D3C2E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281280"/>
            <a:ext cx="5410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1F67-DBD2-4B15-A7D2-4A535A5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manipulation (Employees)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54FE-0551-4ECB-8D3E-AC3831E9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containing properties of the Employees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640F1-2987-43EF-8793-B5F1ACDC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5105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F42E-B8BE-46EA-8027-632548D1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Services used </a:t>
            </a:r>
          </a:p>
          <a:p>
            <a:pPr marL="857250" lvl="1" indent="-457200"/>
            <a:r>
              <a:rPr lang="en-US" dirty="0"/>
              <a:t>POST method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Calling method in a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A3963-4C1D-42A5-A777-2685FD08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15325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411412-8AE5-44F6-AA2D-AC30E9BF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95800"/>
            <a:ext cx="81534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5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D9AC-134F-4C54-B8C1-0ACBAC36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Delete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BBD03-AC17-4309-80D1-E1E09222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914400"/>
            <a:ext cx="745807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8DACF-FB4E-4483-9FBA-1EC4876D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" y="3429000"/>
            <a:ext cx="744813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5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FA57-0C7C-4751-B33A-0D8E7141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PUT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7E07-4967-4B22-A891-A2982D83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931552"/>
            <a:ext cx="8086725" cy="2497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56F3-BAB0-473E-9ED4-001527B62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810000"/>
            <a:ext cx="8086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Employers are required to assigned employees roles and tasks because every task has a duration, then the system uses this information to automatically perform calculations </a:t>
            </a:r>
            <a:r>
              <a:rPr lang="en-US" dirty="0"/>
              <a:t>for amount due to a selected employee or all employees.</a:t>
            </a:r>
            <a:endParaRPr lang="en-ZA" dirty="0"/>
          </a:p>
          <a:p>
            <a:r>
              <a:rPr lang="en-ZA" dirty="0"/>
              <a:t>It </a:t>
            </a:r>
            <a:r>
              <a:rPr lang="en-GB" dirty="0"/>
              <a:t>manages everything having to do with the process of paying employees. It is put in place to keep track of worked hours</a:t>
            </a:r>
            <a:r>
              <a:rPr lang="en-Z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8FFC-3787-4DF9-B6B8-822E2D08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/>
              <a:t>manipulation (Roles</a:t>
            </a:r>
            <a:r>
              <a:rPr lang="en-US" dirty="0"/>
              <a:t>)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04EF-E09A-4689-A9F4-9402280B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used to store Roles records</a:t>
            </a:r>
          </a:p>
          <a:p>
            <a:endParaRPr lang="en-US" dirty="0"/>
          </a:p>
          <a:p>
            <a:r>
              <a:rPr lang="en-US" dirty="0"/>
              <a:t>Model containing properties of the Roles 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085C-8F0F-45D0-8F5A-D0CCD8A0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24384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5B527-8AE9-4344-B070-DBD9F805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43288"/>
            <a:ext cx="2209800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0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6327-7059-4256-BD85-480A46F6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/>
              <a:t>Controller for the application logic</a:t>
            </a:r>
          </a:p>
          <a:p>
            <a:pPr lvl="1"/>
            <a:r>
              <a:rPr lang="en-US" dirty="0"/>
              <a:t>POST method : add new records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8E63D-8591-4E47-8CE7-D49101A7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69432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E639-DDB3-4E7B-87E3-AE9310D8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DELETE method : delete records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method : </a:t>
            </a:r>
            <a:r>
              <a:rPr lang="en-US"/>
              <a:t>edit records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C27BB-AEE7-48E8-A94A-D4F4D08C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81856"/>
            <a:ext cx="586740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FFA3E-4323-4C74-9924-6900E9DE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3742929"/>
            <a:ext cx="5867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1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03E3-16E9-400C-B86E-C0CFC124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manipulation (Roles)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D494-D2E9-4C1C-86B4-C733C6B9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containing properties of the Roles 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F6A04-C6AA-4627-93AE-62B4C18D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594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65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5454-7614-475A-B1B5-8A01414C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Services used </a:t>
            </a:r>
          </a:p>
          <a:p>
            <a:pPr marL="857250" lvl="1" indent="-457200"/>
            <a:r>
              <a:rPr lang="en-US" dirty="0"/>
              <a:t>POST method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/>
          </a:p>
          <a:p>
            <a:pPr marL="457200" lvl="1" indent="0">
              <a:buNone/>
            </a:pPr>
            <a:r>
              <a:rPr lang="en-US" dirty="0"/>
              <a:t>Calling method in a component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14453-04EF-4AF3-B31B-8E62E83E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77240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F5F6C-E9BA-4BBD-9439-5C2D011B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3848445"/>
            <a:ext cx="775583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B80D-86EF-4B4A-92D9-DE8B4C8E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Delete Method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21E0B-3F3B-424E-BADE-98BE6865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63905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25CDB-7979-45E1-B7E5-64312584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" y="3329781"/>
            <a:ext cx="762579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C82C-185F-4972-9424-FE52AF29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PUT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35752-38C5-4DC6-B701-CA4A8812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833"/>
            <a:ext cx="8410575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3EE16-4709-4FD9-B07C-E9511779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1" y="3904766"/>
            <a:ext cx="8420514" cy="18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6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7423-9A16-4C5D-A48E-9A1313DD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A841-23DD-45D8-971E-9296AD4C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was tested using </a:t>
            </a:r>
            <a:r>
              <a:rPr lang="en-GB" dirty="0"/>
              <a:t>Postman which is a software development tool. It enables people to test calls to APIs.</a:t>
            </a:r>
          </a:p>
          <a:p>
            <a:r>
              <a:rPr lang="en-GB" dirty="0"/>
              <a:t>The data is sent to the web server address. Typically, information is returned, which Postman presents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58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03DB-2A91-486A-8799-92D8754D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– Results (POST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3B95-ED89-422C-93E6-1E69A0B1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Adding record in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46828-AD8A-4B08-9C0A-1C73277F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582738"/>
            <a:ext cx="75723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5F71-7C55-403E-89FF-33F89AF1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– Results (POST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877D-C80C-44F0-A9D8-3A24C175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added in the database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B228A-0A49-4C7C-882A-01AF758BE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81629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Features it entails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9AE9E-F18F-409F-AA7A-B287F380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Create, Delete and Edit Casual Employees and assign a Role.</a:t>
            </a:r>
          </a:p>
          <a:p>
            <a:r>
              <a:rPr lang="en-ZA" dirty="0"/>
              <a:t>Capture/Store Employee Profile Image.</a:t>
            </a:r>
          </a:p>
          <a:p>
            <a:r>
              <a:rPr lang="en-ZA" dirty="0"/>
              <a:t>Create and Edit Employee Roles.</a:t>
            </a:r>
          </a:p>
          <a:p>
            <a:r>
              <a:rPr lang="en-ZA" dirty="0"/>
              <a:t>Change Employee Role rate per hour.</a:t>
            </a:r>
            <a:endParaRPr lang="en-US" dirty="0"/>
          </a:p>
          <a:p>
            <a:r>
              <a:rPr lang="en-ZA" dirty="0"/>
              <a:t>Create Tasks.</a:t>
            </a:r>
            <a:endParaRPr lang="en-US" dirty="0"/>
          </a:p>
          <a:p>
            <a:r>
              <a:rPr lang="en-ZA" dirty="0"/>
              <a:t>Assign Casual Employees to one or more Tasks.</a:t>
            </a:r>
            <a:endParaRPr lang="en-US" dirty="0"/>
          </a:p>
          <a:p>
            <a:r>
              <a:rPr lang="en-ZA" dirty="0"/>
              <a:t>View total due to Casual Employee over a specific timeframe.</a:t>
            </a:r>
            <a:endParaRPr lang="en-US" dirty="0"/>
          </a:p>
          <a:p>
            <a:r>
              <a:rPr lang="en-ZA" dirty="0"/>
              <a:t>Capture hours worked for an Employee for a specific Task.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7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CEA4-2472-4A63-B5F2-53639BAE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– Results (PUT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B4BF-142C-4D6F-8AB8-DDA033C4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record in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B488E-9DA5-4BAE-BEE0-14C91124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1217"/>
            <a:ext cx="8553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8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E66D-DE6C-4821-A2C3-90B631D5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– Results (PUT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CE24-4872-4E40-A4B9-CE7A8880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Recorded Edited in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FC3CB-559E-4F98-818D-3916C95A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354263"/>
            <a:ext cx="8582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64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6C76-0373-418A-8D32-94354966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– Results (DELETE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5EFA-BD91-4323-B7B7-C1648C60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record in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61A56-A584-4EB8-B15A-C8D17DE3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1"/>
            <a:ext cx="8001000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45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0A4F-103D-466F-84DC-EAC7578A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– Results (DELETE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DD67-C8E2-4772-8C08-BE8FF7CA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Recorded deleted in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9B8DC-5216-4C1E-9143-01C97241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04566"/>
            <a:ext cx="8001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4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B84B-2247-48F3-9E40-F8E99290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– Results (GET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13B2-4940-4B90-B744-BF6B2E7D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all records in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5E74F-8EA7-4814-B3D6-9B99EB33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7839075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21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4730-3102-44FD-9532-EA1DC9B9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Results (GET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FEA3-18CC-4E5D-9142-275FBDCF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records in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010CA-A401-42E3-B36E-A580CB32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04566"/>
            <a:ext cx="8001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2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dirty="0"/>
              <a:t>Bellow is the list of technologies which will be used through out the project and will also give a brief description of each technology.</a:t>
            </a:r>
          </a:p>
          <a:p>
            <a:r>
              <a:rPr lang="en-ZA" dirty="0" err="1"/>
              <a:t>Github</a:t>
            </a:r>
            <a:r>
              <a:rPr lang="en-ZA" dirty="0"/>
              <a:t> – used to save the project code </a:t>
            </a:r>
          </a:p>
          <a:p>
            <a:r>
              <a:rPr lang="en-ZA" dirty="0"/>
              <a:t>.NET web API – used for back-end development.</a:t>
            </a:r>
          </a:p>
          <a:p>
            <a:r>
              <a:rPr lang="en-ZA" dirty="0"/>
              <a:t>MySQL – Database management system</a:t>
            </a:r>
          </a:p>
          <a:p>
            <a:r>
              <a:rPr lang="en-ZA" dirty="0"/>
              <a:t>Angular 4 – HTML, JavaScript , CSS, Bootstrap – used for the front-end system.</a:t>
            </a:r>
          </a:p>
          <a:p>
            <a:r>
              <a:rPr lang="en-ZA" dirty="0"/>
              <a:t>C#- 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B24F-96B2-4221-B3A1-AB042EBB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6B95-786D-4E88-A4DD-5A768AF9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Database name: </a:t>
            </a:r>
            <a:r>
              <a:rPr lang="en-GB" dirty="0"/>
              <a:t>Casual Employees Salary Calculation System</a:t>
            </a:r>
          </a:p>
          <a:p>
            <a:r>
              <a:rPr lang="en-GB" dirty="0"/>
              <a:t>It consists of 6 tables and they used to store record for:	</a:t>
            </a:r>
          </a:p>
          <a:p>
            <a:pPr lvl="1"/>
            <a:r>
              <a:rPr lang="en-US" dirty="0" err="1"/>
              <a:t>AssignRole</a:t>
            </a:r>
            <a:r>
              <a:rPr lang="en-US" dirty="0"/>
              <a:t> : Employees assigned roles</a:t>
            </a:r>
          </a:p>
          <a:p>
            <a:pPr lvl="1"/>
            <a:r>
              <a:rPr lang="en-US" dirty="0" err="1"/>
              <a:t>AssignTasks</a:t>
            </a:r>
            <a:r>
              <a:rPr lang="en-US" dirty="0"/>
              <a:t> : Employees assigned tasks</a:t>
            </a:r>
          </a:p>
          <a:p>
            <a:pPr lvl="1"/>
            <a:r>
              <a:rPr lang="en-US" dirty="0" err="1"/>
              <a:t>CreateRole</a:t>
            </a:r>
            <a:r>
              <a:rPr lang="en-US" dirty="0"/>
              <a:t> : Created roles</a:t>
            </a:r>
          </a:p>
          <a:p>
            <a:pPr lvl="1"/>
            <a:r>
              <a:rPr lang="en-US" dirty="0" err="1"/>
              <a:t>CreateTask</a:t>
            </a:r>
            <a:r>
              <a:rPr lang="en-US" dirty="0"/>
              <a:t> : Created tasks</a:t>
            </a:r>
          </a:p>
          <a:p>
            <a:pPr lvl="1"/>
            <a:r>
              <a:rPr lang="en-US" dirty="0" err="1"/>
              <a:t>CreateTasks</a:t>
            </a:r>
            <a:r>
              <a:rPr lang="en-US" dirty="0"/>
              <a:t> : Assigned details of the employees</a:t>
            </a:r>
          </a:p>
          <a:p>
            <a:pPr lvl="1"/>
            <a:r>
              <a:rPr lang="en-US" dirty="0"/>
              <a:t>Employees : employees details</a:t>
            </a:r>
          </a:p>
        </p:txBody>
      </p:sp>
    </p:spTree>
    <p:extLst>
      <p:ext uri="{BB962C8B-B14F-4D97-AF65-F5344CB8AC3E}">
        <p14:creationId xmlns:p14="http://schemas.microsoft.com/office/powerpoint/2010/main" val="134019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ENTITY RELATIONSHIP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2B1016-1C3A-4A8D-AAC7-B42D36AA5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70" y="1600200"/>
            <a:ext cx="817806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00" y="1600200"/>
            <a:ext cx="5713799" cy="4525963"/>
          </a:xfrm>
        </p:spPr>
      </p:pic>
    </p:spTree>
    <p:extLst>
      <p:ext uri="{BB962C8B-B14F-4D97-AF65-F5344CB8AC3E}">
        <p14:creationId xmlns:p14="http://schemas.microsoft.com/office/powerpoint/2010/main" val="218107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Interface : views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BC4D1-3A99-48FE-A1B6-67B2C894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consists of the below components in angular and each has its own views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17D97-CB4B-471C-B6A5-5ADA8CF2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3200"/>
            <a:ext cx="3429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1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707</Words>
  <Application>Microsoft Office PowerPoint</Application>
  <PresentationFormat>On-screen Show (4:3)</PresentationFormat>
  <Paragraphs>150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Casual Employee Salary Calculator</vt:lpstr>
      <vt:lpstr>What is Casual Employee Salary Calculator?</vt:lpstr>
      <vt:lpstr>How does it work?</vt:lpstr>
      <vt:lpstr>Features it entails</vt:lpstr>
      <vt:lpstr>Technologies used</vt:lpstr>
      <vt:lpstr>Database specification</vt:lpstr>
      <vt:lpstr>ENTITY RELATIONSHIP DIAGRAM</vt:lpstr>
      <vt:lpstr>ARCHITECTURE DIAGRAM</vt:lpstr>
      <vt:lpstr>User Interface : views</vt:lpstr>
      <vt:lpstr>User Interface : Layout</vt:lpstr>
      <vt:lpstr>User Interface : pages</vt:lpstr>
      <vt:lpstr>User Interface : pages</vt:lpstr>
      <vt:lpstr>Employees</vt:lpstr>
      <vt:lpstr>Employees</vt:lpstr>
      <vt:lpstr>Employees</vt:lpstr>
      <vt:lpstr>User Interface : pages</vt:lpstr>
      <vt:lpstr>Roles</vt:lpstr>
      <vt:lpstr>Roles</vt:lpstr>
      <vt:lpstr>User Interface : pages</vt:lpstr>
      <vt:lpstr>Tasks </vt:lpstr>
      <vt:lpstr>Tasks </vt:lpstr>
      <vt:lpstr>User Interface : pages</vt:lpstr>
      <vt:lpstr>Data manipulation (Employees) Back End</vt:lpstr>
      <vt:lpstr>PowerPoint Presentation</vt:lpstr>
      <vt:lpstr>PowerPoint Presentation</vt:lpstr>
      <vt:lpstr>Data manipulation (Employees) Front End</vt:lpstr>
      <vt:lpstr>PowerPoint Presentation</vt:lpstr>
      <vt:lpstr>PowerPoint Presentation</vt:lpstr>
      <vt:lpstr>PowerPoint Presentation</vt:lpstr>
      <vt:lpstr>Data manipulation (Roles) Back End</vt:lpstr>
      <vt:lpstr>PowerPoint Presentation</vt:lpstr>
      <vt:lpstr>PowerPoint Presentation</vt:lpstr>
      <vt:lpstr>Data manipulation (Roles) Front End</vt:lpstr>
      <vt:lpstr>PowerPoint Presentation</vt:lpstr>
      <vt:lpstr>PowerPoint Presentation</vt:lpstr>
      <vt:lpstr>PowerPoint Presentation</vt:lpstr>
      <vt:lpstr>Application - Testing</vt:lpstr>
      <vt:lpstr>Application – Results (POST Method)</vt:lpstr>
      <vt:lpstr>Application – Results (POST Method)</vt:lpstr>
      <vt:lpstr>Application – Results (PUT Method)</vt:lpstr>
      <vt:lpstr>Application – Results (PUT Method)</vt:lpstr>
      <vt:lpstr>Application – Results (DELETE Method)</vt:lpstr>
      <vt:lpstr>Application – Results (DELETE Method)</vt:lpstr>
      <vt:lpstr>Application – Results (GET Method)</vt:lpstr>
      <vt:lpstr>Application – Results (GET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thabiso malematja</cp:lastModifiedBy>
  <cp:revision>82</cp:revision>
  <dcterms:created xsi:type="dcterms:W3CDTF">2018-03-26T06:32:24Z</dcterms:created>
  <dcterms:modified xsi:type="dcterms:W3CDTF">2020-10-18T20:40:24Z</dcterms:modified>
</cp:coreProperties>
</file>