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orbe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italic.fntdata"/><Relationship Id="rId6" Type="http://schemas.openxmlformats.org/officeDocument/2006/relationships/slide" Target="slides/slide2.xml"/><Relationship Id="rId18" Type="http://schemas.openxmlformats.org/officeDocument/2006/relationships/font" Target="fonts/Corbel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9463064d3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9463064d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9463064d3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9463064d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4d2e346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94d2e3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948750b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948750b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463064d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9463064d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9463064d3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9463064d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  <a:defRPr b="0" sz="9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ctrTitle"/>
          </p:nvPr>
        </p:nvSpPr>
        <p:spPr>
          <a:xfrm>
            <a:off x="2575560" y="1656282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-US" sz="4400"/>
              <a:t>A  SOFTWARE  SUBSYSTEM OF  LEARNING </a:t>
            </a:r>
            <a:br>
              <a:rPr lang="en-US" sz="4400"/>
            </a:br>
            <a:r>
              <a:rPr lang="en-US" sz="4400"/>
              <a:t>MANAGEMENT  SYSTEMS</a:t>
            </a:r>
            <a:br>
              <a:rPr lang="en-US" sz="4400"/>
            </a:br>
            <a:br>
              <a:rPr lang="en-US" sz="4400"/>
            </a:br>
            <a:endParaRPr sz="4400"/>
          </a:p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2311608" y="4315357"/>
            <a:ext cx="9144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/>
              <a:t>By: Tooba Hashmi, Hilario Lawrence, Puspa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r>
              <a:rPr lang="en-US" sz="2000"/>
              <a:t>Giri, William Smithson, Long Tong</a:t>
            </a:r>
            <a:endParaRPr sz="20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AD8E"/>
                </a:solidFill>
              </a:rPr>
              <a:t>UML DIAGRAMS</a:t>
            </a:r>
            <a:endParaRPr b="1">
              <a:solidFill>
                <a:srgbClr val="40AD8E"/>
              </a:solidFill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0" y="1440400"/>
            <a:ext cx="8167498" cy="541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TEST CASES/TESTING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Unit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System 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979150" y="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DEMO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550" y="1324675"/>
            <a:ext cx="10515601" cy="53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ctrTitle"/>
          </p:nvPr>
        </p:nvSpPr>
        <p:spPr>
          <a:xfrm>
            <a:off x="701874" y="1188633"/>
            <a:ext cx="10512663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AD8E"/>
              </a:buClr>
              <a:buSzPts val="7200"/>
              <a:buFont typeface="Corbel"/>
              <a:buNone/>
            </a:pPr>
            <a:r>
              <a:rPr b="1" lang="en-US" sz="7200">
                <a:solidFill>
                  <a:srgbClr val="40AD8E"/>
                </a:solidFill>
              </a:rPr>
              <a:t>GITHUB ( repository)</a:t>
            </a:r>
            <a:endParaRPr sz="7200"/>
          </a:p>
        </p:txBody>
      </p: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1764575" y="3114325"/>
            <a:ext cx="99759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b="1" lang="en-US" sz="3600">
                <a:solidFill>
                  <a:srgbClr val="FFFFFF"/>
                </a:solidFill>
              </a:rPr>
              <a:t>https://github.com/Thashmi23/Software2Rep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56312" y="272721"/>
            <a:ext cx="9092488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Font typeface="Corbel"/>
              <a:buNone/>
            </a:pPr>
            <a:r>
              <a:rPr lang="en-US" sz="3600"/>
              <a:t>DEMOCRATIC  TEAM  APPROACH</a:t>
            </a:r>
            <a:endParaRPr sz="3600"/>
          </a:p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356312" y="1742090"/>
            <a:ext cx="4629159" cy="1894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/>
              <a:t>Egoless programming is the basic concept 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/>
              <a:t> The team develops a group identity 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/>
              <a:t>The product belongs to all the group members 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/>
              <a:t>Decisions are made in a democratic fashion 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</a:pPr>
            <a:r>
              <a:rPr lang="en-US"/>
              <a:t>Finding faults is a group effort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See the source image" id="151" name="Google Shape;15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700" y="1604963"/>
            <a:ext cx="60769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57353" y="365125"/>
            <a:ext cx="119292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000"/>
              <a:buFont typeface="Corbel"/>
              <a:buNone/>
            </a:pPr>
            <a:r>
              <a:rPr b="1" lang="en-US" sz="4000"/>
              <a:t>CODE AND FIX AND RAPID PROTOTYPE HYBRID</a:t>
            </a:r>
            <a:endParaRPr sz="4000"/>
          </a:p>
        </p:txBody>
      </p:sp>
      <p:pic>
        <p:nvPicPr>
          <p:cNvPr id="157" name="Google Shape;157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00" y="1690700"/>
            <a:ext cx="5474400" cy="44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>
            <p:ph idx="4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500" y="1715475"/>
            <a:ext cx="5024400" cy="44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339650" y="119974"/>
            <a:ext cx="4875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AD8E"/>
              </a:buClr>
              <a:buSzPts val="4860"/>
              <a:buFont typeface="Corbel"/>
              <a:buNone/>
            </a:pPr>
            <a:r>
              <a:rPr b="1" lang="en-US" sz="4860">
                <a:solidFill>
                  <a:srgbClr val="40AD8E"/>
                </a:solidFill>
              </a:rPr>
              <a:t>DIAGRAMS</a:t>
            </a:r>
            <a:br>
              <a:rPr b="1" lang="en-US" sz="4860">
                <a:solidFill>
                  <a:srgbClr val="40AD8E"/>
                </a:solidFill>
              </a:rPr>
            </a:br>
            <a:endParaRPr sz="4860"/>
          </a:p>
        </p:txBody>
      </p:sp>
      <p:sp>
        <p:nvSpPr>
          <p:cNvPr id="164" name="Google Shape;164;p23"/>
          <p:cNvSpPr txBox="1"/>
          <p:nvPr/>
        </p:nvSpPr>
        <p:spPr>
          <a:xfrm>
            <a:off x="0" y="1062250"/>
            <a:ext cx="11163000" cy="5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lang="en-US" sz="3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CASES</a:t>
            </a:r>
            <a:endParaRPr b="1" i="0" sz="30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-3199" r="0" t="0"/>
          <a:stretch/>
        </p:blipFill>
        <p:spPr>
          <a:xfrm>
            <a:off x="2609025" y="879200"/>
            <a:ext cx="9489800" cy="597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CLASS Diagram</a:t>
            </a:r>
            <a:endParaRPr b="1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100" y="1509500"/>
            <a:ext cx="8066049" cy="504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112125" y="0"/>
            <a:ext cx="84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CRC CARDS</a:t>
            </a:r>
            <a:endParaRPr b="1" i="0" sz="36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775" y="1177125"/>
            <a:ext cx="7864351" cy="48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89100" y="0"/>
            <a:ext cx="10515600" cy="72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SEQUENCE DIAGRAMS</a:t>
            </a:r>
            <a:endParaRPr b="1" sz="3600"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186350" y="652250"/>
            <a:ext cx="5958900" cy="605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Admin Sequence Diagram</a:t>
            </a:r>
            <a:br>
              <a:rPr lang="en-US"/>
            </a:br>
            <a:endParaRPr/>
          </a:p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6319850" y="652325"/>
            <a:ext cx="5872200" cy="605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Student Sequence Diagram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8600"/>
            <a:ext cx="5958901" cy="56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250" y="1248600"/>
            <a:ext cx="6046750" cy="56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838200" y="0"/>
            <a:ext cx="10515600" cy="105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AD8E"/>
                </a:solidFill>
              </a:rPr>
              <a:t>UML DIAGRAMS</a:t>
            </a:r>
            <a:endParaRPr b="1">
              <a:solidFill>
                <a:srgbClr val="40AD8E"/>
              </a:solidFill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120000" y="1825625"/>
            <a:ext cx="102339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4425"/>
            <a:ext cx="5611100" cy="593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550" y="924450"/>
            <a:ext cx="5871449" cy="59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