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2" d="100"/>
          <a:sy n="52"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5"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6"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9/10/2024</a:t>
            </a:fld>
            <a:endParaRPr altLang="en-US" sz="1200" lang="zh-CN">
              <a:latin typeface="Calibri" pitchFamily="0" charset="0"/>
              <a:ea typeface="等线" pitchFamily="0" charset="0"/>
              <a:cs typeface="Calibri" pitchFamily="0" charset="0"/>
            </a:endParaRPr>
          </a:p>
        </p:txBody>
      </p:sp>
      <p:sp>
        <p:nvSpPr>
          <p:cNvPr id="1048807"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8"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9"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9" name="文本框"/>
          <p:cNvSpPr>
            <a:spLocks noGrp="1"/>
          </p:cNvSpPr>
          <p:nvPr>
            <p:ph type="sldImg"/>
          </p:nvPr>
        </p:nvSpPr>
        <p:spPr/>
      </p:sp>
      <p:sp>
        <p:nvSpPr>
          <p:cNvPr id="1048730" name="文本框"/>
          <p:cNvSpPr>
            <a:spLocks noGrp="1"/>
          </p:cNvSpPr>
          <p:nvPr>
            <p:ph type="body" idx="1"/>
          </p:nvPr>
        </p:nvSpPr>
        <p:spPr/>
        <p:txBody>
          <a:bodyPr/>
          <a:p>
            <a:endParaRPr altLang="en-US" lang="zh-CN"/>
          </a:p>
        </p:txBody>
      </p:sp>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8" name="文本框"/>
          <p:cNvSpPr>
            <a:spLocks noGrp="1"/>
          </p:cNvSpPr>
          <p:nvPr>
            <p:ph type="sldImg"/>
          </p:nvPr>
        </p:nvSpPr>
        <p:spPr/>
      </p:sp>
      <p:sp>
        <p:nvSpPr>
          <p:cNvPr id="1048739" name="文本框"/>
          <p:cNvSpPr>
            <a:spLocks noGrp="1"/>
          </p:cNvSpPr>
          <p:nvPr>
            <p:ph type="body" idx="1"/>
          </p:nvPr>
        </p:nvSpPr>
        <p:spPr/>
        <p:txBody>
          <a:bodyPr/>
          <a:p>
            <a:endParaRPr altLang="en-US" lang="zh-CN"/>
          </a:p>
        </p:txBody>
      </p:sp>
      <p:sp>
        <p:nvSpPr>
          <p:cNvPr id="104874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3" name="文本框"/>
          <p:cNvSpPr>
            <a:spLocks noGrp="1"/>
          </p:cNvSpPr>
          <p:nvPr>
            <p:ph type="sldImg"/>
          </p:nvPr>
        </p:nvSpPr>
        <p:spPr/>
      </p:sp>
      <p:sp>
        <p:nvSpPr>
          <p:cNvPr id="1048744" name="文本框"/>
          <p:cNvSpPr>
            <a:spLocks noGrp="1"/>
          </p:cNvSpPr>
          <p:nvPr>
            <p:ph type="body" idx="1"/>
          </p:nvPr>
        </p:nvSpPr>
        <p:spPr/>
        <p:txBody>
          <a:bodyPr/>
          <a:p>
            <a:endParaRPr altLang="en-US" lang="zh-CN"/>
          </a:p>
        </p:txBody>
      </p:sp>
      <p:sp>
        <p:nvSpPr>
          <p:cNvPr id="104874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6" name="文本框"/>
          <p:cNvSpPr>
            <a:spLocks noGrp="1"/>
          </p:cNvSpPr>
          <p:nvPr>
            <p:ph type="sldImg"/>
          </p:nvPr>
        </p:nvSpPr>
        <p:spPr/>
      </p:sp>
      <p:sp>
        <p:nvSpPr>
          <p:cNvPr id="1048687" name="文本框"/>
          <p:cNvSpPr>
            <a:spLocks noGrp="1"/>
          </p:cNvSpPr>
          <p:nvPr>
            <p:ph type="body" idx="1"/>
          </p:nvPr>
        </p:nvSpPr>
        <p:spPr/>
        <p:txBody>
          <a:bodyPr/>
          <a:p>
            <a:endParaRPr altLang="en-US" lang="zh-CN"/>
          </a:p>
        </p:txBody>
      </p:sp>
      <p:sp>
        <p:nvSpPr>
          <p:cNvPr id="104868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5" name="文本框"/>
          <p:cNvSpPr>
            <a:spLocks noGrp="1"/>
          </p:cNvSpPr>
          <p:nvPr>
            <p:ph type="sldImg"/>
          </p:nvPr>
        </p:nvSpPr>
        <p:spPr/>
      </p:sp>
      <p:sp>
        <p:nvSpPr>
          <p:cNvPr id="1048696" name="文本框"/>
          <p:cNvSpPr>
            <a:spLocks noGrp="1"/>
          </p:cNvSpPr>
          <p:nvPr>
            <p:ph type="body" idx="1"/>
          </p:nvPr>
        </p:nvSpPr>
        <p:spPr/>
        <p:txBody>
          <a:bodyPr/>
          <a:p>
            <a:endParaRPr altLang="en-US" lang="zh-CN"/>
          </a:p>
        </p:txBody>
      </p:sp>
      <p:sp>
        <p:nvSpPr>
          <p:cNvPr id="10486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4" name="文本框"/>
          <p:cNvSpPr>
            <a:spLocks noGrp="1"/>
          </p:cNvSpPr>
          <p:nvPr>
            <p:ph type="sldImg"/>
          </p:nvPr>
        </p:nvSpPr>
        <p:spPr/>
      </p:sp>
      <p:sp>
        <p:nvSpPr>
          <p:cNvPr id="1048705" name="文本框"/>
          <p:cNvSpPr>
            <a:spLocks noGrp="1"/>
          </p:cNvSpPr>
          <p:nvPr>
            <p:ph type="body" idx="1"/>
          </p:nvPr>
        </p:nvSpPr>
        <p:spPr/>
        <p:txBody>
          <a:bodyPr/>
          <a:p>
            <a:endParaRPr altLang="en-US" lang="zh-CN"/>
          </a:p>
        </p:txBody>
      </p:sp>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0" name="文本框"/>
          <p:cNvSpPr>
            <a:spLocks noGrp="1"/>
          </p:cNvSpPr>
          <p:nvPr>
            <p:ph type="sldImg"/>
          </p:nvPr>
        </p:nvSpPr>
        <p:spPr/>
      </p:sp>
      <p:sp>
        <p:nvSpPr>
          <p:cNvPr id="1048721" name="文本框"/>
          <p:cNvSpPr>
            <a:spLocks noGrp="1"/>
          </p:cNvSpPr>
          <p:nvPr>
            <p:ph type="body" idx="1"/>
          </p:nvPr>
        </p:nvSpPr>
        <p:spPr/>
        <p:txBody>
          <a:bodyPr/>
          <a:p>
            <a:endParaRPr altLang="en-US" lang="zh-CN"/>
          </a:p>
        </p:txBody>
      </p:sp>
      <p:sp>
        <p:nvSpPr>
          <p:cNvPr id="104872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6"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7"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7" name="文本框"/>
          <p:cNvSpPr>
            <a:spLocks noGrp="1"/>
          </p:cNvSpPr>
          <p:nvPr>
            <p:ph type="title"/>
          </p:nvPr>
        </p:nvSpPr>
        <p:spPr/>
        <p:txBody>
          <a:bodyPr/>
          <a:p>
            <a:r>
              <a:rPr altLang="en-US" lang="zh-CN" smtClean="0"/>
              <a:t>单击此处编辑母版标题样式</a:t>
            </a:r>
            <a:endParaRPr altLang="en-US" lang="zh-CN"/>
          </a:p>
        </p:txBody>
      </p:sp>
      <p:sp>
        <p:nvSpPr>
          <p:cNvPr id="1048788"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5"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6"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8" name="文本框"/>
          <p:cNvSpPr>
            <a:spLocks noGrp="1"/>
          </p:cNvSpPr>
          <p:nvPr>
            <p:ph type="ftr" sz="quarter" idx="11"/>
          </p:nvPr>
        </p:nvSpPr>
        <p:spPr/>
        <p:txBody>
          <a:bodyPr/>
          <a:p>
            <a:endParaRPr altLang="en-US" lang="zh-CN"/>
          </a:p>
        </p:txBody>
      </p:sp>
      <p:sp>
        <p:nvSpPr>
          <p:cNvPr id="104875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2" name="文本框"/>
          <p:cNvSpPr>
            <a:spLocks noGrp="1"/>
          </p:cNvSpPr>
          <p:nvPr>
            <p:ph type="title"/>
          </p:nvPr>
        </p:nvSpPr>
        <p:spPr/>
        <p:txBody>
          <a:bodyPr/>
          <a:p>
            <a:r>
              <a:rPr altLang="en-US" lang="zh-CN" smtClean="0"/>
              <a:t>单击此处编辑母版标题样式</a:t>
            </a:r>
            <a:endParaRPr altLang="en-US" lang="zh-CN"/>
          </a:p>
        </p:txBody>
      </p:sp>
      <p:sp>
        <p:nvSpPr>
          <p:cNvPr id="1048783"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6"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7"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2" name="文本框"/>
          <p:cNvSpPr>
            <a:spLocks noGrp="1"/>
          </p:cNvSpPr>
          <p:nvPr>
            <p:ph type="title"/>
          </p:nvPr>
        </p:nvSpPr>
        <p:spPr/>
        <p:txBody>
          <a:bodyPr/>
          <a:p>
            <a:r>
              <a:rPr altLang="en-US" lang="zh-CN" smtClean="0"/>
              <a:t>单击此处编辑母版标题样式</a:t>
            </a:r>
            <a:endParaRPr altLang="en-US" lang="zh-CN"/>
          </a:p>
        </p:txBody>
      </p:sp>
      <p:sp>
        <p:nvSpPr>
          <p:cNvPr id="104879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6" name="文本框"/>
          <p:cNvSpPr>
            <a:spLocks noGrp="1"/>
          </p:cNvSpPr>
          <p:nvPr>
            <p:ph type="ftr" sz="quarter" idx="11"/>
          </p:nvPr>
        </p:nvSpPr>
        <p:spPr/>
        <p:txBody>
          <a:bodyPr/>
          <a:p>
            <a:endParaRPr altLang="en-US" lang="zh-CN"/>
          </a:p>
        </p:txBody>
      </p:sp>
      <p:sp>
        <p:nvSpPr>
          <p:cNvPr id="104879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5"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1" name="文本框"/>
          <p:cNvSpPr>
            <a:spLocks noGrp="1"/>
          </p:cNvSpPr>
          <p:nvPr>
            <p:ph type="title"/>
          </p:nvPr>
        </p:nvSpPr>
        <p:spPr/>
        <p:txBody>
          <a:bodyPr/>
          <a:p>
            <a:r>
              <a:rPr altLang="en-US" lang="zh-CN" smtClean="0"/>
              <a:t>单击此处编辑母版标题样式</a:t>
            </a:r>
            <a:endParaRPr altLang="en-US" lang="zh-CN"/>
          </a:p>
        </p:txBody>
      </p:sp>
      <p:sp>
        <p:nvSpPr>
          <p:cNvPr id="104875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8"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9"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0"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2" name="文本框"/>
          <p:cNvSpPr>
            <a:spLocks noGrp="1"/>
          </p:cNvSpPr>
          <p:nvPr>
            <p:ph type="ftr" sz="quarter" idx="11"/>
          </p:nvPr>
        </p:nvSpPr>
        <p:spPr/>
        <p:txBody>
          <a:bodyPr/>
          <a:p>
            <a:endParaRPr altLang="en-US" lang="zh-CN"/>
          </a:p>
        </p:txBody>
      </p:sp>
      <p:sp>
        <p:nvSpPr>
          <p:cNvPr id="104880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6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171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21569512">
            <a:off x="1773483" y="2942300"/>
            <a:ext cx="8999367"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1" cap="none" sz="2400" i="0" kern="1200" lang="en-US" spc="0" strike="noStrike" u="none">
                <a:solidFill>
                  <a:schemeClr val="tx1"/>
                </a:solidFill>
                <a:latin typeface="Calibri" pitchFamily="0" charset="0"/>
                <a:ea typeface="宋体" pitchFamily="0" charset="0"/>
                <a:cs typeface="Calibri" pitchFamily="0" charset="0"/>
              </a:rPr>
              <a:t> </a:t>
            </a:r>
            <a:r>
              <a:rPr altLang="zh-CN" baseline="0" b="1" cap="none" sz="2400" i="0" kern="1200" lang="en-US" spc="0" strike="noStrike" u="none">
                <a:solidFill>
                  <a:schemeClr val="tx1"/>
                </a:solidFill>
                <a:latin typeface="Calibri" pitchFamily="0" charset="0"/>
                <a:ea typeface="宋体" pitchFamily="0" charset="0"/>
                <a:cs typeface="Calibri" pitchFamily="0" charset="0"/>
              </a:rPr>
              <a:t>F</a:t>
            </a:r>
            <a:r>
              <a:rPr altLang="zh-CN" baseline="0" b="1" cap="none" sz="2400" i="0" kern="1200" lang="en-US" spc="0" strike="noStrike" u="none">
                <a:solidFill>
                  <a:schemeClr val="tx1"/>
                </a:solidFill>
                <a:latin typeface="Calibri" pitchFamily="0" charset="0"/>
                <a:ea typeface="宋体" pitchFamily="0" charset="0"/>
                <a:cs typeface="Calibri" pitchFamily="0" charset="0"/>
              </a:rPr>
              <a:t>A</a:t>
            </a:r>
            <a:r>
              <a:rPr altLang="zh-CN" baseline="0" b="1" cap="none" sz="2400" i="0" kern="1200" lang="en-US" spc="0" strike="noStrike" u="none">
                <a:solidFill>
                  <a:schemeClr val="tx1"/>
                </a:solidFill>
                <a:latin typeface="Calibri" pitchFamily="0" charset="0"/>
                <a:ea typeface="宋体" pitchFamily="0" charset="0"/>
                <a:cs typeface="Calibri" pitchFamily="0" charset="0"/>
              </a:rPr>
              <a:t>T</a:t>
            </a:r>
            <a:r>
              <a:rPr altLang="zh-CN" baseline="0" b="1" cap="none" sz="2400" i="0" kern="1200" lang="en-US" spc="0" strike="noStrike" u="none">
                <a:solidFill>
                  <a:schemeClr val="tx1"/>
                </a:solidFill>
                <a:latin typeface="Calibri" pitchFamily="0" charset="0"/>
                <a:ea typeface="宋体" pitchFamily="0" charset="0"/>
                <a:cs typeface="Calibri" pitchFamily="0" charset="0"/>
              </a:rPr>
              <a:t>H</a:t>
            </a:r>
            <a:r>
              <a:rPr altLang="zh-CN" baseline="0" b="1" cap="none" sz="2400" i="0" kern="1200" lang="en-US" spc="0" strike="noStrike" u="none">
                <a:solidFill>
                  <a:schemeClr val="tx1"/>
                </a:solidFill>
                <a:latin typeface="Calibri" pitchFamily="0" charset="0"/>
                <a:ea typeface="宋体" pitchFamily="0" charset="0"/>
                <a:cs typeface="Calibri" pitchFamily="0" charset="0"/>
              </a:rPr>
              <a:t>I</a:t>
            </a:r>
            <a:r>
              <a:rPr altLang="zh-CN" baseline="0" b="1" cap="none" sz="2400" i="0" kern="1200" lang="en-US" spc="0" strike="noStrike" u="none">
                <a:solidFill>
                  <a:schemeClr val="tx1"/>
                </a:solidFill>
                <a:latin typeface="Calibri" pitchFamily="0" charset="0"/>
                <a:ea typeface="宋体" pitchFamily="0" charset="0"/>
                <a:cs typeface="Calibri" pitchFamily="0" charset="0"/>
              </a:rPr>
              <a:t>M</a:t>
            </a:r>
            <a:r>
              <a:rPr altLang="zh-CN" baseline="0" b="1" cap="none" sz="2400" i="0" kern="1200" lang="en-US" spc="0" strike="noStrike" u="none">
                <a:solidFill>
                  <a:schemeClr val="tx1"/>
                </a:solidFill>
                <a:latin typeface="Calibri" pitchFamily="0" charset="0"/>
                <a:ea typeface="宋体" pitchFamily="0" charset="0"/>
                <a:cs typeface="Calibri" pitchFamily="0" charset="0"/>
              </a:rPr>
              <a:t>A</a:t>
            </a:r>
            <a:r>
              <a:rPr altLang="zh-CN" baseline="0" b="1" cap="none" sz="2400" i="0" kern="1200" lang="en-US" spc="0" strike="noStrike" u="none">
                <a:solidFill>
                  <a:schemeClr val="tx1"/>
                </a:solidFill>
                <a:latin typeface="Calibri" pitchFamily="0" charset="0"/>
                <a:ea typeface="宋体" pitchFamily="0" charset="0"/>
                <a:cs typeface="Calibri" pitchFamily="0" charset="0"/>
              </a:rPr>
              <a:t> </a:t>
            </a:r>
            <a:r>
              <a:rPr altLang="zh-CN" baseline="0" b="1" cap="none" sz="2400" i="0" kern="1200" lang="en-US" spc="0" strike="noStrike" u="none">
                <a:solidFill>
                  <a:schemeClr val="tx1"/>
                </a:solidFill>
                <a:latin typeface="Calibri" pitchFamily="0" charset="0"/>
                <a:ea typeface="宋体" pitchFamily="0" charset="0"/>
                <a:cs typeface="Calibri" pitchFamily="0" charset="0"/>
              </a:rPr>
              <a:t>T</a:t>
            </a:r>
            <a:r>
              <a:rPr altLang="zh-CN" baseline="0" b="1" cap="none" sz="2400" i="0" kern="1200" lang="en-US" spc="0" strike="noStrike" u="none">
                <a:solidFill>
                  <a:schemeClr val="tx1"/>
                </a:solidFill>
                <a:latin typeface="Calibri" pitchFamily="0" charset="0"/>
                <a:ea typeface="宋体" pitchFamily="0" charset="0"/>
                <a:cs typeface="Calibri" pitchFamily="0" charset="0"/>
              </a:rPr>
              <a:t>H</a:t>
            </a:r>
            <a:r>
              <a:rPr altLang="zh-CN" baseline="0" b="1" cap="none" sz="2400" i="0" kern="1200" lang="en-US" spc="0" strike="noStrike" u="none">
                <a:solidFill>
                  <a:schemeClr val="tx1"/>
                </a:solidFill>
                <a:latin typeface="Calibri" pitchFamily="0" charset="0"/>
                <a:ea typeface="宋体" pitchFamily="0" charset="0"/>
                <a:cs typeface="Calibri" pitchFamily="0" charset="0"/>
              </a:rPr>
              <a:t>U</a:t>
            </a:r>
            <a:r>
              <a:rPr altLang="zh-CN" baseline="0" b="1" cap="none" sz="2400" i="0" kern="1200" lang="en-US" spc="0" strike="noStrike" u="none">
                <a:solidFill>
                  <a:schemeClr val="tx1"/>
                </a:solidFill>
                <a:latin typeface="Calibri" pitchFamily="0" charset="0"/>
                <a:ea typeface="宋体" pitchFamily="0" charset="0"/>
                <a:cs typeface="Calibri" pitchFamily="0" charset="0"/>
              </a:rPr>
              <a:t>S</a:t>
            </a:r>
            <a:r>
              <a:rPr altLang="zh-CN" baseline="0" b="1" cap="none" sz="2400" i="0" kern="1200" lang="en-US" spc="0" strike="noStrike" u="none">
                <a:solidFill>
                  <a:schemeClr val="tx1"/>
                </a:solidFill>
                <a:latin typeface="Calibri" pitchFamily="0" charset="0"/>
                <a:ea typeface="宋体" pitchFamily="0" charset="0"/>
                <a:cs typeface="Calibri" pitchFamily="0" charset="0"/>
              </a:rPr>
              <a:t>L</a:t>
            </a:r>
            <a:r>
              <a:rPr altLang="zh-CN" baseline="0" b="1" cap="none" sz="2400" i="0" kern="1200" lang="en-US" spc="0" strike="noStrike" u="none">
                <a:solidFill>
                  <a:schemeClr val="tx1"/>
                </a:solidFill>
                <a:latin typeface="Calibri" pitchFamily="0" charset="0"/>
                <a:ea typeface="宋体" pitchFamily="0" charset="0"/>
                <a:cs typeface="Calibri" pitchFamily="0" charset="0"/>
              </a:rPr>
              <a:t>I</a:t>
            </a:r>
            <a:r>
              <a:rPr altLang="zh-CN" baseline="0" b="1" cap="none" sz="2400" i="0" kern="1200" lang="en-US" spc="0" strike="noStrike" u="none">
                <a:solidFill>
                  <a:schemeClr val="tx1"/>
                </a:solidFill>
                <a:latin typeface="Calibri" pitchFamily="0" charset="0"/>
                <a:ea typeface="宋体" pitchFamily="0" charset="0"/>
                <a:cs typeface="Calibri" pitchFamily="0" charset="0"/>
              </a:rPr>
              <a:t>N</a:t>
            </a:r>
            <a:r>
              <a:rPr altLang="zh-CN" baseline="0" b="1" cap="none" sz="2400" i="0" kern="1200" lang="en-US" spc="0" strike="noStrike" u="none">
                <a:solidFill>
                  <a:schemeClr val="tx1"/>
                </a:solidFill>
                <a:latin typeface="Calibri" pitchFamily="0" charset="0"/>
                <a:ea typeface="宋体" pitchFamily="0" charset="0"/>
                <a:cs typeface="Calibri" pitchFamily="0" charset="0"/>
              </a:rPr>
              <a:t>.</a:t>
            </a:r>
            <a:r>
              <a:rPr altLang="zh-CN" baseline="0" b="1" cap="none" sz="2400" i="0" kern="1200" lang="en-US" spc="0" strike="noStrike" u="none">
                <a:solidFill>
                  <a:schemeClr val="tx1"/>
                </a:solidFill>
                <a:latin typeface="Calibri" pitchFamily="0" charset="0"/>
                <a:ea typeface="宋体" pitchFamily="0" charset="0"/>
                <a:cs typeface="Calibri" pitchFamily="0" charset="0"/>
              </a:rPr>
              <a:t> </a:t>
            </a:r>
            <a:r>
              <a:rPr altLang="zh-CN" baseline="0" b="1" cap="none" sz="2400" i="0" kern="1200" lang="en-US" spc="0" strike="noStrike" u="none">
                <a:solidFill>
                  <a:schemeClr val="tx1"/>
                </a:solidFill>
                <a:latin typeface="Calibri" pitchFamily="0" charset="0"/>
                <a:ea typeface="宋体" pitchFamily="0" charset="0"/>
                <a:cs typeface="Calibri" pitchFamily="0" charset="0"/>
              </a:rPr>
              <a:t>A</a:t>
            </a:r>
            <a:r>
              <a:rPr altLang="zh-CN" baseline="0" b="1" cap="none" sz="2400" i="0" kern="1200" lang="en-US" spc="0" strike="noStrike" u="none">
                <a:solidFill>
                  <a:schemeClr val="tx1"/>
                </a:solidFill>
                <a:latin typeface="Calibri" pitchFamily="0" charset="0"/>
                <a:ea typeface="宋体" pitchFamily="0" charset="0"/>
                <a:cs typeface="Calibri" pitchFamily="0" charset="0"/>
              </a:rPr>
              <a:t>.</a:t>
            </a:r>
            <a:r>
              <a:rPr altLang="zh-CN" baseline="0" b="1" cap="none" sz="2400" i="0" kern="1200" lang="en-US" spc="0" strike="noStrike" u="none">
                <a:solidFill>
                  <a:schemeClr val="tx1"/>
                </a:solidFill>
                <a:latin typeface="Calibri" pitchFamily="0" charset="0"/>
                <a:ea typeface="宋体" pitchFamily="0" charset="0"/>
                <a:cs typeface="Calibri" pitchFamily="0" charset="0"/>
              </a:rPr>
              <a:t> </a:t>
            </a:r>
            <a:r>
              <a:rPr altLang="zh-CN" baseline="0" b="1" cap="none" sz="2400" i="0" kern="1200" lang="en-US" spc="0" strike="noStrike" u="none">
                <a:solidFill>
                  <a:schemeClr val="tx1"/>
                </a:solidFill>
                <a:latin typeface="Calibri" pitchFamily="0" charset="0"/>
                <a:ea typeface="宋体" pitchFamily="0" charset="0"/>
                <a:cs typeface="Calibri" pitchFamily="0" charset="0"/>
              </a:rPr>
              <a:t>S</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1" cap="none" sz="2400" i="0" kern="1200" lang="en-US" spc="0" strike="noStrike" u="none">
                <a:solidFill>
                  <a:schemeClr val="tx1"/>
                </a:solidFill>
                <a:latin typeface="Calibri" pitchFamily="0" charset="0"/>
                <a:ea typeface="宋体" pitchFamily="0" charset="0"/>
                <a:cs typeface="Calibri" pitchFamily="0" charset="0"/>
              </a:rPr>
              <a:t>22132110420</a:t>
            </a:r>
            <a:r>
              <a:rPr altLang="zh-CN" baseline="0" b="1" cap="none" sz="2400" i="0" kern="1200" lang="en-US" spc="0" strike="noStrike" u="none">
                <a:solidFill>
                  <a:schemeClr val="tx1"/>
                </a:solidFill>
                <a:latin typeface="Calibri" pitchFamily="0" charset="0"/>
                <a:ea typeface="宋体" pitchFamily="0" charset="0"/>
                <a:cs typeface="Calibri" pitchFamily="0" charset="0"/>
              </a:rPr>
              <a:t>4</a:t>
            </a:r>
            <a:r>
              <a:rPr altLang="zh-CN" baseline="0" b="1" cap="none" sz="2400" i="0" kern="1200" lang="en-US" spc="0" strike="noStrike" u="none">
                <a:solidFill>
                  <a:schemeClr val="tx1"/>
                </a:solidFill>
                <a:latin typeface="Calibri" pitchFamily="0" charset="0"/>
                <a:ea typeface="宋体" pitchFamily="0" charset="0"/>
                <a:cs typeface="Calibri" pitchFamily="0" charset="0"/>
              </a:rPr>
              <a:t>8</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1" cap="none" sz="2400" i="0" kern="1200" lang="en-US" spc="0" strike="noStrike" u="none">
                <a:solidFill>
                  <a:schemeClr val="tx1"/>
                </a:solidFill>
                <a:latin typeface="Calibri" pitchFamily="0" charset="0"/>
                <a:ea typeface="宋体" pitchFamily="0" charset="0"/>
                <a:cs typeface="Calibri" pitchFamily="0" charset="0"/>
              </a:rPr>
              <a:t> B.com CS</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COLLEGE</a:t>
            </a:r>
            <a:r>
              <a:rPr altLang="zh-CN" baseline="0" b="1" cap="none" sz="2400" i="0" kern="1200" lang="en-US" spc="0" strike="noStrike" u="none">
                <a:solidFill>
                  <a:schemeClr val="tx1"/>
                </a:solidFill>
                <a:latin typeface="Calibri" pitchFamily="0" charset="0"/>
                <a:ea typeface="宋体" pitchFamily="0" charset="0"/>
                <a:cs typeface="Calibri" pitchFamily="0" charset="0"/>
              </a:rPr>
              <a:t> : PRESIDENCY COLLEGE </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1"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5" name="矩形"/>
          <p:cNvSpPr/>
          <p:nvPr/>
        </p:nvSpPr>
        <p:spPr>
          <a:xfrm rot="0">
            <a:off x="739774" y="291147"/>
            <a:ext cx="3303904" cy="14611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7" name="文本框"/>
          <p:cNvSpPr txBox="1"/>
          <p:nvPr/>
        </p:nvSpPr>
        <p:spPr>
          <a:xfrm rot="0">
            <a:off x="1200131" y="2495512"/>
            <a:ext cx="5975851" cy="1158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Droid Sans" pitchFamily="0" charset="0"/>
                <a:ea typeface="宋体" pitchFamily="0" charset="0"/>
                <a:cs typeface="Lucida Sans"/>
              </a:rPr>
              <a:t>Data modeling is the process of creating a visual representation of either a whole information system or parts of it to communicate connections between data points and structures.</a:t>
            </a:r>
            <a:endParaRPr altLang="en-US" baseline="0" b="1" cap="none" sz="1800" i="0" kern="1200" lang="zh-CN" spc="0" strike="noStrike" u="none">
              <a:solidFill>
                <a:schemeClr val="tx1"/>
              </a:solidFill>
              <a:latin typeface="Droid Sans" pitchFamily="0" charset="0"/>
              <a:ea typeface="宋体" pitchFamily="0" charset="0"/>
              <a:cs typeface="Lucida Sans"/>
            </a:endParaRPr>
          </a:p>
        </p:txBody>
      </p:sp>
      <p:sp>
        <p:nvSpPr>
          <p:cNvPr id="1048728" name="文本框"/>
          <p:cNvSpPr txBox="1"/>
          <p:nvPr/>
        </p:nvSpPr>
        <p:spPr>
          <a:xfrm rot="0">
            <a:off x="1200131" y="3790892"/>
            <a:ext cx="4762427"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Droid Sans" pitchFamily="0" charset="0"/>
                <a:ea typeface="宋体" pitchFamily="0" charset="0"/>
                <a:cs typeface="Lucida Sans"/>
              </a:rPr>
              <a:t>The goal of data modeling to illustrate the types of data used and stored within the system, the relationships among these data types, the ways the data can be grouped and organized and its formats and attributes.</a:t>
            </a:r>
            <a:endParaRPr altLang="en-US" baseline="0" b="1"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5" name="文本框"/>
          <p:cNvSpPr>
            <a:spLocks noGrp="1"/>
          </p:cNvSpPr>
          <p:nvPr>
            <p:ph type="title"/>
          </p:nvPr>
        </p:nvSpPr>
        <p:spPr>
          <a:xfrm rot="0">
            <a:off x="755332" y="385444"/>
            <a:ext cx="2437130" cy="14611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6"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7" name="文本框"/>
          <p:cNvSpPr txBox="1"/>
          <p:nvPr/>
        </p:nvSpPr>
        <p:spPr>
          <a:xfrm rot="0">
            <a:off x="628640" y="2209766"/>
            <a:ext cx="4762427"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Droid Sans" pitchFamily="0" charset="0"/>
                <a:ea typeface="宋体" pitchFamily="0" charset="0"/>
                <a:cs typeface="Lucida Sans"/>
              </a:rPr>
              <a:t>Analyzing employee data in Excel gives insights on performance, salaries, attendance, turnover, training needs, and aids in workforce planning. These results inform decisions to enhance HR processes and optimize workforce management. Excel is key for actionable insights from employee data.</a:t>
            </a:r>
            <a:endParaRPr altLang="en-US" baseline="0" b="1"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1"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2" name="文本框"/>
          <p:cNvSpPr txBox="1"/>
          <p:nvPr/>
        </p:nvSpPr>
        <p:spPr>
          <a:xfrm rot="0">
            <a:off x="771513" y="1628750"/>
            <a:ext cx="4762427"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Droid Sans" pitchFamily="0" charset="0"/>
                <a:ea typeface="宋体" pitchFamily="0" charset="0"/>
                <a:cs typeface="Lucida Sans"/>
              </a:rPr>
              <a:t>Excel was key in extracting valuable insights from In short, Excel was key in extracting valuable insights from employee data, enabling informed decisions to enhance HR processes and optimize workforce management, ultimately improving employee engagement and operational efficiency. data, enabling informed decisions to enhance HR processes and optimize workforce management, ultimately improving employee engagement and operational efficiency.</a:t>
            </a:r>
            <a:endParaRPr altLang="en-US" baseline="0" b="1"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7372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文本框"/>
          <p:cNvSpPr txBox="1"/>
          <p:nvPr/>
        </p:nvSpPr>
        <p:spPr>
          <a:xfrm rot="0">
            <a:off x="1419203" y="2705058"/>
            <a:ext cx="6476769" cy="624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Droid Sans" pitchFamily="0" charset="0"/>
                <a:ea typeface="宋体" pitchFamily="0" charset="0"/>
                <a:cs typeface="Lucida Sans"/>
              </a:rPr>
              <a:t>A problem statement for a project is a clear, concise description of a problem that a team is trying to address. </a:t>
            </a:r>
            <a:endParaRPr altLang="en-US" baseline="0" b="1"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1"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1"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1"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5" name="文本框"/>
          <p:cNvSpPr txBox="1"/>
          <p:nvPr/>
        </p:nvSpPr>
        <p:spPr>
          <a:xfrm rot="0">
            <a:off x="1418321" y="2638384"/>
            <a:ext cx="6911894"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Droid Sans" pitchFamily="0" charset="0"/>
                <a:ea typeface="宋体" pitchFamily="0" charset="0"/>
                <a:cs typeface="Lucida Sans"/>
              </a:rPr>
              <a:t>A project overview is a concise document that summarizes the key elements of a project, including its goals, objectives, schedule, budget, and resources. It's a useful tool for keeping everyone involved in a project informed and aligned, and can be used as a reference throughout the project's lifecycle. </a:t>
            </a:r>
            <a:endParaRPr altLang="en-US" baseline="0" b="1"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4" name="文本框"/>
          <p:cNvSpPr txBox="1"/>
          <p:nvPr/>
        </p:nvSpPr>
        <p:spPr>
          <a:xfrm rot="0">
            <a:off x="2066893" y="2209766"/>
            <a:ext cx="6477069"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Droid Sans" pitchFamily="0" charset="0"/>
                <a:ea typeface="宋体" pitchFamily="0" charset="0"/>
                <a:cs typeface="Lucida Sans"/>
              </a:rPr>
              <a:t>An end user, also known as the end consumer, is the person who makes the final purchase or use of a product. Examples of end-users include people who receive a gift from friends or individuals who buy shoes to wear. In contrast, a customer is any person or business that buys products or services.</a:t>
            </a:r>
            <a:endParaRPr altLang="en-US" baseline="0" b="1"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文本框"/>
          <p:cNvSpPr txBox="1"/>
          <p:nvPr/>
        </p:nvSpPr>
        <p:spPr>
          <a:xfrm rot="0">
            <a:off x="3714693" y="2476462"/>
            <a:ext cx="5621257"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Droid Sans" pitchFamily="0" charset="0"/>
                <a:ea typeface="宋体" pitchFamily="0" charset="0"/>
                <a:cs typeface="Lucida Sans"/>
              </a:rPr>
              <a:t>A value proposition is a statement that explains the benefits of a product or service and why a customer should choose it over a competitor's offering. It's a key part of a company's marketing strategy and can be used to position a brand in the market. </a:t>
            </a:r>
            <a:endParaRPr altLang="en-US" baseline="0" b="1"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7"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8" name="文本框"/>
          <p:cNvSpPr txBox="1"/>
          <p:nvPr/>
        </p:nvSpPr>
        <p:spPr>
          <a:xfrm rot="0">
            <a:off x="2571710" y="2352639"/>
            <a:ext cx="4757271" cy="89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Droid Sans" pitchFamily="0" charset="0"/>
                <a:ea typeface="宋体" pitchFamily="0" charset="0"/>
                <a:cs typeface="Lucida Sans"/>
              </a:rPr>
              <a:t>A database is an organized collection of structured information, or data, typically stored electronically in a computer system.</a:t>
            </a:r>
            <a:endParaRPr altLang="en-US" baseline="0" b="1"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2"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6"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9" name="文本框"/>
          <p:cNvSpPr txBox="1"/>
          <p:nvPr/>
        </p:nvSpPr>
        <p:spPr>
          <a:xfrm rot="0">
            <a:off x="2857456" y="2495512"/>
            <a:ext cx="5837254" cy="1158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Droid Sans" pitchFamily="0" charset="0"/>
                <a:ea typeface="宋体" pitchFamily="0" charset="0"/>
                <a:cs typeface="Lucida Sans"/>
              </a:rPr>
              <a:t>A Wow moment is that instant when a user realizes the unique value your product or service brings to their life. It's the "aha" experience that transforms them from casual users to loyal customers.</a:t>
            </a:r>
            <a:endParaRPr altLang="en-US" baseline="0" b="1"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2024-09-11T06:07:38Z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530577ffbd70496baec2afc007d2bda1</vt:lpwstr>
  </property>
</Properties>
</file>