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2" r:id="rId7"/>
    <p:sldId id="263" r:id="rId8"/>
    <p:sldId id="265"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4" d="100"/>
          <a:sy n="64" d="100"/>
        </p:scale>
        <p:origin x="9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84335F-F781-488B-BE38-26ECC51E66D4}"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76C78F6-C8FA-4066-9BFA-D2CE4E708881}">
      <dgm:prSet/>
      <dgm:spPr/>
      <dgm:t>
        <a:bodyPr/>
        <a:lstStyle/>
        <a:p>
          <a:pPr>
            <a:defRPr b="1"/>
          </a:pPr>
          <a:r>
            <a:rPr lang="en-US" i="0" baseline="0"/>
            <a:t>1. MERN Stack (for web app):</a:t>
          </a:r>
          <a:endParaRPr lang="en-US"/>
        </a:p>
      </dgm:t>
    </dgm:pt>
    <dgm:pt modelId="{DA4F761C-5D54-42C8-B331-2F702084CDDE}" type="parTrans" cxnId="{A6519845-D21E-4EA2-BF93-BFA72E1DCA09}">
      <dgm:prSet/>
      <dgm:spPr/>
      <dgm:t>
        <a:bodyPr/>
        <a:lstStyle/>
        <a:p>
          <a:endParaRPr lang="en-US"/>
        </a:p>
      </dgm:t>
    </dgm:pt>
    <dgm:pt modelId="{6AD5A77B-6BA7-4BDC-BFA1-0DBB15F5C14E}" type="sibTrans" cxnId="{A6519845-D21E-4EA2-BF93-BFA72E1DCA09}">
      <dgm:prSet/>
      <dgm:spPr/>
      <dgm:t>
        <a:bodyPr/>
        <a:lstStyle/>
        <a:p>
          <a:endParaRPr lang="en-US"/>
        </a:p>
      </dgm:t>
    </dgm:pt>
    <dgm:pt modelId="{96DDE747-1B84-4629-82FB-C55DD4141049}">
      <dgm:prSet/>
      <dgm:spPr/>
      <dgm:t>
        <a:bodyPr/>
        <a:lstStyle/>
        <a:p>
          <a:r>
            <a:rPr lang="en-US" i="0" baseline="0" dirty="0"/>
            <a:t>MongoDB → Stores employee data (leave records, policies, etc.)</a:t>
          </a:r>
          <a:endParaRPr lang="en-US" dirty="0"/>
        </a:p>
      </dgm:t>
    </dgm:pt>
    <dgm:pt modelId="{8C414297-49FA-4757-AD94-5F50DEDB4FB7}" type="parTrans" cxnId="{1C4402F0-B8F5-42C1-96B3-E3276D50721B}">
      <dgm:prSet/>
      <dgm:spPr/>
      <dgm:t>
        <a:bodyPr/>
        <a:lstStyle/>
        <a:p>
          <a:endParaRPr lang="en-US"/>
        </a:p>
      </dgm:t>
    </dgm:pt>
    <dgm:pt modelId="{C75C150F-D31A-4969-BB31-6DA4EC3BE26A}" type="sibTrans" cxnId="{1C4402F0-B8F5-42C1-96B3-E3276D50721B}">
      <dgm:prSet/>
      <dgm:spPr/>
      <dgm:t>
        <a:bodyPr/>
        <a:lstStyle/>
        <a:p>
          <a:endParaRPr lang="en-US"/>
        </a:p>
      </dgm:t>
    </dgm:pt>
    <dgm:pt modelId="{94C09B05-648E-46D2-9CBB-4984F4E3B6EC}">
      <dgm:prSet/>
      <dgm:spPr/>
      <dgm:t>
        <a:bodyPr/>
        <a:lstStyle/>
        <a:p>
          <a:r>
            <a:rPr lang="en-US" i="0" baseline="0" dirty="0"/>
            <a:t>Express.js → Backend server handling API requests &amp; HR workflows</a:t>
          </a:r>
          <a:endParaRPr lang="en-US" dirty="0"/>
        </a:p>
      </dgm:t>
    </dgm:pt>
    <dgm:pt modelId="{A77A8DAF-4205-4A7C-AA5F-BC7C6251C8B2}" type="parTrans" cxnId="{F30FA686-42EC-4AE3-88EB-A67349B8526B}">
      <dgm:prSet/>
      <dgm:spPr/>
      <dgm:t>
        <a:bodyPr/>
        <a:lstStyle/>
        <a:p>
          <a:endParaRPr lang="en-US"/>
        </a:p>
      </dgm:t>
    </dgm:pt>
    <dgm:pt modelId="{AB590CF2-1A75-424E-B30E-AB20BC6327ED}" type="sibTrans" cxnId="{F30FA686-42EC-4AE3-88EB-A67349B8526B}">
      <dgm:prSet/>
      <dgm:spPr/>
      <dgm:t>
        <a:bodyPr/>
        <a:lstStyle/>
        <a:p>
          <a:endParaRPr lang="en-US"/>
        </a:p>
      </dgm:t>
    </dgm:pt>
    <dgm:pt modelId="{F3B544F6-EF0A-4891-B031-1026513DDDFE}">
      <dgm:prSet/>
      <dgm:spPr/>
      <dgm:t>
        <a:bodyPr/>
        <a:lstStyle/>
        <a:p>
          <a:r>
            <a:rPr lang="en-US" i="0" baseline="0" dirty="0"/>
            <a:t>React.js → Frontend with conversational chat UI</a:t>
          </a:r>
          <a:endParaRPr lang="en-US" dirty="0"/>
        </a:p>
      </dgm:t>
    </dgm:pt>
    <dgm:pt modelId="{B328E8E6-C100-45EC-8965-FD0615CDBE1B}" type="parTrans" cxnId="{02DD8B11-33B5-4B2E-849E-59BF3F917EF3}">
      <dgm:prSet/>
      <dgm:spPr/>
      <dgm:t>
        <a:bodyPr/>
        <a:lstStyle/>
        <a:p>
          <a:endParaRPr lang="en-US"/>
        </a:p>
      </dgm:t>
    </dgm:pt>
    <dgm:pt modelId="{FFFC60C0-9533-4261-AE48-843104E70CA3}" type="sibTrans" cxnId="{02DD8B11-33B5-4B2E-849E-59BF3F917EF3}">
      <dgm:prSet/>
      <dgm:spPr/>
      <dgm:t>
        <a:bodyPr/>
        <a:lstStyle/>
        <a:p>
          <a:endParaRPr lang="en-US"/>
        </a:p>
      </dgm:t>
    </dgm:pt>
    <dgm:pt modelId="{3261D821-4058-41E0-BC5A-0D7E9E4B2CE4}">
      <dgm:prSet/>
      <dgm:spPr/>
      <dgm:t>
        <a:bodyPr/>
        <a:lstStyle/>
        <a:p>
          <a:r>
            <a:rPr lang="en-US" i="0" baseline="0" dirty="0"/>
            <a:t>Node.js → Runtime for backend + API integration</a:t>
          </a:r>
          <a:endParaRPr lang="en-US" dirty="0"/>
        </a:p>
      </dgm:t>
    </dgm:pt>
    <dgm:pt modelId="{B7C0BE18-ECA2-41DB-94BF-A2551B9414B2}" type="parTrans" cxnId="{ADD2BD91-82E6-424A-A2C5-1AB83801D2AA}">
      <dgm:prSet/>
      <dgm:spPr/>
      <dgm:t>
        <a:bodyPr/>
        <a:lstStyle/>
        <a:p>
          <a:endParaRPr lang="en-US"/>
        </a:p>
      </dgm:t>
    </dgm:pt>
    <dgm:pt modelId="{874A25C5-2A01-43FF-BB53-CFC052B6BD98}" type="sibTrans" cxnId="{ADD2BD91-82E6-424A-A2C5-1AB83801D2AA}">
      <dgm:prSet/>
      <dgm:spPr/>
      <dgm:t>
        <a:bodyPr/>
        <a:lstStyle/>
        <a:p>
          <a:endParaRPr lang="en-US"/>
        </a:p>
      </dgm:t>
    </dgm:pt>
    <dgm:pt modelId="{A0E89F66-0847-4A49-BF5A-EB22C81181EF}">
      <dgm:prSet/>
      <dgm:spPr/>
      <dgm:t>
        <a:bodyPr/>
        <a:lstStyle/>
        <a:p>
          <a:pPr>
            <a:defRPr b="1"/>
          </a:pPr>
          <a:r>
            <a:rPr lang="en-US" i="0" baseline="0"/>
            <a:t>2. Ollama:</a:t>
          </a:r>
          <a:endParaRPr lang="en-US"/>
        </a:p>
      </dgm:t>
    </dgm:pt>
    <dgm:pt modelId="{6560228D-A78F-407F-9EA2-8D5BB874ABA2}" type="parTrans" cxnId="{AB6567BE-AE79-493A-BF50-2EE91E9F4DAD}">
      <dgm:prSet/>
      <dgm:spPr/>
      <dgm:t>
        <a:bodyPr/>
        <a:lstStyle/>
        <a:p>
          <a:endParaRPr lang="en-US"/>
        </a:p>
      </dgm:t>
    </dgm:pt>
    <dgm:pt modelId="{C889BC79-C314-4CD3-92AE-17C784D3A3CB}" type="sibTrans" cxnId="{AB6567BE-AE79-493A-BF50-2EE91E9F4DAD}">
      <dgm:prSet/>
      <dgm:spPr/>
      <dgm:t>
        <a:bodyPr/>
        <a:lstStyle/>
        <a:p>
          <a:endParaRPr lang="en-US"/>
        </a:p>
      </dgm:t>
    </dgm:pt>
    <dgm:pt modelId="{1D326DEC-A430-4C2D-81AC-8F547389CA19}">
      <dgm:prSet/>
      <dgm:spPr/>
      <dgm:t>
        <a:bodyPr/>
        <a:lstStyle/>
        <a:p>
          <a:r>
            <a:rPr lang="en-US" i="0" baseline="0" dirty="0"/>
            <a:t>Local LLM server running on our machine</a:t>
          </a:r>
          <a:endParaRPr lang="en-US" dirty="0"/>
        </a:p>
      </dgm:t>
    </dgm:pt>
    <dgm:pt modelId="{557BB2AE-AFB7-4DD8-951A-7932A2527B02}" type="parTrans" cxnId="{9A096BE1-D4B5-47D2-AF76-DAEBDF7DCD00}">
      <dgm:prSet/>
      <dgm:spPr/>
      <dgm:t>
        <a:bodyPr/>
        <a:lstStyle/>
        <a:p>
          <a:endParaRPr lang="en-US"/>
        </a:p>
      </dgm:t>
    </dgm:pt>
    <dgm:pt modelId="{EB67B392-0640-451C-8E6F-F623D7D9F98B}" type="sibTrans" cxnId="{9A096BE1-D4B5-47D2-AF76-DAEBDF7DCD00}">
      <dgm:prSet/>
      <dgm:spPr/>
      <dgm:t>
        <a:bodyPr/>
        <a:lstStyle/>
        <a:p>
          <a:endParaRPr lang="en-US"/>
        </a:p>
      </dgm:t>
    </dgm:pt>
    <dgm:pt modelId="{00A0DEAC-311F-4518-9CA4-F1F493B07B0E}">
      <dgm:prSet/>
      <dgm:spPr/>
      <dgm:t>
        <a:bodyPr/>
        <a:lstStyle/>
        <a:p>
          <a:r>
            <a:rPr lang="en-US" i="0" baseline="0" dirty="0"/>
            <a:t>Provides an easy API (/</a:t>
          </a:r>
          <a:r>
            <a:rPr lang="en-US" i="0" baseline="0" dirty="0" err="1"/>
            <a:t>api</a:t>
          </a:r>
          <a:r>
            <a:rPr lang="en-US" i="0" baseline="0" dirty="0"/>
            <a:t>/generate) to interact with models</a:t>
          </a:r>
          <a:endParaRPr lang="en-US" dirty="0"/>
        </a:p>
      </dgm:t>
    </dgm:pt>
    <dgm:pt modelId="{7395E4FC-C4F7-4CF0-8B66-1603E974025F}" type="parTrans" cxnId="{75E22D9A-DA93-49A3-93CD-66869ED9C32A}">
      <dgm:prSet/>
      <dgm:spPr/>
      <dgm:t>
        <a:bodyPr/>
        <a:lstStyle/>
        <a:p>
          <a:endParaRPr lang="en-US"/>
        </a:p>
      </dgm:t>
    </dgm:pt>
    <dgm:pt modelId="{565BB731-869E-4999-A1E3-9A2C6723B53B}" type="sibTrans" cxnId="{75E22D9A-DA93-49A3-93CD-66869ED9C32A}">
      <dgm:prSet/>
      <dgm:spPr/>
      <dgm:t>
        <a:bodyPr/>
        <a:lstStyle/>
        <a:p>
          <a:endParaRPr lang="en-US"/>
        </a:p>
      </dgm:t>
    </dgm:pt>
    <dgm:pt modelId="{2122A6A0-2D05-4A5E-A17F-519883FE8B35}">
      <dgm:prSet/>
      <dgm:spPr/>
      <dgm:t>
        <a:bodyPr/>
        <a:lstStyle/>
        <a:p>
          <a:pPr>
            <a:defRPr b="1"/>
          </a:pPr>
          <a:r>
            <a:rPr lang="en-US" i="0" baseline="0"/>
            <a:t>3. LLaMA 3 (LLM Model):</a:t>
          </a:r>
          <a:endParaRPr lang="en-US"/>
        </a:p>
      </dgm:t>
    </dgm:pt>
    <dgm:pt modelId="{1146D804-AAE4-40E8-9602-646692391DED}" type="parTrans" cxnId="{86C8035B-7B26-4BA0-9E41-3F6568CE79DA}">
      <dgm:prSet/>
      <dgm:spPr/>
      <dgm:t>
        <a:bodyPr/>
        <a:lstStyle/>
        <a:p>
          <a:endParaRPr lang="en-US"/>
        </a:p>
      </dgm:t>
    </dgm:pt>
    <dgm:pt modelId="{34CD8879-4283-4D64-A500-2B19AC0EE255}" type="sibTrans" cxnId="{86C8035B-7B26-4BA0-9E41-3F6568CE79DA}">
      <dgm:prSet/>
      <dgm:spPr/>
      <dgm:t>
        <a:bodyPr/>
        <a:lstStyle/>
        <a:p>
          <a:endParaRPr lang="en-US"/>
        </a:p>
      </dgm:t>
    </dgm:pt>
    <dgm:pt modelId="{5144E83D-9E8D-4E9F-9AC6-97316EF774EF}">
      <dgm:prSet/>
      <dgm:spPr/>
      <dgm:t>
        <a:bodyPr/>
        <a:lstStyle/>
        <a:p>
          <a:r>
            <a:rPr lang="en-US" i="0" baseline="0" dirty="0"/>
            <a:t>Acts as the HR assistant’s “brain”</a:t>
          </a:r>
          <a:endParaRPr lang="en-US" dirty="0"/>
        </a:p>
      </dgm:t>
    </dgm:pt>
    <dgm:pt modelId="{D8727ECE-5520-4ABE-8749-958FD5ED92AD}" type="parTrans" cxnId="{078612A9-9F07-4380-ADC9-A7C58797F8E8}">
      <dgm:prSet/>
      <dgm:spPr/>
      <dgm:t>
        <a:bodyPr/>
        <a:lstStyle/>
        <a:p>
          <a:endParaRPr lang="en-US"/>
        </a:p>
      </dgm:t>
    </dgm:pt>
    <dgm:pt modelId="{5930AC0A-6EA4-47AC-A72B-4CE45DEAC0CF}" type="sibTrans" cxnId="{078612A9-9F07-4380-ADC9-A7C58797F8E8}">
      <dgm:prSet/>
      <dgm:spPr/>
      <dgm:t>
        <a:bodyPr/>
        <a:lstStyle/>
        <a:p>
          <a:endParaRPr lang="en-US"/>
        </a:p>
      </dgm:t>
    </dgm:pt>
    <dgm:pt modelId="{5F5B1506-5B5F-4F14-824E-689405ED498A}">
      <dgm:prSet/>
      <dgm:spPr/>
      <dgm:t>
        <a:bodyPr/>
        <a:lstStyle/>
        <a:p>
          <a:r>
            <a:rPr lang="en-US" i="0" baseline="0" dirty="0"/>
            <a:t>Powers natural conversation for employee lifecycle tasks</a:t>
          </a:r>
          <a:endParaRPr lang="en-US" dirty="0"/>
        </a:p>
      </dgm:t>
    </dgm:pt>
    <dgm:pt modelId="{46146614-3CE8-400D-AA06-736F843E9114}" type="parTrans" cxnId="{18DFE666-712D-40B4-9FFC-52BABECA5023}">
      <dgm:prSet/>
      <dgm:spPr/>
      <dgm:t>
        <a:bodyPr/>
        <a:lstStyle/>
        <a:p>
          <a:endParaRPr lang="en-US"/>
        </a:p>
      </dgm:t>
    </dgm:pt>
    <dgm:pt modelId="{06AA4BBE-8415-4A98-80DB-156F060C7DB1}" type="sibTrans" cxnId="{18DFE666-712D-40B4-9FFC-52BABECA5023}">
      <dgm:prSet/>
      <dgm:spPr/>
      <dgm:t>
        <a:bodyPr/>
        <a:lstStyle/>
        <a:p>
          <a:endParaRPr lang="en-US"/>
        </a:p>
      </dgm:t>
    </dgm:pt>
    <dgm:pt modelId="{E2AF3702-E3E6-406B-AE6A-51AA5EA3A505}">
      <dgm:prSet/>
      <dgm:spPr/>
      <dgm:t>
        <a:bodyPr/>
        <a:lstStyle/>
        <a:p>
          <a:r>
            <a:rPr lang="en-US" i="0" baseline="0" dirty="0"/>
            <a:t>Used for queries like onboarding help, leave management, exit process</a:t>
          </a:r>
          <a:endParaRPr lang="en-US" dirty="0"/>
        </a:p>
      </dgm:t>
    </dgm:pt>
    <dgm:pt modelId="{AD61ABC9-0173-419C-970A-4C2286F5D1C0}" type="parTrans" cxnId="{77A41477-AA18-411B-9978-E54D30E353C4}">
      <dgm:prSet/>
      <dgm:spPr/>
      <dgm:t>
        <a:bodyPr/>
        <a:lstStyle/>
        <a:p>
          <a:endParaRPr lang="en-US"/>
        </a:p>
      </dgm:t>
    </dgm:pt>
    <dgm:pt modelId="{34B4D1C7-0364-4568-A6C8-1FCFAF17A492}" type="sibTrans" cxnId="{77A41477-AA18-411B-9978-E54D30E353C4}">
      <dgm:prSet/>
      <dgm:spPr/>
      <dgm:t>
        <a:bodyPr/>
        <a:lstStyle/>
        <a:p>
          <a:endParaRPr lang="en-US"/>
        </a:p>
      </dgm:t>
    </dgm:pt>
    <dgm:pt modelId="{76A2E004-847A-4676-990F-B25B0DC8EB4B}" type="pres">
      <dgm:prSet presAssocID="{6F84335F-F781-488B-BE38-26ECC51E66D4}" presName="root" presStyleCnt="0">
        <dgm:presLayoutVars>
          <dgm:dir/>
          <dgm:resizeHandles val="exact"/>
        </dgm:presLayoutVars>
      </dgm:prSet>
      <dgm:spPr/>
    </dgm:pt>
    <dgm:pt modelId="{5C6F25FB-1C5A-4E47-B951-49D60A79BB6E}" type="pres">
      <dgm:prSet presAssocID="{076C78F6-C8FA-4066-9BFA-D2CE4E708881}" presName="compNode" presStyleCnt="0"/>
      <dgm:spPr/>
    </dgm:pt>
    <dgm:pt modelId="{3871C5C4-3B38-4D09-809A-309BE28BD45C}" type="pres">
      <dgm:prSet presAssocID="{076C78F6-C8FA-4066-9BFA-D2CE4E70888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9CDCFD44-29BA-44BF-9F84-ED35AD758D35}" type="pres">
      <dgm:prSet presAssocID="{076C78F6-C8FA-4066-9BFA-D2CE4E708881}" presName="iconSpace" presStyleCnt="0"/>
      <dgm:spPr/>
    </dgm:pt>
    <dgm:pt modelId="{AA889A44-DBF8-47AA-AF80-68A0F2610910}" type="pres">
      <dgm:prSet presAssocID="{076C78F6-C8FA-4066-9BFA-D2CE4E708881}" presName="parTx" presStyleLbl="revTx" presStyleIdx="0" presStyleCnt="6">
        <dgm:presLayoutVars>
          <dgm:chMax val="0"/>
          <dgm:chPref val="0"/>
        </dgm:presLayoutVars>
      </dgm:prSet>
      <dgm:spPr/>
    </dgm:pt>
    <dgm:pt modelId="{A701BE12-CDC3-4166-90CB-75408731E68C}" type="pres">
      <dgm:prSet presAssocID="{076C78F6-C8FA-4066-9BFA-D2CE4E708881}" presName="txSpace" presStyleCnt="0"/>
      <dgm:spPr/>
    </dgm:pt>
    <dgm:pt modelId="{C72A2E2F-FD2F-47C8-BD90-159208DF1FEE}" type="pres">
      <dgm:prSet presAssocID="{076C78F6-C8FA-4066-9BFA-D2CE4E708881}" presName="desTx" presStyleLbl="revTx" presStyleIdx="1" presStyleCnt="6">
        <dgm:presLayoutVars/>
      </dgm:prSet>
      <dgm:spPr/>
    </dgm:pt>
    <dgm:pt modelId="{C3F2A0DC-E5BB-406F-8DA7-BC157AEF4B89}" type="pres">
      <dgm:prSet presAssocID="{6AD5A77B-6BA7-4BDC-BFA1-0DBB15F5C14E}" presName="sibTrans" presStyleCnt="0"/>
      <dgm:spPr/>
    </dgm:pt>
    <dgm:pt modelId="{40A7D967-5B20-43ED-9990-6B2E27031DCE}" type="pres">
      <dgm:prSet presAssocID="{A0E89F66-0847-4A49-BF5A-EB22C81181EF}" presName="compNode" presStyleCnt="0"/>
      <dgm:spPr/>
    </dgm:pt>
    <dgm:pt modelId="{38440A6B-8F4A-4C35-82AD-191EE10A39A3}" type="pres">
      <dgm:prSet presAssocID="{A0E89F66-0847-4A49-BF5A-EB22C81181E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yncing Cloud"/>
        </a:ext>
      </dgm:extLst>
    </dgm:pt>
    <dgm:pt modelId="{ED6A7CC3-A952-4BFA-A4B5-0BCC33AE5D8F}" type="pres">
      <dgm:prSet presAssocID="{A0E89F66-0847-4A49-BF5A-EB22C81181EF}" presName="iconSpace" presStyleCnt="0"/>
      <dgm:spPr/>
    </dgm:pt>
    <dgm:pt modelId="{14221226-DB72-48BD-BB61-D06223BC714F}" type="pres">
      <dgm:prSet presAssocID="{A0E89F66-0847-4A49-BF5A-EB22C81181EF}" presName="parTx" presStyleLbl="revTx" presStyleIdx="2" presStyleCnt="6">
        <dgm:presLayoutVars>
          <dgm:chMax val="0"/>
          <dgm:chPref val="0"/>
        </dgm:presLayoutVars>
      </dgm:prSet>
      <dgm:spPr/>
    </dgm:pt>
    <dgm:pt modelId="{868E0859-A6C2-40AA-BFFB-34032F01F4ED}" type="pres">
      <dgm:prSet presAssocID="{A0E89F66-0847-4A49-BF5A-EB22C81181EF}" presName="txSpace" presStyleCnt="0"/>
      <dgm:spPr/>
    </dgm:pt>
    <dgm:pt modelId="{8052E4C6-705A-4918-8C02-F6BDFD8C267B}" type="pres">
      <dgm:prSet presAssocID="{A0E89F66-0847-4A49-BF5A-EB22C81181EF}" presName="desTx" presStyleLbl="revTx" presStyleIdx="3" presStyleCnt="6">
        <dgm:presLayoutVars/>
      </dgm:prSet>
      <dgm:spPr/>
    </dgm:pt>
    <dgm:pt modelId="{DDD64159-4BEA-4A03-976B-77782202231B}" type="pres">
      <dgm:prSet presAssocID="{C889BC79-C314-4CD3-92AE-17C784D3A3CB}" presName="sibTrans" presStyleCnt="0"/>
      <dgm:spPr/>
    </dgm:pt>
    <dgm:pt modelId="{414B7D48-A35A-4794-8FAB-C4C41B20E88A}" type="pres">
      <dgm:prSet presAssocID="{2122A6A0-2D05-4A5E-A17F-519883FE8B35}" presName="compNode" presStyleCnt="0"/>
      <dgm:spPr/>
    </dgm:pt>
    <dgm:pt modelId="{78255932-501D-419E-A1A5-4C56B750C69F}" type="pres">
      <dgm:prSet presAssocID="{2122A6A0-2D05-4A5E-A17F-519883FE8B3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xclamation Mark"/>
        </a:ext>
      </dgm:extLst>
    </dgm:pt>
    <dgm:pt modelId="{4BD688B4-E82F-431A-B0AC-DD68E0493308}" type="pres">
      <dgm:prSet presAssocID="{2122A6A0-2D05-4A5E-A17F-519883FE8B35}" presName="iconSpace" presStyleCnt="0"/>
      <dgm:spPr/>
    </dgm:pt>
    <dgm:pt modelId="{E8655C31-70D7-46A1-BC94-88C794FE926C}" type="pres">
      <dgm:prSet presAssocID="{2122A6A0-2D05-4A5E-A17F-519883FE8B35}" presName="parTx" presStyleLbl="revTx" presStyleIdx="4" presStyleCnt="6">
        <dgm:presLayoutVars>
          <dgm:chMax val="0"/>
          <dgm:chPref val="0"/>
        </dgm:presLayoutVars>
      </dgm:prSet>
      <dgm:spPr/>
    </dgm:pt>
    <dgm:pt modelId="{8BC27ACA-5FE5-423C-A103-700F9E509F87}" type="pres">
      <dgm:prSet presAssocID="{2122A6A0-2D05-4A5E-A17F-519883FE8B35}" presName="txSpace" presStyleCnt="0"/>
      <dgm:spPr/>
    </dgm:pt>
    <dgm:pt modelId="{1FD4C2CC-AE3B-48C5-959D-DC5238F7420A}" type="pres">
      <dgm:prSet presAssocID="{2122A6A0-2D05-4A5E-A17F-519883FE8B35}" presName="desTx" presStyleLbl="revTx" presStyleIdx="5" presStyleCnt="6">
        <dgm:presLayoutVars/>
      </dgm:prSet>
      <dgm:spPr/>
    </dgm:pt>
  </dgm:ptLst>
  <dgm:cxnLst>
    <dgm:cxn modelId="{657A0A02-64CC-40B5-A3AA-09198FA3350A}" type="presOf" srcId="{5144E83D-9E8D-4E9F-9AC6-97316EF774EF}" destId="{1FD4C2CC-AE3B-48C5-959D-DC5238F7420A}" srcOrd="0" destOrd="0" presId="urn:microsoft.com/office/officeart/2018/5/layout/CenteredIconLabelDescriptionList"/>
    <dgm:cxn modelId="{02DD8B11-33B5-4B2E-849E-59BF3F917EF3}" srcId="{076C78F6-C8FA-4066-9BFA-D2CE4E708881}" destId="{F3B544F6-EF0A-4891-B031-1026513DDDFE}" srcOrd="2" destOrd="0" parTransId="{B328E8E6-C100-45EC-8965-FD0615CDBE1B}" sibTransId="{FFFC60C0-9533-4261-AE48-843104E70CA3}"/>
    <dgm:cxn modelId="{B0419B26-C101-433B-A216-6EF5E2CE72A1}" type="presOf" srcId="{E2AF3702-E3E6-406B-AE6A-51AA5EA3A505}" destId="{1FD4C2CC-AE3B-48C5-959D-DC5238F7420A}" srcOrd="0" destOrd="2" presId="urn:microsoft.com/office/officeart/2018/5/layout/CenteredIconLabelDescriptionList"/>
    <dgm:cxn modelId="{86C8035B-7B26-4BA0-9E41-3F6568CE79DA}" srcId="{6F84335F-F781-488B-BE38-26ECC51E66D4}" destId="{2122A6A0-2D05-4A5E-A17F-519883FE8B35}" srcOrd="2" destOrd="0" parTransId="{1146D804-AAE4-40E8-9602-646692391DED}" sibTransId="{34CD8879-4283-4D64-A500-2B19AC0EE255}"/>
    <dgm:cxn modelId="{A6519845-D21E-4EA2-BF93-BFA72E1DCA09}" srcId="{6F84335F-F781-488B-BE38-26ECC51E66D4}" destId="{076C78F6-C8FA-4066-9BFA-D2CE4E708881}" srcOrd="0" destOrd="0" parTransId="{DA4F761C-5D54-42C8-B331-2F702084CDDE}" sibTransId="{6AD5A77B-6BA7-4BDC-BFA1-0DBB15F5C14E}"/>
    <dgm:cxn modelId="{18DFE666-712D-40B4-9FFC-52BABECA5023}" srcId="{2122A6A0-2D05-4A5E-A17F-519883FE8B35}" destId="{5F5B1506-5B5F-4F14-824E-689405ED498A}" srcOrd="1" destOrd="0" parTransId="{46146614-3CE8-400D-AA06-736F843E9114}" sibTransId="{06AA4BBE-8415-4A98-80DB-156F060C7DB1}"/>
    <dgm:cxn modelId="{C0D01847-570C-465A-8643-59080D215782}" type="presOf" srcId="{2122A6A0-2D05-4A5E-A17F-519883FE8B35}" destId="{E8655C31-70D7-46A1-BC94-88C794FE926C}" srcOrd="0" destOrd="0" presId="urn:microsoft.com/office/officeart/2018/5/layout/CenteredIconLabelDescriptionList"/>
    <dgm:cxn modelId="{28699A6E-FCE5-4DFB-A3C4-0C40DC37D44D}" type="presOf" srcId="{1D326DEC-A430-4C2D-81AC-8F547389CA19}" destId="{8052E4C6-705A-4918-8C02-F6BDFD8C267B}" srcOrd="0" destOrd="0" presId="urn:microsoft.com/office/officeart/2018/5/layout/CenteredIconLabelDescriptionList"/>
    <dgm:cxn modelId="{77A41477-AA18-411B-9978-E54D30E353C4}" srcId="{2122A6A0-2D05-4A5E-A17F-519883FE8B35}" destId="{E2AF3702-E3E6-406B-AE6A-51AA5EA3A505}" srcOrd="2" destOrd="0" parTransId="{AD61ABC9-0173-419C-970A-4C2286F5D1C0}" sibTransId="{34B4D1C7-0364-4568-A6C8-1FCFAF17A492}"/>
    <dgm:cxn modelId="{A17E777F-3DA0-4D67-BB83-3E1EA32CAD27}" type="presOf" srcId="{96DDE747-1B84-4629-82FB-C55DD4141049}" destId="{C72A2E2F-FD2F-47C8-BD90-159208DF1FEE}" srcOrd="0" destOrd="0" presId="urn:microsoft.com/office/officeart/2018/5/layout/CenteredIconLabelDescriptionList"/>
    <dgm:cxn modelId="{E63AF882-717D-40FB-9CCE-0EA6DDCA6F48}" type="presOf" srcId="{6F84335F-F781-488B-BE38-26ECC51E66D4}" destId="{76A2E004-847A-4676-990F-B25B0DC8EB4B}" srcOrd="0" destOrd="0" presId="urn:microsoft.com/office/officeart/2018/5/layout/CenteredIconLabelDescriptionList"/>
    <dgm:cxn modelId="{F30FA686-42EC-4AE3-88EB-A67349B8526B}" srcId="{076C78F6-C8FA-4066-9BFA-D2CE4E708881}" destId="{94C09B05-648E-46D2-9CBB-4984F4E3B6EC}" srcOrd="1" destOrd="0" parTransId="{A77A8DAF-4205-4A7C-AA5F-BC7C6251C8B2}" sibTransId="{AB590CF2-1A75-424E-B30E-AB20BC6327ED}"/>
    <dgm:cxn modelId="{6E169E8D-62D0-4FEC-BEF0-33ECF40B6008}" type="presOf" srcId="{00A0DEAC-311F-4518-9CA4-F1F493B07B0E}" destId="{8052E4C6-705A-4918-8C02-F6BDFD8C267B}" srcOrd="0" destOrd="1" presId="urn:microsoft.com/office/officeart/2018/5/layout/CenteredIconLabelDescriptionList"/>
    <dgm:cxn modelId="{99E06F8E-AE68-46EF-BB2D-0C25E7553A10}" type="presOf" srcId="{3261D821-4058-41E0-BC5A-0D7E9E4B2CE4}" destId="{C72A2E2F-FD2F-47C8-BD90-159208DF1FEE}" srcOrd="0" destOrd="3" presId="urn:microsoft.com/office/officeart/2018/5/layout/CenteredIconLabelDescriptionList"/>
    <dgm:cxn modelId="{ADD2BD91-82E6-424A-A2C5-1AB83801D2AA}" srcId="{076C78F6-C8FA-4066-9BFA-D2CE4E708881}" destId="{3261D821-4058-41E0-BC5A-0D7E9E4B2CE4}" srcOrd="3" destOrd="0" parTransId="{B7C0BE18-ECA2-41DB-94BF-A2551B9414B2}" sibTransId="{874A25C5-2A01-43FF-BB53-CFC052B6BD98}"/>
    <dgm:cxn modelId="{9679AB97-533D-4AC2-A693-BA5055F2DD1B}" type="presOf" srcId="{076C78F6-C8FA-4066-9BFA-D2CE4E708881}" destId="{AA889A44-DBF8-47AA-AF80-68A0F2610910}" srcOrd="0" destOrd="0" presId="urn:microsoft.com/office/officeart/2018/5/layout/CenteredIconLabelDescriptionList"/>
    <dgm:cxn modelId="{75E22D9A-DA93-49A3-93CD-66869ED9C32A}" srcId="{A0E89F66-0847-4A49-BF5A-EB22C81181EF}" destId="{00A0DEAC-311F-4518-9CA4-F1F493B07B0E}" srcOrd="1" destOrd="0" parTransId="{7395E4FC-C4F7-4CF0-8B66-1603E974025F}" sibTransId="{565BB731-869E-4999-A1E3-9A2C6723B53B}"/>
    <dgm:cxn modelId="{7C8EF09A-4DB2-4586-ACE0-F5AD59BFD810}" type="presOf" srcId="{94C09B05-648E-46D2-9CBB-4984F4E3B6EC}" destId="{C72A2E2F-FD2F-47C8-BD90-159208DF1FEE}" srcOrd="0" destOrd="1" presId="urn:microsoft.com/office/officeart/2018/5/layout/CenteredIconLabelDescriptionList"/>
    <dgm:cxn modelId="{078612A9-9F07-4380-ADC9-A7C58797F8E8}" srcId="{2122A6A0-2D05-4A5E-A17F-519883FE8B35}" destId="{5144E83D-9E8D-4E9F-9AC6-97316EF774EF}" srcOrd="0" destOrd="0" parTransId="{D8727ECE-5520-4ABE-8749-958FD5ED92AD}" sibTransId="{5930AC0A-6EA4-47AC-A72B-4CE45DEAC0CF}"/>
    <dgm:cxn modelId="{AB6567BE-AE79-493A-BF50-2EE91E9F4DAD}" srcId="{6F84335F-F781-488B-BE38-26ECC51E66D4}" destId="{A0E89F66-0847-4A49-BF5A-EB22C81181EF}" srcOrd="1" destOrd="0" parTransId="{6560228D-A78F-407F-9EA2-8D5BB874ABA2}" sibTransId="{C889BC79-C314-4CD3-92AE-17C784D3A3CB}"/>
    <dgm:cxn modelId="{D4AAD1C3-ABE3-4BBF-BC73-16DD598D454C}" type="presOf" srcId="{F3B544F6-EF0A-4891-B031-1026513DDDFE}" destId="{C72A2E2F-FD2F-47C8-BD90-159208DF1FEE}" srcOrd="0" destOrd="2" presId="urn:microsoft.com/office/officeart/2018/5/layout/CenteredIconLabelDescriptionList"/>
    <dgm:cxn modelId="{9A096BE1-D4B5-47D2-AF76-DAEBDF7DCD00}" srcId="{A0E89F66-0847-4A49-BF5A-EB22C81181EF}" destId="{1D326DEC-A430-4C2D-81AC-8F547389CA19}" srcOrd="0" destOrd="0" parTransId="{557BB2AE-AFB7-4DD8-951A-7932A2527B02}" sibTransId="{EB67B392-0640-451C-8E6F-F623D7D9F98B}"/>
    <dgm:cxn modelId="{D233CDE2-CB36-429D-B2A3-C82D9A840B08}" type="presOf" srcId="{5F5B1506-5B5F-4F14-824E-689405ED498A}" destId="{1FD4C2CC-AE3B-48C5-959D-DC5238F7420A}" srcOrd="0" destOrd="1" presId="urn:microsoft.com/office/officeart/2018/5/layout/CenteredIconLabelDescriptionList"/>
    <dgm:cxn modelId="{2F9563EF-A3E1-414D-AF26-3B8BDFDED7FC}" type="presOf" srcId="{A0E89F66-0847-4A49-BF5A-EB22C81181EF}" destId="{14221226-DB72-48BD-BB61-D06223BC714F}" srcOrd="0" destOrd="0" presId="urn:microsoft.com/office/officeart/2018/5/layout/CenteredIconLabelDescriptionList"/>
    <dgm:cxn modelId="{1C4402F0-B8F5-42C1-96B3-E3276D50721B}" srcId="{076C78F6-C8FA-4066-9BFA-D2CE4E708881}" destId="{96DDE747-1B84-4629-82FB-C55DD4141049}" srcOrd="0" destOrd="0" parTransId="{8C414297-49FA-4757-AD94-5F50DEDB4FB7}" sibTransId="{C75C150F-D31A-4969-BB31-6DA4EC3BE26A}"/>
    <dgm:cxn modelId="{8EF4E616-8DAA-4CCA-9CB7-6921A3DAAACC}" type="presParOf" srcId="{76A2E004-847A-4676-990F-B25B0DC8EB4B}" destId="{5C6F25FB-1C5A-4E47-B951-49D60A79BB6E}" srcOrd="0" destOrd="0" presId="urn:microsoft.com/office/officeart/2018/5/layout/CenteredIconLabelDescriptionList"/>
    <dgm:cxn modelId="{7DBAD8F1-2AB7-4DAE-9056-9F4AE19CB826}" type="presParOf" srcId="{5C6F25FB-1C5A-4E47-B951-49D60A79BB6E}" destId="{3871C5C4-3B38-4D09-809A-309BE28BD45C}" srcOrd="0" destOrd="0" presId="urn:microsoft.com/office/officeart/2018/5/layout/CenteredIconLabelDescriptionList"/>
    <dgm:cxn modelId="{3C33F7E9-2421-4D91-AC21-C2D23B371E9C}" type="presParOf" srcId="{5C6F25FB-1C5A-4E47-B951-49D60A79BB6E}" destId="{9CDCFD44-29BA-44BF-9F84-ED35AD758D35}" srcOrd="1" destOrd="0" presId="urn:microsoft.com/office/officeart/2018/5/layout/CenteredIconLabelDescriptionList"/>
    <dgm:cxn modelId="{8D421B4F-C527-4BE1-9EEC-5D50474A3BDE}" type="presParOf" srcId="{5C6F25FB-1C5A-4E47-B951-49D60A79BB6E}" destId="{AA889A44-DBF8-47AA-AF80-68A0F2610910}" srcOrd="2" destOrd="0" presId="urn:microsoft.com/office/officeart/2018/5/layout/CenteredIconLabelDescriptionList"/>
    <dgm:cxn modelId="{70FFC67C-423F-4F5D-8594-D284EA8015C0}" type="presParOf" srcId="{5C6F25FB-1C5A-4E47-B951-49D60A79BB6E}" destId="{A701BE12-CDC3-4166-90CB-75408731E68C}" srcOrd="3" destOrd="0" presId="urn:microsoft.com/office/officeart/2018/5/layout/CenteredIconLabelDescriptionList"/>
    <dgm:cxn modelId="{A3664D8C-0AB6-47F6-8907-DE10B25BD385}" type="presParOf" srcId="{5C6F25FB-1C5A-4E47-B951-49D60A79BB6E}" destId="{C72A2E2F-FD2F-47C8-BD90-159208DF1FEE}" srcOrd="4" destOrd="0" presId="urn:microsoft.com/office/officeart/2018/5/layout/CenteredIconLabelDescriptionList"/>
    <dgm:cxn modelId="{80AF7A83-B820-4C4B-9C1B-F4C7575D0CCC}" type="presParOf" srcId="{76A2E004-847A-4676-990F-B25B0DC8EB4B}" destId="{C3F2A0DC-E5BB-406F-8DA7-BC157AEF4B89}" srcOrd="1" destOrd="0" presId="urn:microsoft.com/office/officeart/2018/5/layout/CenteredIconLabelDescriptionList"/>
    <dgm:cxn modelId="{C5707939-E7B7-4042-B7D6-89D0223AC8F0}" type="presParOf" srcId="{76A2E004-847A-4676-990F-B25B0DC8EB4B}" destId="{40A7D967-5B20-43ED-9990-6B2E27031DCE}" srcOrd="2" destOrd="0" presId="urn:microsoft.com/office/officeart/2018/5/layout/CenteredIconLabelDescriptionList"/>
    <dgm:cxn modelId="{4819FFA7-C0A8-4E48-BF3E-48427FF77F67}" type="presParOf" srcId="{40A7D967-5B20-43ED-9990-6B2E27031DCE}" destId="{38440A6B-8F4A-4C35-82AD-191EE10A39A3}" srcOrd="0" destOrd="0" presId="urn:microsoft.com/office/officeart/2018/5/layout/CenteredIconLabelDescriptionList"/>
    <dgm:cxn modelId="{438C2DBE-DB60-4F7F-A66D-11320023AD31}" type="presParOf" srcId="{40A7D967-5B20-43ED-9990-6B2E27031DCE}" destId="{ED6A7CC3-A952-4BFA-A4B5-0BCC33AE5D8F}" srcOrd="1" destOrd="0" presId="urn:microsoft.com/office/officeart/2018/5/layout/CenteredIconLabelDescriptionList"/>
    <dgm:cxn modelId="{58EB649E-CD6A-4621-865D-86311B077F9A}" type="presParOf" srcId="{40A7D967-5B20-43ED-9990-6B2E27031DCE}" destId="{14221226-DB72-48BD-BB61-D06223BC714F}" srcOrd="2" destOrd="0" presId="urn:microsoft.com/office/officeart/2018/5/layout/CenteredIconLabelDescriptionList"/>
    <dgm:cxn modelId="{1DDC47D7-CCC9-4031-AA08-4A8277415C8E}" type="presParOf" srcId="{40A7D967-5B20-43ED-9990-6B2E27031DCE}" destId="{868E0859-A6C2-40AA-BFFB-34032F01F4ED}" srcOrd="3" destOrd="0" presId="urn:microsoft.com/office/officeart/2018/5/layout/CenteredIconLabelDescriptionList"/>
    <dgm:cxn modelId="{66B188A6-C304-4502-883F-E03B587C97A4}" type="presParOf" srcId="{40A7D967-5B20-43ED-9990-6B2E27031DCE}" destId="{8052E4C6-705A-4918-8C02-F6BDFD8C267B}" srcOrd="4" destOrd="0" presId="urn:microsoft.com/office/officeart/2018/5/layout/CenteredIconLabelDescriptionList"/>
    <dgm:cxn modelId="{8BBA2854-1B2F-4FE6-96DA-25418103B835}" type="presParOf" srcId="{76A2E004-847A-4676-990F-B25B0DC8EB4B}" destId="{DDD64159-4BEA-4A03-976B-77782202231B}" srcOrd="3" destOrd="0" presId="urn:microsoft.com/office/officeart/2018/5/layout/CenteredIconLabelDescriptionList"/>
    <dgm:cxn modelId="{E0FAE71A-F991-4CC6-B9BD-E0BDE2A3FFFC}" type="presParOf" srcId="{76A2E004-847A-4676-990F-B25B0DC8EB4B}" destId="{414B7D48-A35A-4794-8FAB-C4C41B20E88A}" srcOrd="4" destOrd="0" presId="urn:microsoft.com/office/officeart/2018/5/layout/CenteredIconLabelDescriptionList"/>
    <dgm:cxn modelId="{0239C942-1BC5-4C55-BE13-9BF7B653A243}" type="presParOf" srcId="{414B7D48-A35A-4794-8FAB-C4C41B20E88A}" destId="{78255932-501D-419E-A1A5-4C56B750C69F}" srcOrd="0" destOrd="0" presId="urn:microsoft.com/office/officeart/2018/5/layout/CenteredIconLabelDescriptionList"/>
    <dgm:cxn modelId="{55E77133-08A8-44DD-B2A9-57DECB7B3D2D}" type="presParOf" srcId="{414B7D48-A35A-4794-8FAB-C4C41B20E88A}" destId="{4BD688B4-E82F-431A-B0AC-DD68E0493308}" srcOrd="1" destOrd="0" presId="urn:microsoft.com/office/officeart/2018/5/layout/CenteredIconLabelDescriptionList"/>
    <dgm:cxn modelId="{009C0BA2-C2EF-49E6-854A-4371A0EE1ED3}" type="presParOf" srcId="{414B7D48-A35A-4794-8FAB-C4C41B20E88A}" destId="{E8655C31-70D7-46A1-BC94-88C794FE926C}" srcOrd="2" destOrd="0" presId="urn:microsoft.com/office/officeart/2018/5/layout/CenteredIconLabelDescriptionList"/>
    <dgm:cxn modelId="{9E3FA3F1-C238-4C55-83FA-F0C7981758CB}" type="presParOf" srcId="{414B7D48-A35A-4794-8FAB-C4C41B20E88A}" destId="{8BC27ACA-5FE5-423C-A103-700F9E509F87}" srcOrd="3" destOrd="0" presId="urn:microsoft.com/office/officeart/2018/5/layout/CenteredIconLabelDescriptionList"/>
    <dgm:cxn modelId="{DE93F5E0-0273-442F-98C8-8A5B10EF7D51}" type="presParOf" srcId="{414B7D48-A35A-4794-8FAB-C4C41B20E88A}" destId="{1FD4C2CC-AE3B-48C5-959D-DC5238F7420A}"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738642A-26F4-407E-A41C-2BD62E74A37C}" type="doc">
      <dgm:prSet loTypeId="urn:microsoft.com/office/officeart/2016/7/layout/RepeatingBendingProcessNew" loCatId="process" qsTypeId="urn:microsoft.com/office/officeart/2005/8/quickstyle/simple1" qsCatId="simple" csTypeId="urn:microsoft.com/office/officeart/2005/8/colors/accent1_2" csCatId="accent1" phldr="1"/>
      <dgm:spPr/>
      <dgm:t>
        <a:bodyPr/>
        <a:lstStyle/>
        <a:p>
          <a:endParaRPr lang="en-US"/>
        </a:p>
      </dgm:t>
    </dgm:pt>
    <dgm:pt modelId="{22F966A9-4E5B-4F8D-B92E-96537BC42F5C}">
      <dgm:prSet/>
      <dgm:spPr/>
      <dgm:t>
        <a:bodyPr/>
        <a:lstStyle/>
        <a:p>
          <a:r>
            <a:rPr lang="en-US" b="0" i="0" baseline="0" dirty="0"/>
            <a:t>Frontend with a clean, intuitive UI for a seamless employee experience</a:t>
          </a:r>
          <a:endParaRPr lang="en-US" dirty="0"/>
        </a:p>
      </dgm:t>
    </dgm:pt>
    <dgm:pt modelId="{B30F914B-4399-40B9-BC2F-7E74B088EA51}" type="parTrans" cxnId="{F29C8FA6-ABE5-4C01-A535-C248D175652B}">
      <dgm:prSet/>
      <dgm:spPr/>
      <dgm:t>
        <a:bodyPr/>
        <a:lstStyle/>
        <a:p>
          <a:endParaRPr lang="en-US"/>
        </a:p>
      </dgm:t>
    </dgm:pt>
    <dgm:pt modelId="{C72D49FB-5294-4C32-81B9-849F0457BC1E}" type="sibTrans" cxnId="{F29C8FA6-ABE5-4C01-A535-C248D175652B}">
      <dgm:prSet/>
      <dgm:spPr/>
      <dgm:t>
        <a:bodyPr/>
        <a:lstStyle/>
        <a:p>
          <a:endParaRPr lang="en-US"/>
        </a:p>
      </dgm:t>
    </dgm:pt>
    <dgm:pt modelId="{3F170F46-EA85-4730-B832-C7DFCAAB2120}">
      <dgm:prSet/>
      <dgm:spPr/>
      <dgm:t>
        <a:bodyPr/>
        <a:lstStyle/>
        <a:p>
          <a:r>
            <a:rPr lang="en-US" b="0" i="0" baseline="0"/>
            <a:t>Secure login area ensuring only authorized company employees can access sensitive HR data</a:t>
          </a:r>
          <a:endParaRPr lang="en-US"/>
        </a:p>
      </dgm:t>
    </dgm:pt>
    <dgm:pt modelId="{87020F66-26EB-4696-BD1E-3C6FA92DEF4F}" type="parTrans" cxnId="{7E122D02-420B-4B22-A134-DDDD3F202B0C}">
      <dgm:prSet/>
      <dgm:spPr/>
      <dgm:t>
        <a:bodyPr/>
        <a:lstStyle/>
        <a:p>
          <a:endParaRPr lang="en-US"/>
        </a:p>
      </dgm:t>
    </dgm:pt>
    <dgm:pt modelId="{74D604D6-FFCC-4909-892B-2BC36699CC3B}" type="sibTrans" cxnId="{7E122D02-420B-4B22-A134-DDDD3F202B0C}">
      <dgm:prSet/>
      <dgm:spPr/>
      <dgm:t>
        <a:bodyPr/>
        <a:lstStyle/>
        <a:p>
          <a:endParaRPr lang="en-US"/>
        </a:p>
      </dgm:t>
    </dgm:pt>
    <dgm:pt modelId="{B0B6348F-4AD4-487B-B8F1-ECDDB53EC275}">
      <dgm:prSet/>
      <dgm:spPr/>
      <dgm:t>
        <a:bodyPr/>
        <a:lstStyle/>
        <a:p>
          <a:r>
            <a:rPr lang="en-US" b="0" i="0" baseline="0"/>
            <a:t>JWT tokens implemented for robust authentication and session management</a:t>
          </a:r>
          <a:endParaRPr lang="en-US"/>
        </a:p>
      </dgm:t>
    </dgm:pt>
    <dgm:pt modelId="{332B7A47-579C-4D15-964D-90B69AB984D8}" type="parTrans" cxnId="{20806503-28C9-41E1-B10D-219B1AA16339}">
      <dgm:prSet/>
      <dgm:spPr/>
      <dgm:t>
        <a:bodyPr/>
        <a:lstStyle/>
        <a:p>
          <a:endParaRPr lang="en-US"/>
        </a:p>
      </dgm:t>
    </dgm:pt>
    <dgm:pt modelId="{2EB0EAA3-881C-491F-8D3F-8288D7B45222}" type="sibTrans" cxnId="{20806503-28C9-41E1-B10D-219B1AA16339}">
      <dgm:prSet/>
      <dgm:spPr/>
      <dgm:t>
        <a:bodyPr/>
        <a:lstStyle/>
        <a:p>
          <a:endParaRPr lang="en-US"/>
        </a:p>
      </dgm:t>
    </dgm:pt>
    <dgm:pt modelId="{1858E234-6752-4F07-80FB-165B7A337636}">
      <dgm:prSet/>
      <dgm:spPr/>
      <dgm:t>
        <a:bodyPr/>
        <a:lstStyle/>
        <a:p>
          <a:r>
            <a:rPr lang="en-US" b="0" i="0" baseline="0" dirty="0"/>
            <a:t>Backend is operational, handling login processes, authentication checks, and API requests</a:t>
          </a:r>
          <a:endParaRPr lang="en-US" dirty="0"/>
        </a:p>
      </dgm:t>
    </dgm:pt>
    <dgm:pt modelId="{D50FFACC-81AB-46AB-B609-F598E748345A}" type="parTrans" cxnId="{F378C17A-F323-4F8B-98EC-3353F525A26C}">
      <dgm:prSet/>
      <dgm:spPr/>
      <dgm:t>
        <a:bodyPr/>
        <a:lstStyle/>
        <a:p>
          <a:endParaRPr lang="en-US"/>
        </a:p>
      </dgm:t>
    </dgm:pt>
    <dgm:pt modelId="{EA844B56-5C4E-4C1C-9A4A-B85CF5815FB6}" type="sibTrans" cxnId="{F378C17A-F323-4F8B-98EC-3353F525A26C}">
      <dgm:prSet/>
      <dgm:spPr/>
      <dgm:t>
        <a:bodyPr/>
        <a:lstStyle/>
        <a:p>
          <a:endParaRPr lang="en-US"/>
        </a:p>
      </dgm:t>
    </dgm:pt>
    <dgm:pt modelId="{6A267E53-B2AD-4513-BFB6-C3971A83C355}">
      <dgm:prSet/>
      <dgm:spPr/>
      <dgm:t>
        <a:bodyPr/>
        <a:lstStyle/>
        <a:p>
          <a:r>
            <a:rPr lang="en-US"/>
            <a:t>MongoDB with static database</a:t>
          </a:r>
        </a:p>
      </dgm:t>
    </dgm:pt>
    <dgm:pt modelId="{31BB5681-857A-460E-882D-5096ACA59E27}" type="parTrans" cxnId="{299C6DF5-8448-4B04-BE66-1B34BB8B93D0}">
      <dgm:prSet/>
      <dgm:spPr/>
      <dgm:t>
        <a:bodyPr/>
        <a:lstStyle/>
        <a:p>
          <a:endParaRPr lang="en-US"/>
        </a:p>
      </dgm:t>
    </dgm:pt>
    <dgm:pt modelId="{3B93379E-F12F-4FD1-812B-92D7826FCDE6}" type="sibTrans" cxnId="{299C6DF5-8448-4B04-BE66-1B34BB8B93D0}">
      <dgm:prSet/>
      <dgm:spPr/>
      <dgm:t>
        <a:bodyPr/>
        <a:lstStyle/>
        <a:p>
          <a:endParaRPr lang="en-US"/>
        </a:p>
      </dgm:t>
    </dgm:pt>
    <dgm:pt modelId="{BD42EC71-0867-4E93-9F1C-B4A6A46A6E0D}">
      <dgm:prSet/>
      <dgm:spPr/>
      <dgm:t>
        <a:bodyPr/>
        <a:lstStyle/>
        <a:p>
          <a:r>
            <a:rPr lang="en-US" b="0" i="0" baseline="0"/>
            <a:t>AI-powered HR chatbot fully integrated with the system</a:t>
          </a:r>
          <a:endParaRPr lang="en-US"/>
        </a:p>
      </dgm:t>
    </dgm:pt>
    <dgm:pt modelId="{797F58C9-4982-436C-ACD9-9FBE98897A15}" type="parTrans" cxnId="{05C02473-881C-49FE-A648-6F507B9CEB7A}">
      <dgm:prSet/>
      <dgm:spPr/>
      <dgm:t>
        <a:bodyPr/>
        <a:lstStyle/>
        <a:p>
          <a:endParaRPr lang="en-US"/>
        </a:p>
      </dgm:t>
    </dgm:pt>
    <dgm:pt modelId="{E2A8BF67-F461-4BB1-8D6F-87761A487415}" type="sibTrans" cxnId="{05C02473-881C-49FE-A648-6F507B9CEB7A}">
      <dgm:prSet/>
      <dgm:spPr/>
      <dgm:t>
        <a:bodyPr/>
        <a:lstStyle/>
        <a:p>
          <a:endParaRPr lang="en-US"/>
        </a:p>
      </dgm:t>
    </dgm:pt>
    <dgm:pt modelId="{38764FC8-980C-474E-B390-97556CFA12B6}">
      <dgm:prSet/>
      <dgm:spPr/>
      <dgm:t>
        <a:bodyPr/>
        <a:lstStyle/>
        <a:p>
          <a:r>
            <a:rPr lang="en-US" b="0" i="0" baseline="0"/>
            <a:t>Chatbot handles a wide range of employee queries, including:</a:t>
          </a:r>
          <a:endParaRPr lang="en-US"/>
        </a:p>
      </dgm:t>
    </dgm:pt>
    <dgm:pt modelId="{7402EEE2-336A-4FF3-9606-652038AE99B9}" type="parTrans" cxnId="{114F7E11-DD8C-41C5-B578-55FAF774EF56}">
      <dgm:prSet/>
      <dgm:spPr/>
      <dgm:t>
        <a:bodyPr/>
        <a:lstStyle/>
        <a:p>
          <a:endParaRPr lang="en-US"/>
        </a:p>
      </dgm:t>
    </dgm:pt>
    <dgm:pt modelId="{875A9FC1-87E4-4B79-8BFD-D172B7E46746}" type="sibTrans" cxnId="{114F7E11-DD8C-41C5-B578-55FAF774EF56}">
      <dgm:prSet/>
      <dgm:spPr/>
      <dgm:t>
        <a:bodyPr/>
        <a:lstStyle/>
        <a:p>
          <a:endParaRPr lang="en-US"/>
        </a:p>
      </dgm:t>
    </dgm:pt>
    <dgm:pt modelId="{61FFD8FA-D344-49CA-99CF-1B23501F6D15}">
      <dgm:prSet/>
      <dgm:spPr/>
      <dgm:t>
        <a:bodyPr/>
        <a:lstStyle/>
        <a:p>
          <a:r>
            <a:rPr lang="en-US" b="0" i="0" baseline="0"/>
            <a:t>Working hours &amp; remote work policies:</a:t>
          </a:r>
          <a:endParaRPr lang="en-US"/>
        </a:p>
      </dgm:t>
    </dgm:pt>
    <dgm:pt modelId="{83A9B730-E9ED-4AF2-9470-C1EC0921CD1C}" type="parTrans" cxnId="{D39CE2A5-1975-4F00-A63A-83EAC1B0824A}">
      <dgm:prSet/>
      <dgm:spPr/>
      <dgm:t>
        <a:bodyPr/>
        <a:lstStyle/>
        <a:p>
          <a:endParaRPr lang="en-US"/>
        </a:p>
      </dgm:t>
    </dgm:pt>
    <dgm:pt modelId="{3D6B5C28-C06F-4A50-AC1A-8F620A979886}" type="sibTrans" cxnId="{D39CE2A5-1975-4F00-A63A-83EAC1B0824A}">
      <dgm:prSet/>
      <dgm:spPr/>
      <dgm:t>
        <a:bodyPr/>
        <a:lstStyle/>
        <a:p>
          <a:endParaRPr lang="en-US"/>
        </a:p>
      </dgm:t>
    </dgm:pt>
    <dgm:pt modelId="{C6212045-51BA-4D1D-8590-53F20054307B}">
      <dgm:prSet/>
      <dgm:spPr/>
      <dgm:t>
        <a:bodyPr/>
        <a:lstStyle/>
        <a:p>
          <a:r>
            <a:rPr lang="en-US" b="0" i="0" baseline="0" dirty="0"/>
            <a:t>Expenses and benefits</a:t>
          </a:r>
          <a:endParaRPr lang="en-US" dirty="0"/>
        </a:p>
      </dgm:t>
    </dgm:pt>
    <dgm:pt modelId="{B23DE294-AB23-4D33-94C8-84D15D3F3ACA}" type="parTrans" cxnId="{97383BE4-DBB3-4F39-AD33-BE9D93A08D3A}">
      <dgm:prSet/>
      <dgm:spPr/>
      <dgm:t>
        <a:bodyPr/>
        <a:lstStyle/>
        <a:p>
          <a:endParaRPr lang="en-US"/>
        </a:p>
      </dgm:t>
    </dgm:pt>
    <dgm:pt modelId="{DF4B01A4-CCCF-4EE4-BE29-C09FD0A36DA2}" type="sibTrans" cxnId="{97383BE4-DBB3-4F39-AD33-BE9D93A08D3A}">
      <dgm:prSet/>
      <dgm:spPr/>
      <dgm:t>
        <a:bodyPr/>
        <a:lstStyle/>
        <a:p>
          <a:endParaRPr lang="en-US"/>
        </a:p>
      </dgm:t>
    </dgm:pt>
    <dgm:pt modelId="{8D711106-93BD-4539-9CD2-3371627B18D9}">
      <dgm:prSet/>
      <dgm:spPr/>
      <dgm:t>
        <a:bodyPr/>
        <a:lstStyle/>
        <a:p>
          <a:r>
            <a:rPr lang="en-US" b="0" i="0" baseline="0"/>
            <a:t>Emergency contacts</a:t>
          </a:r>
          <a:endParaRPr lang="en-US"/>
        </a:p>
      </dgm:t>
    </dgm:pt>
    <dgm:pt modelId="{8DCD1A85-FCF6-4D69-907C-FEF17A1FE8D2}" type="parTrans" cxnId="{9194BAAC-09BD-438D-B596-216E73DFC0A2}">
      <dgm:prSet/>
      <dgm:spPr/>
      <dgm:t>
        <a:bodyPr/>
        <a:lstStyle/>
        <a:p>
          <a:endParaRPr lang="en-US"/>
        </a:p>
      </dgm:t>
    </dgm:pt>
    <dgm:pt modelId="{B964691C-34C7-463C-B7BE-93A1D5B09431}" type="sibTrans" cxnId="{9194BAAC-09BD-438D-B596-216E73DFC0A2}">
      <dgm:prSet/>
      <dgm:spPr/>
      <dgm:t>
        <a:bodyPr/>
        <a:lstStyle/>
        <a:p>
          <a:endParaRPr lang="en-US"/>
        </a:p>
      </dgm:t>
    </dgm:pt>
    <dgm:pt modelId="{063C1BEC-EB4D-434C-BFD4-2834356AFA4E}">
      <dgm:prSet/>
      <dgm:spPr/>
      <dgm:t>
        <a:bodyPr/>
        <a:lstStyle/>
        <a:p>
          <a:r>
            <a:rPr lang="en-US" b="0" i="0" baseline="0"/>
            <a:t>HR and conduct guidelines</a:t>
          </a:r>
          <a:endParaRPr lang="en-US"/>
        </a:p>
      </dgm:t>
    </dgm:pt>
    <dgm:pt modelId="{AFBE5A96-F238-4C17-9B6D-153E7B1559E5}" type="parTrans" cxnId="{0CE0F269-5628-4B67-8E54-5BF1718FAB18}">
      <dgm:prSet/>
      <dgm:spPr/>
      <dgm:t>
        <a:bodyPr/>
        <a:lstStyle/>
        <a:p>
          <a:endParaRPr lang="en-US"/>
        </a:p>
      </dgm:t>
    </dgm:pt>
    <dgm:pt modelId="{9529618A-9875-4010-98CB-8C11597087F3}" type="sibTrans" cxnId="{0CE0F269-5628-4B67-8E54-5BF1718FAB18}">
      <dgm:prSet/>
      <dgm:spPr/>
      <dgm:t>
        <a:bodyPr/>
        <a:lstStyle/>
        <a:p>
          <a:endParaRPr lang="en-US"/>
        </a:p>
      </dgm:t>
    </dgm:pt>
    <dgm:pt modelId="{586089AF-35B6-4098-8F86-6C828D926F66}">
      <dgm:prSet/>
      <dgm:spPr/>
      <dgm:t>
        <a:bodyPr/>
        <a:lstStyle/>
        <a:p>
          <a:r>
            <a:rPr lang="en-US" b="0" i="0" baseline="0"/>
            <a:t>IT-related questions</a:t>
          </a:r>
          <a:endParaRPr lang="en-US"/>
        </a:p>
      </dgm:t>
    </dgm:pt>
    <dgm:pt modelId="{E3B6D155-1115-46E5-9008-D391E0F86225}" type="parTrans" cxnId="{6A35F382-0FB7-40EE-8360-5CF3FFB8BEBD}">
      <dgm:prSet/>
      <dgm:spPr/>
      <dgm:t>
        <a:bodyPr/>
        <a:lstStyle/>
        <a:p>
          <a:endParaRPr lang="en-US"/>
        </a:p>
      </dgm:t>
    </dgm:pt>
    <dgm:pt modelId="{5BCCAF4E-D252-42AB-A4E7-07A89AB4766F}" type="sibTrans" cxnId="{6A35F382-0FB7-40EE-8360-5CF3FFB8BEBD}">
      <dgm:prSet/>
      <dgm:spPr/>
      <dgm:t>
        <a:bodyPr/>
        <a:lstStyle/>
        <a:p>
          <a:endParaRPr lang="en-US"/>
        </a:p>
      </dgm:t>
    </dgm:pt>
    <dgm:pt modelId="{8E9B1263-06DC-47DF-9890-54B055E65DC8}">
      <dgm:prSet/>
      <dgm:spPr/>
      <dgm:t>
        <a:bodyPr/>
        <a:lstStyle/>
        <a:p>
          <a:r>
            <a:rPr lang="en-US" b="0" i="0" baseline="0"/>
            <a:t>Exit policies</a:t>
          </a:r>
          <a:endParaRPr lang="en-US"/>
        </a:p>
      </dgm:t>
    </dgm:pt>
    <dgm:pt modelId="{BD291146-2E8E-4650-A0AA-5448AE2CC026}" type="parTrans" cxnId="{85876658-8F3C-453D-86A5-3E89D4C06CB7}">
      <dgm:prSet/>
      <dgm:spPr/>
      <dgm:t>
        <a:bodyPr/>
        <a:lstStyle/>
        <a:p>
          <a:endParaRPr lang="en-US"/>
        </a:p>
      </dgm:t>
    </dgm:pt>
    <dgm:pt modelId="{548053DA-966A-4279-87C5-0F978B3C4747}" type="sibTrans" cxnId="{85876658-8F3C-453D-86A5-3E89D4C06CB7}">
      <dgm:prSet/>
      <dgm:spPr/>
      <dgm:t>
        <a:bodyPr/>
        <a:lstStyle/>
        <a:p>
          <a:endParaRPr lang="en-US"/>
        </a:p>
      </dgm:t>
    </dgm:pt>
    <dgm:pt modelId="{25AC8BAA-7816-470C-9E05-BD37D359F40E}">
      <dgm:prSet/>
      <dgm:spPr/>
      <dgm:t>
        <a:bodyPr/>
        <a:lstStyle/>
        <a:p>
          <a:r>
            <a:rPr lang="en-US" b="0" i="0" baseline="0"/>
            <a:t>System ensures security, efficiency, and streamlined HR operations</a:t>
          </a:r>
          <a:endParaRPr lang="en-US"/>
        </a:p>
      </dgm:t>
    </dgm:pt>
    <dgm:pt modelId="{823B9C01-25FC-400B-9B56-C9E4124B62E0}" type="parTrans" cxnId="{E0285A5A-B8A7-45A5-89E9-45CEA6B296D9}">
      <dgm:prSet/>
      <dgm:spPr/>
      <dgm:t>
        <a:bodyPr/>
        <a:lstStyle/>
        <a:p>
          <a:endParaRPr lang="en-US"/>
        </a:p>
      </dgm:t>
    </dgm:pt>
    <dgm:pt modelId="{ED4AF3C1-644E-44CE-AA7B-088E1955138C}" type="sibTrans" cxnId="{E0285A5A-B8A7-45A5-89E9-45CEA6B296D9}">
      <dgm:prSet/>
      <dgm:spPr/>
      <dgm:t>
        <a:bodyPr/>
        <a:lstStyle/>
        <a:p>
          <a:endParaRPr lang="en-US"/>
        </a:p>
      </dgm:t>
    </dgm:pt>
    <dgm:pt modelId="{AF739E5B-E1E4-4740-ADCD-6D230AB67F41}">
      <dgm:prSet/>
      <dgm:spPr/>
      <dgm:t>
        <a:bodyPr/>
        <a:lstStyle/>
        <a:p>
          <a:r>
            <a:rPr lang="en-US" b="0" i="0" baseline="0"/>
            <a:t>Provides employees with instant and accurate responses</a:t>
          </a:r>
          <a:endParaRPr lang="en-US"/>
        </a:p>
      </dgm:t>
    </dgm:pt>
    <dgm:pt modelId="{16AB855B-62E7-438E-BF4B-ED1EEA497D66}" type="parTrans" cxnId="{787A0970-DF14-426C-B8F9-A202243BA061}">
      <dgm:prSet/>
      <dgm:spPr/>
      <dgm:t>
        <a:bodyPr/>
        <a:lstStyle/>
        <a:p>
          <a:endParaRPr lang="en-US"/>
        </a:p>
      </dgm:t>
    </dgm:pt>
    <dgm:pt modelId="{A0E0552F-B7A1-4866-9286-5CFEB8089325}" type="sibTrans" cxnId="{787A0970-DF14-426C-B8F9-A202243BA061}">
      <dgm:prSet/>
      <dgm:spPr/>
      <dgm:t>
        <a:bodyPr/>
        <a:lstStyle/>
        <a:p>
          <a:endParaRPr lang="en-US"/>
        </a:p>
      </dgm:t>
    </dgm:pt>
    <dgm:pt modelId="{DEECF926-734B-47A3-A9E7-079B1D54B342}" type="pres">
      <dgm:prSet presAssocID="{F738642A-26F4-407E-A41C-2BD62E74A37C}" presName="Name0" presStyleCnt="0">
        <dgm:presLayoutVars>
          <dgm:dir/>
          <dgm:resizeHandles val="exact"/>
        </dgm:presLayoutVars>
      </dgm:prSet>
      <dgm:spPr/>
    </dgm:pt>
    <dgm:pt modelId="{24880364-06EE-4626-B0E4-DB02164B9200}" type="pres">
      <dgm:prSet presAssocID="{22F966A9-4E5B-4F8D-B92E-96537BC42F5C}" presName="node" presStyleLbl="node1" presStyleIdx="0" presStyleCnt="9">
        <dgm:presLayoutVars>
          <dgm:bulletEnabled val="1"/>
        </dgm:presLayoutVars>
      </dgm:prSet>
      <dgm:spPr/>
    </dgm:pt>
    <dgm:pt modelId="{340439B8-4326-4B19-9281-4880AB221935}" type="pres">
      <dgm:prSet presAssocID="{C72D49FB-5294-4C32-81B9-849F0457BC1E}" presName="sibTrans" presStyleLbl="sibTrans1D1" presStyleIdx="0" presStyleCnt="8"/>
      <dgm:spPr/>
    </dgm:pt>
    <dgm:pt modelId="{DF00EA60-1AD4-4528-93D1-67FF54096FE3}" type="pres">
      <dgm:prSet presAssocID="{C72D49FB-5294-4C32-81B9-849F0457BC1E}" presName="connectorText" presStyleLbl="sibTrans1D1" presStyleIdx="0" presStyleCnt="8"/>
      <dgm:spPr/>
    </dgm:pt>
    <dgm:pt modelId="{DF11057F-9D48-4FE1-B484-A383416C4325}" type="pres">
      <dgm:prSet presAssocID="{3F170F46-EA85-4730-B832-C7DFCAAB2120}" presName="node" presStyleLbl="node1" presStyleIdx="1" presStyleCnt="9" custLinFactNeighborX="-5429" custLinFactNeighborY="14423">
        <dgm:presLayoutVars>
          <dgm:bulletEnabled val="1"/>
        </dgm:presLayoutVars>
      </dgm:prSet>
      <dgm:spPr/>
    </dgm:pt>
    <dgm:pt modelId="{8B02E7A8-6407-494E-97D9-52BB36B66A7F}" type="pres">
      <dgm:prSet presAssocID="{74D604D6-FFCC-4909-892B-2BC36699CC3B}" presName="sibTrans" presStyleLbl="sibTrans1D1" presStyleIdx="1" presStyleCnt="8"/>
      <dgm:spPr/>
    </dgm:pt>
    <dgm:pt modelId="{18703DBF-A158-4EBA-A10F-26EF48B8283B}" type="pres">
      <dgm:prSet presAssocID="{74D604D6-FFCC-4909-892B-2BC36699CC3B}" presName="connectorText" presStyleLbl="sibTrans1D1" presStyleIdx="1" presStyleCnt="8"/>
      <dgm:spPr/>
    </dgm:pt>
    <dgm:pt modelId="{296656E7-5010-4D96-BD5F-20E944F74E39}" type="pres">
      <dgm:prSet presAssocID="{B0B6348F-4AD4-487B-B8F1-ECDDB53EC275}" presName="node" presStyleLbl="node1" presStyleIdx="2" presStyleCnt="9" custLinFactNeighborX="-2427">
        <dgm:presLayoutVars>
          <dgm:bulletEnabled val="1"/>
        </dgm:presLayoutVars>
      </dgm:prSet>
      <dgm:spPr/>
    </dgm:pt>
    <dgm:pt modelId="{C979E986-6AC4-4AC1-AF9B-D7FD147E3EC3}" type="pres">
      <dgm:prSet presAssocID="{2EB0EAA3-881C-491F-8D3F-8288D7B45222}" presName="sibTrans" presStyleLbl="sibTrans1D1" presStyleIdx="2" presStyleCnt="8"/>
      <dgm:spPr/>
    </dgm:pt>
    <dgm:pt modelId="{A8CD3638-D2C9-431D-9B83-0CB13CA1D210}" type="pres">
      <dgm:prSet presAssocID="{2EB0EAA3-881C-491F-8D3F-8288D7B45222}" presName="connectorText" presStyleLbl="sibTrans1D1" presStyleIdx="2" presStyleCnt="8"/>
      <dgm:spPr/>
    </dgm:pt>
    <dgm:pt modelId="{7C15C445-4C19-4655-8521-7588803631B9}" type="pres">
      <dgm:prSet presAssocID="{1858E234-6752-4F07-80FB-165B7A337636}" presName="node" presStyleLbl="node1" presStyleIdx="3" presStyleCnt="9">
        <dgm:presLayoutVars>
          <dgm:bulletEnabled val="1"/>
        </dgm:presLayoutVars>
      </dgm:prSet>
      <dgm:spPr/>
    </dgm:pt>
    <dgm:pt modelId="{B0BC3A03-B250-410F-8777-91DB96C89123}" type="pres">
      <dgm:prSet presAssocID="{EA844B56-5C4E-4C1C-9A4A-B85CF5815FB6}" presName="sibTrans" presStyleLbl="sibTrans1D1" presStyleIdx="3" presStyleCnt="8"/>
      <dgm:spPr/>
    </dgm:pt>
    <dgm:pt modelId="{8313938C-6B26-4D01-BC3F-589AE91D414C}" type="pres">
      <dgm:prSet presAssocID="{EA844B56-5C4E-4C1C-9A4A-B85CF5815FB6}" presName="connectorText" presStyleLbl="sibTrans1D1" presStyleIdx="3" presStyleCnt="8"/>
      <dgm:spPr/>
    </dgm:pt>
    <dgm:pt modelId="{F39CC692-D395-48AF-BD86-9AB968C6BDC4}" type="pres">
      <dgm:prSet presAssocID="{6A267E53-B2AD-4513-BFB6-C3971A83C355}" presName="node" presStyleLbl="node1" presStyleIdx="4" presStyleCnt="9">
        <dgm:presLayoutVars>
          <dgm:bulletEnabled val="1"/>
        </dgm:presLayoutVars>
      </dgm:prSet>
      <dgm:spPr/>
    </dgm:pt>
    <dgm:pt modelId="{6309B7DD-D8BD-44A7-8A57-639509A84F49}" type="pres">
      <dgm:prSet presAssocID="{3B93379E-F12F-4FD1-812B-92D7826FCDE6}" presName="sibTrans" presStyleLbl="sibTrans1D1" presStyleIdx="4" presStyleCnt="8"/>
      <dgm:spPr/>
    </dgm:pt>
    <dgm:pt modelId="{C83B0EAE-2E0C-4D0A-B6AE-FC8FF0580C59}" type="pres">
      <dgm:prSet presAssocID="{3B93379E-F12F-4FD1-812B-92D7826FCDE6}" presName="connectorText" presStyleLbl="sibTrans1D1" presStyleIdx="4" presStyleCnt="8"/>
      <dgm:spPr/>
    </dgm:pt>
    <dgm:pt modelId="{53C64BE3-AF86-4E28-AFA8-3EB7DB5910BD}" type="pres">
      <dgm:prSet presAssocID="{BD42EC71-0867-4E93-9F1C-B4A6A46A6E0D}" presName="node" presStyleLbl="node1" presStyleIdx="5" presStyleCnt="9">
        <dgm:presLayoutVars>
          <dgm:bulletEnabled val="1"/>
        </dgm:presLayoutVars>
      </dgm:prSet>
      <dgm:spPr/>
    </dgm:pt>
    <dgm:pt modelId="{426FFE2A-9A4A-49D3-81C7-020DF3BB68FD}" type="pres">
      <dgm:prSet presAssocID="{E2A8BF67-F461-4BB1-8D6F-87761A487415}" presName="sibTrans" presStyleLbl="sibTrans1D1" presStyleIdx="5" presStyleCnt="8"/>
      <dgm:spPr/>
    </dgm:pt>
    <dgm:pt modelId="{01BF295E-80C7-4F73-A77D-56FFAA43A37F}" type="pres">
      <dgm:prSet presAssocID="{E2A8BF67-F461-4BB1-8D6F-87761A487415}" presName="connectorText" presStyleLbl="sibTrans1D1" presStyleIdx="5" presStyleCnt="8"/>
      <dgm:spPr/>
    </dgm:pt>
    <dgm:pt modelId="{F10B246E-2D50-4ADC-9381-05C2EA979AE6}" type="pres">
      <dgm:prSet presAssocID="{38764FC8-980C-474E-B390-97556CFA12B6}" presName="node" presStyleLbl="node1" presStyleIdx="6" presStyleCnt="9">
        <dgm:presLayoutVars>
          <dgm:bulletEnabled val="1"/>
        </dgm:presLayoutVars>
      </dgm:prSet>
      <dgm:spPr/>
    </dgm:pt>
    <dgm:pt modelId="{5FB2C097-9757-47A1-80FF-2904D8BE1A81}" type="pres">
      <dgm:prSet presAssocID="{875A9FC1-87E4-4B79-8BFD-D172B7E46746}" presName="sibTrans" presStyleLbl="sibTrans1D1" presStyleIdx="6" presStyleCnt="8"/>
      <dgm:spPr/>
    </dgm:pt>
    <dgm:pt modelId="{4E488581-5388-4CE7-8CE6-A830E6A8A6E4}" type="pres">
      <dgm:prSet presAssocID="{875A9FC1-87E4-4B79-8BFD-D172B7E46746}" presName="connectorText" presStyleLbl="sibTrans1D1" presStyleIdx="6" presStyleCnt="8"/>
      <dgm:spPr/>
    </dgm:pt>
    <dgm:pt modelId="{ED0F4F9D-4656-4C93-8366-27AC232786C2}" type="pres">
      <dgm:prSet presAssocID="{25AC8BAA-7816-470C-9E05-BD37D359F40E}" presName="node" presStyleLbl="node1" presStyleIdx="7" presStyleCnt="9">
        <dgm:presLayoutVars>
          <dgm:bulletEnabled val="1"/>
        </dgm:presLayoutVars>
      </dgm:prSet>
      <dgm:spPr/>
    </dgm:pt>
    <dgm:pt modelId="{4AA68E6A-6659-4EAD-9DD0-6D0C6AD162B7}" type="pres">
      <dgm:prSet presAssocID="{ED4AF3C1-644E-44CE-AA7B-088E1955138C}" presName="sibTrans" presStyleLbl="sibTrans1D1" presStyleIdx="7" presStyleCnt="8"/>
      <dgm:spPr/>
    </dgm:pt>
    <dgm:pt modelId="{AA2872F5-8BA7-4691-AA20-E7A4C855C09F}" type="pres">
      <dgm:prSet presAssocID="{ED4AF3C1-644E-44CE-AA7B-088E1955138C}" presName="connectorText" presStyleLbl="sibTrans1D1" presStyleIdx="7" presStyleCnt="8"/>
      <dgm:spPr/>
    </dgm:pt>
    <dgm:pt modelId="{DCDEA14C-29D6-4102-8B97-2C52CBD8099C}" type="pres">
      <dgm:prSet presAssocID="{AF739E5B-E1E4-4740-ADCD-6D230AB67F41}" presName="node" presStyleLbl="node1" presStyleIdx="8" presStyleCnt="9">
        <dgm:presLayoutVars>
          <dgm:bulletEnabled val="1"/>
        </dgm:presLayoutVars>
      </dgm:prSet>
      <dgm:spPr/>
    </dgm:pt>
  </dgm:ptLst>
  <dgm:cxnLst>
    <dgm:cxn modelId="{7E122D02-420B-4B22-A134-DDDD3F202B0C}" srcId="{F738642A-26F4-407E-A41C-2BD62E74A37C}" destId="{3F170F46-EA85-4730-B832-C7DFCAAB2120}" srcOrd="1" destOrd="0" parTransId="{87020F66-26EB-4696-BD1E-3C6FA92DEF4F}" sibTransId="{74D604D6-FFCC-4909-892B-2BC36699CC3B}"/>
    <dgm:cxn modelId="{33C8F502-5ED0-4588-AA34-F8C5E6FFDAD0}" type="presOf" srcId="{3B93379E-F12F-4FD1-812B-92D7826FCDE6}" destId="{6309B7DD-D8BD-44A7-8A57-639509A84F49}" srcOrd="0" destOrd="0" presId="urn:microsoft.com/office/officeart/2016/7/layout/RepeatingBendingProcessNew"/>
    <dgm:cxn modelId="{20806503-28C9-41E1-B10D-219B1AA16339}" srcId="{F738642A-26F4-407E-A41C-2BD62E74A37C}" destId="{B0B6348F-4AD4-487B-B8F1-ECDDB53EC275}" srcOrd="2" destOrd="0" parTransId="{332B7A47-579C-4D15-964D-90B69AB984D8}" sibTransId="{2EB0EAA3-881C-491F-8D3F-8288D7B45222}"/>
    <dgm:cxn modelId="{65F41005-857E-47F2-9A59-110DFDB56B1C}" type="presOf" srcId="{22F966A9-4E5B-4F8D-B92E-96537BC42F5C}" destId="{24880364-06EE-4626-B0E4-DB02164B9200}" srcOrd="0" destOrd="0" presId="urn:microsoft.com/office/officeart/2016/7/layout/RepeatingBendingProcessNew"/>
    <dgm:cxn modelId="{9830C40D-E3D9-4E7C-BF0E-B20C8E09BD6B}" type="presOf" srcId="{2EB0EAA3-881C-491F-8D3F-8288D7B45222}" destId="{C979E986-6AC4-4AC1-AF9B-D7FD147E3EC3}" srcOrd="0" destOrd="0" presId="urn:microsoft.com/office/officeart/2016/7/layout/RepeatingBendingProcessNew"/>
    <dgm:cxn modelId="{A55F2B10-0C56-4C59-9E54-BAC2ABCF9F38}" type="presOf" srcId="{8E9B1263-06DC-47DF-9890-54B055E65DC8}" destId="{F10B246E-2D50-4ADC-9381-05C2EA979AE6}" srcOrd="0" destOrd="6" presId="urn:microsoft.com/office/officeart/2016/7/layout/RepeatingBendingProcessNew"/>
    <dgm:cxn modelId="{114F7E11-DD8C-41C5-B578-55FAF774EF56}" srcId="{F738642A-26F4-407E-A41C-2BD62E74A37C}" destId="{38764FC8-980C-474E-B390-97556CFA12B6}" srcOrd="6" destOrd="0" parTransId="{7402EEE2-336A-4FF3-9606-652038AE99B9}" sibTransId="{875A9FC1-87E4-4B79-8BFD-D172B7E46746}"/>
    <dgm:cxn modelId="{1650E222-88BC-4D05-A0E8-8B8C1B64731A}" type="presOf" srcId="{3F170F46-EA85-4730-B832-C7DFCAAB2120}" destId="{DF11057F-9D48-4FE1-B484-A383416C4325}" srcOrd="0" destOrd="0" presId="urn:microsoft.com/office/officeart/2016/7/layout/RepeatingBendingProcessNew"/>
    <dgm:cxn modelId="{9204D825-29CC-4F28-95E5-72DDE62BFCDD}" type="presOf" srcId="{586089AF-35B6-4098-8F86-6C828D926F66}" destId="{F10B246E-2D50-4ADC-9381-05C2EA979AE6}" srcOrd="0" destOrd="5" presId="urn:microsoft.com/office/officeart/2016/7/layout/RepeatingBendingProcessNew"/>
    <dgm:cxn modelId="{FB9F9128-AB1D-48A9-BDDD-C46B58529E6D}" type="presOf" srcId="{C6212045-51BA-4D1D-8590-53F20054307B}" destId="{F10B246E-2D50-4ADC-9381-05C2EA979AE6}" srcOrd="0" destOrd="2" presId="urn:microsoft.com/office/officeart/2016/7/layout/RepeatingBendingProcessNew"/>
    <dgm:cxn modelId="{6B1D1E34-DFC7-427E-AD46-1A84443A000A}" type="presOf" srcId="{2EB0EAA3-881C-491F-8D3F-8288D7B45222}" destId="{A8CD3638-D2C9-431D-9B83-0CB13CA1D210}" srcOrd="1" destOrd="0" presId="urn:microsoft.com/office/officeart/2016/7/layout/RepeatingBendingProcessNew"/>
    <dgm:cxn modelId="{49B52C35-5F86-48D0-8D88-8DB0B653C095}" type="presOf" srcId="{875A9FC1-87E4-4B79-8BFD-D172B7E46746}" destId="{4E488581-5388-4CE7-8CE6-A830E6A8A6E4}" srcOrd="1" destOrd="0" presId="urn:microsoft.com/office/officeart/2016/7/layout/RepeatingBendingProcessNew"/>
    <dgm:cxn modelId="{1568A238-333E-4138-B7CA-796009382EE6}" type="presOf" srcId="{6A267E53-B2AD-4513-BFB6-C3971A83C355}" destId="{F39CC692-D395-48AF-BD86-9AB968C6BDC4}" srcOrd="0" destOrd="0" presId="urn:microsoft.com/office/officeart/2016/7/layout/RepeatingBendingProcessNew"/>
    <dgm:cxn modelId="{7CD5903B-D346-4879-B167-DB1545F6ED58}" type="presOf" srcId="{EA844B56-5C4E-4C1C-9A4A-B85CF5815FB6}" destId="{8313938C-6B26-4D01-BC3F-589AE91D414C}" srcOrd="1" destOrd="0" presId="urn:microsoft.com/office/officeart/2016/7/layout/RepeatingBendingProcessNew"/>
    <dgm:cxn modelId="{D24CD73D-EE28-46BB-8782-20A99E750F6F}" type="presOf" srcId="{875A9FC1-87E4-4B79-8BFD-D172B7E46746}" destId="{5FB2C097-9757-47A1-80FF-2904D8BE1A81}" srcOrd="0" destOrd="0" presId="urn:microsoft.com/office/officeart/2016/7/layout/RepeatingBendingProcessNew"/>
    <dgm:cxn modelId="{F50CA05B-E8EE-4D1B-B6B4-5E6BA00F43F1}" type="presOf" srcId="{3B93379E-F12F-4FD1-812B-92D7826FCDE6}" destId="{C83B0EAE-2E0C-4D0A-B6AE-FC8FF0580C59}" srcOrd="1" destOrd="0" presId="urn:microsoft.com/office/officeart/2016/7/layout/RepeatingBendingProcessNew"/>
    <dgm:cxn modelId="{CA35BB5C-8EF8-43A8-8BB0-0694D935895F}" type="presOf" srcId="{ED4AF3C1-644E-44CE-AA7B-088E1955138C}" destId="{AA2872F5-8BA7-4691-AA20-E7A4C855C09F}" srcOrd="1" destOrd="0" presId="urn:microsoft.com/office/officeart/2016/7/layout/RepeatingBendingProcessNew"/>
    <dgm:cxn modelId="{CBF99760-10DD-45D6-81B8-266982D602FD}" type="presOf" srcId="{E2A8BF67-F461-4BB1-8D6F-87761A487415}" destId="{01BF295E-80C7-4F73-A77D-56FFAA43A37F}" srcOrd="1" destOrd="0" presId="urn:microsoft.com/office/officeart/2016/7/layout/RepeatingBendingProcessNew"/>
    <dgm:cxn modelId="{0C91A144-F0D5-4013-A876-162B71466C75}" type="presOf" srcId="{C72D49FB-5294-4C32-81B9-849F0457BC1E}" destId="{DF00EA60-1AD4-4528-93D1-67FF54096FE3}" srcOrd="1" destOrd="0" presId="urn:microsoft.com/office/officeart/2016/7/layout/RepeatingBendingProcessNew"/>
    <dgm:cxn modelId="{CFE48E46-DC58-49EE-B26B-3262F9270BB7}" type="presOf" srcId="{E2A8BF67-F461-4BB1-8D6F-87761A487415}" destId="{426FFE2A-9A4A-49D3-81C7-020DF3BB68FD}" srcOrd="0" destOrd="0" presId="urn:microsoft.com/office/officeart/2016/7/layout/RepeatingBendingProcessNew"/>
    <dgm:cxn modelId="{4F8E9446-AE93-4AEC-B582-258330307B32}" type="presOf" srcId="{C72D49FB-5294-4C32-81B9-849F0457BC1E}" destId="{340439B8-4326-4B19-9281-4880AB221935}" srcOrd="0" destOrd="0" presId="urn:microsoft.com/office/officeart/2016/7/layout/RepeatingBendingProcessNew"/>
    <dgm:cxn modelId="{0CE0F269-5628-4B67-8E54-5BF1718FAB18}" srcId="{38764FC8-980C-474E-B390-97556CFA12B6}" destId="{063C1BEC-EB4D-434C-BFD4-2834356AFA4E}" srcOrd="3" destOrd="0" parTransId="{AFBE5A96-F238-4C17-9B6D-153E7B1559E5}" sibTransId="{9529618A-9875-4010-98CB-8C11597087F3}"/>
    <dgm:cxn modelId="{F9F6BD4C-5503-44D0-9B79-4554A19EAC9E}" type="presOf" srcId="{74D604D6-FFCC-4909-892B-2BC36699CC3B}" destId="{8B02E7A8-6407-494E-97D9-52BB36B66A7F}" srcOrd="0" destOrd="0" presId="urn:microsoft.com/office/officeart/2016/7/layout/RepeatingBendingProcessNew"/>
    <dgm:cxn modelId="{787A0970-DF14-426C-B8F9-A202243BA061}" srcId="{F738642A-26F4-407E-A41C-2BD62E74A37C}" destId="{AF739E5B-E1E4-4740-ADCD-6D230AB67F41}" srcOrd="8" destOrd="0" parTransId="{16AB855B-62E7-438E-BF4B-ED1EEA497D66}" sibTransId="{A0E0552F-B7A1-4866-9286-5CFEB8089325}"/>
    <dgm:cxn modelId="{AABC2050-C73D-4C6D-A258-A3E5748CA27F}" type="presOf" srcId="{8D711106-93BD-4539-9CD2-3371627B18D9}" destId="{F10B246E-2D50-4ADC-9381-05C2EA979AE6}" srcOrd="0" destOrd="3" presId="urn:microsoft.com/office/officeart/2016/7/layout/RepeatingBendingProcessNew"/>
    <dgm:cxn modelId="{05C02473-881C-49FE-A648-6F507B9CEB7A}" srcId="{F738642A-26F4-407E-A41C-2BD62E74A37C}" destId="{BD42EC71-0867-4E93-9F1C-B4A6A46A6E0D}" srcOrd="5" destOrd="0" parTransId="{797F58C9-4982-436C-ACD9-9FBE98897A15}" sibTransId="{E2A8BF67-F461-4BB1-8D6F-87761A487415}"/>
    <dgm:cxn modelId="{D5A5D976-1983-47DF-AB74-475DC87D7A42}" type="presOf" srcId="{25AC8BAA-7816-470C-9E05-BD37D359F40E}" destId="{ED0F4F9D-4656-4C93-8366-27AC232786C2}" srcOrd="0" destOrd="0" presId="urn:microsoft.com/office/officeart/2016/7/layout/RepeatingBendingProcessNew"/>
    <dgm:cxn modelId="{8F615B77-8335-4699-8664-53F6CB0CE439}" type="presOf" srcId="{1858E234-6752-4F07-80FB-165B7A337636}" destId="{7C15C445-4C19-4655-8521-7588803631B9}" srcOrd="0" destOrd="0" presId="urn:microsoft.com/office/officeart/2016/7/layout/RepeatingBendingProcessNew"/>
    <dgm:cxn modelId="{85876658-8F3C-453D-86A5-3E89D4C06CB7}" srcId="{38764FC8-980C-474E-B390-97556CFA12B6}" destId="{8E9B1263-06DC-47DF-9890-54B055E65DC8}" srcOrd="5" destOrd="0" parTransId="{BD291146-2E8E-4650-A0AA-5448AE2CC026}" sibTransId="{548053DA-966A-4279-87C5-0F978B3C4747}"/>
    <dgm:cxn modelId="{E0285A5A-B8A7-45A5-89E9-45CEA6B296D9}" srcId="{F738642A-26F4-407E-A41C-2BD62E74A37C}" destId="{25AC8BAA-7816-470C-9E05-BD37D359F40E}" srcOrd="7" destOrd="0" parTransId="{823B9C01-25FC-400B-9B56-C9E4124B62E0}" sibTransId="{ED4AF3C1-644E-44CE-AA7B-088E1955138C}"/>
    <dgm:cxn modelId="{F378C17A-F323-4F8B-98EC-3353F525A26C}" srcId="{F738642A-26F4-407E-A41C-2BD62E74A37C}" destId="{1858E234-6752-4F07-80FB-165B7A337636}" srcOrd="3" destOrd="0" parTransId="{D50FFACC-81AB-46AB-B609-F598E748345A}" sibTransId="{EA844B56-5C4E-4C1C-9A4A-B85CF5815FB6}"/>
    <dgm:cxn modelId="{F8231782-5186-468E-A213-4646A768E1FC}" type="presOf" srcId="{B0B6348F-4AD4-487B-B8F1-ECDDB53EC275}" destId="{296656E7-5010-4D96-BD5F-20E944F74E39}" srcOrd="0" destOrd="0" presId="urn:microsoft.com/office/officeart/2016/7/layout/RepeatingBendingProcessNew"/>
    <dgm:cxn modelId="{6A35F382-0FB7-40EE-8360-5CF3FFB8BEBD}" srcId="{38764FC8-980C-474E-B390-97556CFA12B6}" destId="{586089AF-35B6-4098-8F86-6C828D926F66}" srcOrd="4" destOrd="0" parTransId="{E3B6D155-1115-46E5-9008-D391E0F86225}" sibTransId="{5BCCAF4E-D252-42AB-A4E7-07A89AB4766F}"/>
    <dgm:cxn modelId="{1D46098A-A8FB-41DB-AEC6-9CE0E7487971}" type="presOf" srcId="{AF739E5B-E1E4-4740-ADCD-6D230AB67F41}" destId="{DCDEA14C-29D6-4102-8B97-2C52CBD8099C}" srcOrd="0" destOrd="0" presId="urn:microsoft.com/office/officeart/2016/7/layout/RepeatingBendingProcessNew"/>
    <dgm:cxn modelId="{A7EB6D91-088F-4CB5-B0B6-094B88CDA93D}" type="presOf" srcId="{ED4AF3C1-644E-44CE-AA7B-088E1955138C}" destId="{4AA68E6A-6659-4EAD-9DD0-6D0C6AD162B7}" srcOrd="0" destOrd="0" presId="urn:microsoft.com/office/officeart/2016/7/layout/RepeatingBendingProcessNew"/>
    <dgm:cxn modelId="{68314892-9DD4-4DA8-85B9-74F34B20BF3B}" type="presOf" srcId="{EA844B56-5C4E-4C1C-9A4A-B85CF5815FB6}" destId="{B0BC3A03-B250-410F-8777-91DB96C89123}" srcOrd="0" destOrd="0" presId="urn:microsoft.com/office/officeart/2016/7/layout/RepeatingBendingProcessNew"/>
    <dgm:cxn modelId="{8119EE94-55AC-4E94-A43D-094468D1F8F2}" type="presOf" srcId="{38764FC8-980C-474E-B390-97556CFA12B6}" destId="{F10B246E-2D50-4ADC-9381-05C2EA979AE6}" srcOrd="0" destOrd="0" presId="urn:microsoft.com/office/officeart/2016/7/layout/RepeatingBendingProcessNew"/>
    <dgm:cxn modelId="{D39CE2A5-1975-4F00-A63A-83EAC1B0824A}" srcId="{38764FC8-980C-474E-B390-97556CFA12B6}" destId="{61FFD8FA-D344-49CA-99CF-1B23501F6D15}" srcOrd="0" destOrd="0" parTransId="{83A9B730-E9ED-4AF2-9470-C1EC0921CD1C}" sibTransId="{3D6B5C28-C06F-4A50-AC1A-8F620A979886}"/>
    <dgm:cxn modelId="{F29C8FA6-ABE5-4C01-A535-C248D175652B}" srcId="{F738642A-26F4-407E-A41C-2BD62E74A37C}" destId="{22F966A9-4E5B-4F8D-B92E-96537BC42F5C}" srcOrd="0" destOrd="0" parTransId="{B30F914B-4399-40B9-BC2F-7E74B088EA51}" sibTransId="{C72D49FB-5294-4C32-81B9-849F0457BC1E}"/>
    <dgm:cxn modelId="{9194BAAC-09BD-438D-B596-216E73DFC0A2}" srcId="{38764FC8-980C-474E-B390-97556CFA12B6}" destId="{8D711106-93BD-4539-9CD2-3371627B18D9}" srcOrd="2" destOrd="0" parTransId="{8DCD1A85-FCF6-4D69-907C-FEF17A1FE8D2}" sibTransId="{B964691C-34C7-463C-B7BE-93A1D5B09431}"/>
    <dgm:cxn modelId="{233B2CBD-4E22-482C-8374-A630D8E91504}" type="presOf" srcId="{063C1BEC-EB4D-434C-BFD4-2834356AFA4E}" destId="{F10B246E-2D50-4ADC-9381-05C2EA979AE6}" srcOrd="0" destOrd="4" presId="urn:microsoft.com/office/officeart/2016/7/layout/RepeatingBendingProcessNew"/>
    <dgm:cxn modelId="{B1B92BCC-4A5C-4032-8BB4-B6A711AFDFF9}" type="presOf" srcId="{61FFD8FA-D344-49CA-99CF-1B23501F6D15}" destId="{F10B246E-2D50-4ADC-9381-05C2EA979AE6}" srcOrd="0" destOrd="1" presId="urn:microsoft.com/office/officeart/2016/7/layout/RepeatingBendingProcessNew"/>
    <dgm:cxn modelId="{A1930CDA-F2DD-416E-AC97-6AA9106BD64A}" type="presOf" srcId="{F738642A-26F4-407E-A41C-2BD62E74A37C}" destId="{DEECF926-734B-47A3-A9E7-079B1D54B342}" srcOrd="0" destOrd="0" presId="urn:microsoft.com/office/officeart/2016/7/layout/RepeatingBendingProcessNew"/>
    <dgm:cxn modelId="{97383BE4-DBB3-4F39-AD33-BE9D93A08D3A}" srcId="{38764FC8-980C-474E-B390-97556CFA12B6}" destId="{C6212045-51BA-4D1D-8590-53F20054307B}" srcOrd="1" destOrd="0" parTransId="{B23DE294-AB23-4D33-94C8-84D15D3F3ACA}" sibTransId="{DF4B01A4-CCCF-4EE4-BE29-C09FD0A36DA2}"/>
    <dgm:cxn modelId="{CE5A7CEE-387A-4D00-B3D8-8E15409A4DAD}" type="presOf" srcId="{BD42EC71-0867-4E93-9F1C-B4A6A46A6E0D}" destId="{53C64BE3-AF86-4E28-AFA8-3EB7DB5910BD}" srcOrd="0" destOrd="0" presId="urn:microsoft.com/office/officeart/2016/7/layout/RepeatingBendingProcessNew"/>
    <dgm:cxn modelId="{C01DCAF4-CFD3-48C5-80B5-DCC9F6487B64}" type="presOf" srcId="{74D604D6-FFCC-4909-892B-2BC36699CC3B}" destId="{18703DBF-A158-4EBA-A10F-26EF48B8283B}" srcOrd="1" destOrd="0" presId="urn:microsoft.com/office/officeart/2016/7/layout/RepeatingBendingProcessNew"/>
    <dgm:cxn modelId="{299C6DF5-8448-4B04-BE66-1B34BB8B93D0}" srcId="{F738642A-26F4-407E-A41C-2BD62E74A37C}" destId="{6A267E53-B2AD-4513-BFB6-C3971A83C355}" srcOrd="4" destOrd="0" parTransId="{31BB5681-857A-460E-882D-5096ACA59E27}" sibTransId="{3B93379E-F12F-4FD1-812B-92D7826FCDE6}"/>
    <dgm:cxn modelId="{027B6778-F4C9-408B-B7DE-A7A2B923703F}" type="presParOf" srcId="{DEECF926-734B-47A3-A9E7-079B1D54B342}" destId="{24880364-06EE-4626-B0E4-DB02164B9200}" srcOrd="0" destOrd="0" presId="urn:microsoft.com/office/officeart/2016/7/layout/RepeatingBendingProcessNew"/>
    <dgm:cxn modelId="{932BB3C1-E8BF-4C4C-908E-0D3992D838E3}" type="presParOf" srcId="{DEECF926-734B-47A3-A9E7-079B1D54B342}" destId="{340439B8-4326-4B19-9281-4880AB221935}" srcOrd="1" destOrd="0" presId="urn:microsoft.com/office/officeart/2016/7/layout/RepeatingBendingProcessNew"/>
    <dgm:cxn modelId="{E83A13A2-6FE9-4893-84E2-71B02E245B9D}" type="presParOf" srcId="{340439B8-4326-4B19-9281-4880AB221935}" destId="{DF00EA60-1AD4-4528-93D1-67FF54096FE3}" srcOrd="0" destOrd="0" presId="urn:microsoft.com/office/officeart/2016/7/layout/RepeatingBendingProcessNew"/>
    <dgm:cxn modelId="{C4EEE77B-B9AC-4819-A76D-FDACB002F889}" type="presParOf" srcId="{DEECF926-734B-47A3-A9E7-079B1D54B342}" destId="{DF11057F-9D48-4FE1-B484-A383416C4325}" srcOrd="2" destOrd="0" presId="urn:microsoft.com/office/officeart/2016/7/layout/RepeatingBendingProcessNew"/>
    <dgm:cxn modelId="{AEF06FFA-CF0A-4F4D-9C8A-8B6D092213F6}" type="presParOf" srcId="{DEECF926-734B-47A3-A9E7-079B1D54B342}" destId="{8B02E7A8-6407-494E-97D9-52BB36B66A7F}" srcOrd="3" destOrd="0" presId="urn:microsoft.com/office/officeart/2016/7/layout/RepeatingBendingProcessNew"/>
    <dgm:cxn modelId="{C7FD4EC5-968E-4558-AE81-840EE67FF342}" type="presParOf" srcId="{8B02E7A8-6407-494E-97D9-52BB36B66A7F}" destId="{18703DBF-A158-4EBA-A10F-26EF48B8283B}" srcOrd="0" destOrd="0" presId="urn:microsoft.com/office/officeart/2016/7/layout/RepeatingBendingProcessNew"/>
    <dgm:cxn modelId="{3DACFE29-BCEC-4A38-8DE5-A84207EAF6A3}" type="presParOf" srcId="{DEECF926-734B-47A3-A9E7-079B1D54B342}" destId="{296656E7-5010-4D96-BD5F-20E944F74E39}" srcOrd="4" destOrd="0" presId="urn:microsoft.com/office/officeart/2016/7/layout/RepeatingBendingProcessNew"/>
    <dgm:cxn modelId="{0390612B-4E4F-4BED-BF9E-2E63A5BD0C4C}" type="presParOf" srcId="{DEECF926-734B-47A3-A9E7-079B1D54B342}" destId="{C979E986-6AC4-4AC1-AF9B-D7FD147E3EC3}" srcOrd="5" destOrd="0" presId="urn:microsoft.com/office/officeart/2016/7/layout/RepeatingBendingProcessNew"/>
    <dgm:cxn modelId="{A3383C47-F56C-4173-98B8-7F15A3C1CAA2}" type="presParOf" srcId="{C979E986-6AC4-4AC1-AF9B-D7FD147E3EC3}" destId="{A8CD3638-D2C9-431D-9B83-0CB13CA1D210}" srcOrd="0" destOrd="0" presId="urn:microsoft.com/office/officeart/2016/7/layout/RepeatingBendingProcessNew"/>
    <dgm:cxn modelId="{322FEBA3-C5BA-48E4-94ED-4054DF45FA2B}" type="presParOf" srcId="{DEECF926-734B-47A3-A9E7-079B1D54B342}" destId="{7C15C445-4C19-4655-8521-7588803631B9}" srcOrd="6" destOrd="0" presId="urn:microsoft.com/office/officeart/2016/7/layout/RepeatingBendingProcessNew"/>
    <dgm:cxn modelId="{330907C0-E496-4B80-B90B-30D0742A95FF}" type="presParOf" srcId="{DEECF926-734B-47A3-A9E7-079B1D54B342}" destId="{B0BC3A03-B250-410F-8777-91DB96C89123}" srcOrd="7" destOrd="0" presId="urn:microsoft.com/office/officeart/2016/7/layout/RepeatingBendingProcessNew"/>
    <dgm:cxn modelId="{550C30B3-360F-4E5F-ACFC-8ED30148198D}" type="presParOf" srcId="{B0BC3A03-B250-410F-8777-91DB96C89123}" destId="{8313938C-6B26-4D01-BC3F-589AE91D414C}" srcOrd="0" destOrd="0" presId="urn:microsoft.com/office/officeart/2016/7/layout/RepeatingBendingProcessNew"/>
    <dgm:cxn modelId="{827D8BC7-C74B-4930-8D66-93F58F405FAB}" type="presParOf" srcId="{DEECF926-734B-47A3-A9E7-079B1D54B342}" destId="{F39CC692-D395-48AF-BD86-9AB968C6BDC4}" srcOrd="8" destOrd="0" presId="urn:microsoft.com/office/officeart/2016/7/layout/RepeatingBendingProcessNew"/>
    <dgm:cxn modelId="{A7EFA4E9-12C4-4C37-8DF9-288DCEC70991}" type="presParOf" srcId="{DEECF926-734B-47A3-A9E7-079B1D54B342}" destId="{6309B7DD-D8BD-44A7-8A57-639509A84F49}" srcOrd="9" destOrd="0" presId="urn:microsoft.com/office/officeart/2016/7/layout/RepeatingBendingProcessNew"/>
    <dgm:cxn modelId="{F4F3B60A-5E9D-41F9-A7D5-A805DC257EA0}" type="presParOf" srcId="{6309B7DD-D8BD-44A7-8A57-639509A84F49}" destId="{C83B0EAE-2E0C-4D0A-B6AE-FC8FF0580C59}" srcOrd="0" destOrd="0" presId="urn:microsoft.com/office/officeart/2016/7/layout/RepeatingBendingProcessNew"/>
    <dgm:cxn modelId="{DE3C0700-C179-4141-9527-5378B7F56E03}" type="presParOf" srcId="{DEECF926-734B-47A3-A9E7-079B1D54B342}" destId="{53C64BE3-AF86-4E28-AFA8-3EB7DB5910BD}" srcOrd="10" destOrd="0" presId="urn:microsoft.com/office/officeart/2016/7/layout/RepeatingBendingProcessNew"/>
    <dgm:cxn modelId="{02C6CB0E-846A-4ED8-A912-63E578203089}" type="presParOf" srcId="{DEECF926-734B-47A3-A9E7-079B1D54B342}" destId="{426FFE2A-9A4A-49D3-81C7-020DF3BB68FD}" srcOrd="11" destOrd="0" presId="urn:microsoft.com/office/officeart/2016/7/layout/RepeatingBendingProcessNew"/>
    <dgm:cxn modelId="{FC7C217F-4FBB-4620-B52B-D2826B3E4ADF}" type="presParOf" srcId="{426FFE2A-9A4A-49D3-81C7-020DF3BB68FD}" destId="{01BF295E-80C7-4F73-A77D-56FFAA43A37F}" srcOrd="0" destOrd="0" presId="urn:microsoft.com/office/officeart/2016/7/layout/RepeatingBendingProcessNew"/>
    <dgm:cxn modelId="{7AF85A17-C989-477D-BC86-8DCE1CFF4FCE}" type="presParOf" srcId="{DEECF926-734B-47A3-A9E7-079B1D54B342}" destId="{F10B246E-2D50-4ADC-9381-05C2EA979AE6}" srcOrd="12" destOrd="0" presId="urn:microsoft.com/office/officeart/2016/7/layout/RepeatingBendingProcessNew"/>
    <dgm:cxn modelId="{696CE613-D87D-45C0-9994-F4D97B0B365E}" type="presParOf" srcId="{DEECF926-734B-47A3-A9E7-079B1D54B342}" destId="{5FB2C097-9757-47A1-80FF-2904D8BE1A81}" srcOrd="13" destOrd="0" presId="urn:microsoft.com/office/officeart/2016/7/layout/RepeatingBendingProcessNew"/>
    <dgm:cxn modelId="{C34A8D27-18EB-4DCC-B778-9E3FF021CB22}" type="presParOf" srcId="{5FB2C097-9757-47A1-80FF-2904D8BE1A81}" destId="{4E488581-5388-4CE7-8CE6-A830E6A8A6E4}" srcOrd="0" destOrd="0" presId="urn:microsoft.com/office/officeart/2016/7/layout/RepeatingBendingProcessNew"/>
    <dgm:cxn modelId="{3C1B3E7D-60BA-4EED-8839-C8419295ACC2}" type="presParOf" srcId="{DEECF926-734B-47A3-A9E7-079B1D54B342}" destId="{ED0F4F9D-4656-4C93-8366-27AC232786C2}" srcOrd="14" destOrd="0" presId="urn:microsoft.com/office/officeart/2016/7/layout/RepeatingBendingProcessNew"/>
    <dgm:cxn modelId="{9EF36DC4-B6C3-4AAF-B6E9-8BE6E3874567}" type="presParOf" srcId="{DEECF926-734B-47A3-A9E7-079B1D54B342}" destId="{4AA68E6A-6659-4EAD-9DD0-6D0C6AD162B7}" srcOrd="15" destOrd="0" presId="urn:microsoft.com/office/officeart/2016/7/layout/RepeatingBendingProcessNew"/>
    <dgm:cxn modelId="{97CE9EFE-9C59-47DD-957C-21CB6A0A59FF}" type="presParOf" srcId="{4AA68E6A-6659-4EAD-9DD0-6D0C6AD162B7}" destId="{AA2872F5-8BA7-4691-AA20-E7A4C855C09F}" srcOrd="0" destOrd="0" presId="urn:microsoft.com/office/officeart/2016/7/layout/RepeatingBendingProcessNew"/>
    <dgm:cxn modelId="{F34F2DAF-CA0C-4AB0-B13B-DF4776FAEAE2}" type="presParOf" srcId="{DEECF926-734B-47A3-A9E7-079B1D54B342}" destId="{DCDEA14C-29D6-4102-8B97-2C52CBD8099C}" srcOrd="16"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71C5C4-3B38-4D09-809A-309BE28BD45C}">
      <dsp:nvSpPr>
        <dsp:cNvPr id="0" name=""/>
        <dsp:cNvSpPr/>
      </dsp:nvSpPr>
      <dsp:spPr>
        <a:xfrm>
          <a:off x="1075835" y="179573"/>
          <a:ext cx="1153195" cy="11531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A889A44-DBF8-47AA-AF80-68A0F2610910}">
      <dsp:nvSpPr>
        <dsp:cNvPr id="0" name=""/>
        <dsp:cNvSpPr/>
      </dsp:nvSpPr>
      <dsp:spPr>
        <a:xfrm>
          <a:off x="5011" y="1495210"/>
          <a:ext cx="3294843" cy="4942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defRPr b="1"/>
          </a:pPr>
          <a:r>
            <a:rPr lang="en-US" sz="2100" i="0" kern="1200" baseline="0"/>
            <a:t>1. MERN Stack (for web app):</a:t>
          </a:r>
          <a:endParaRPr lang="en-US" sz="2100" kern="1200"/>
        </a:p>
      </dsp:txBody>
      <dsp:txXfrm>
        <a:off x="5011" y="1495210"/>
        <a:ext cx="3294843" cy="494226"/>
      </dsp:txXfrm>
    </dsp:sp>
    <dsp:sp modelId="{C72A2E2F-FD2F-47C8-BD90-159208DF1FEE}">
      <dsp:nvSpPr>
        <dsp:cNvPr id="0" name=""/>
        <dsp:cNvSpPr/>
      </dsp:nvSpPr>
      <dsp:spPr>
        <a:xfrm>
          <a:off x="5011" y="2064991"/>
          <a:ext cx="3294843" cy="18922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i="0" kern="1200" baseline="0" dirty="0"/>
            <a:t>MongoDB → Stores employee data (leave records, policies, etc.)</a:t>
          </a:r>
          <a:endParaRPr lang="en-US" sz="1600" kern="1200" dirty="0"/>
        </a:p>
        <a:p>
          <a:pPr marL="0" lvl="0" indent="0" algn="ctr" defTabSz="711200">
            <a:lnSpc>
              <a:spcPct val="90000"/>
            </a:lnSpc>
            <a:spcBef>
              <a:spcPct val="0"/>
            </a:spcBef>
            <a:spcAft>
              <a:spcPct val="35000"/>
            </a:spcAft>
            <a:buNone/>
          </a:pPr>
          <a:r>
            <a:rPr lang="en-US" sz="1600" i="0" kern="1200" baseline="0" dirty="0"/>
            <a:t>Express.js → Backend server handling API requests &amp; HR workflows</a:t>
          </a:r>
          <a:endParaRPr lang="en-US" sz="1600" kern="1200" dirty="0"/>
        </a:p>
        <a:p>
          <a:pPr marL="0" lvl="0" indent="0" algn="ctr" defTabSz="711200">
            <a:lnSpc>
              <a:spcPct val="90000"/>
            </a:lnSpc>
            <a:spcBef>
              <a:spcPct val="0"/>
            </a:spcBef>
            <a:spcAft>
              <a:spcPct val="35000"/>
            </a:spcAft>
            <a:buNone/>
          </a:pPr>
          <a:r>
            <a:rPr lang="en-US" sz="1600" i="0" kern="1200" baseline="0" dirty="0"/>
            <a:t>React.js → Frontend with conversational chat UI</a:t>
          </a:r>
          <a:endParaRPr lang="en-US" sz="1600" kern="1200" dirty="0"/>
        </a:p>
        <a:p>
          <a:pPr marL="0" lvl="0" indent="0" algn="ctr" defTabSz="711200">
            <a:lnSpc>
              <a:spcPct val="90000"/>
            </a:lnSpc>
            <a:spcBef>
              <a:spcPct val="0"/>
            </a:spcBef>
            <a:spcAft>
              <a:spcPct val="35000"/>
            </a:spcAft>
            <a:buNone/>
          </a:pPr>
          <a:r>
            <a:rPr lang="en-US" sz="1600" i="0" kern="1200" baseline="0" dirty="0"/>
            <a:t>Node.js → Runtime for backend + API integration</a:t>
          </a:r>
          <a:endParaRPr lang="en-US" sz="1600" kern="1200" dirty="0"/>
        </a:p>
      </dsp:txBody>
      <dsp:txXfrm>
        <a:off x="5011" y="2064991"/>
        <a:ext cx="3294843" cy="1892294"/>
      </dsp:txXfrm>
    </dsp:sp>
    <dsp:sp modelId="{38440A6B-8F4A-4C35-82AD-191EE10A39A3}">
      <dsp:nvSpPr>
        <dsp:cNvPr id="0" name=""/>
        <dsp:cNvSpPr/>
      </dsp:nvSpPr>
      <dsp:spPr>
        <a:xfrm>
          <a:off x="4947277" y="179573"/>
          <a:ext cx="1153195" cy="11531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4221226-DB72-48BD-BB61-D06223BC714F}">
      <dsp:nvSpPr>
        <dsp:cNvPr id="0" name=""/>
        <dsp:cNvSpPr/>
      </dsp:nvSpPr>
      <dsp:spPr>
        <a:xfrm>
          <a:off x="3876453" y="1495210"/>
          <a:ext cx="3294843" cy="4942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defRPr b="1"/>
          </a:pPr>
          <a:r>
            <a:rPr lang="en-US" sz="2100" i="0" kern="1200" baseline="0"/>
            <a:t>2. Ollama:</a:t>
          </a:r>
          <a:endParaRPr lang="en-US" sz="2100" kern="1200"/>
        </a:p>
      </dsp:txBody>
      <dsp:txXfrm>
        <a:off x="3876453" y="1495210"/>
        <a:ext cx="3294843" cy="494226"/>
      </dsp:txXfrm>
    </dsp:sp>
    <dsp:sp modelId="{8052E4C6-705A-4918-8C02-F6BDFD8C267B}">
      <dsp:nvSpPr>
        <dsp:cNvPr id="0" name=""/>
        <dsp:cNvSpPr/>
      </dsp:nvSpPr>
      <dsp:spPr>
        <a:xfrm>
          <a:off x="3876453" y="2064991"/>
          <a:ext cx="3294843" cy="18922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i="0" kern="1200" baseline="0" dirty="0"/>
            <a:t>Local LLM server running on our machine</a:t>
          </a:r>
          <a:endParaRPr lang="en-US" sz="1600" kern="1200" dirty="0"/>
        </a:p>
        <a:p>
          <a:pPr marL="0" lvl="0" indent="0" algn="ctr" defTabSz="711200">
            <a:lnSpc>
              <a:spcPct val="90000"/>
            </a:lnSpc>
            <a:spcBef>
              <a:spcPct val="0"/>
            </a:spcBef>
            <a:spcAft>
              <a:spcPct val="35000"/>
            </a:spcAft>
            <a:buNone/>
          </a:pPr>
          <a:r>
            <a:rPr lang="en-US" sz="1600" i="0" kern="1200" baseline="0" dirty="0"/>
            <a:t>Provides an easy API (/</a:t>
          </a:r>
          <a:r>
            <a:rPr lang="en-US" sz="1600" i="0" kern="1200" baseline="0" dirty="0" err="1"/>
            <a:t>api</a:t>
          </a:r>
          <a:r>
            <a:rPr lang="en-US" sz="1600" i="0" kern="1200" baseline="0" dirty="0"/>
            <a:t>/generate) to interact with models</a:t>
          </a:r>
          <a:endParaRPr lang="en-US" sz="1600" kern="1200" dirty="0"/>
        </a:p>
      </dsp:txBody>
      <dsp:txXfrm>
        <a:off x="3876453" y="2064991"/>
        <a:ext cx="3294843" cy="1892294"/>
      </dsp:txXfrm>
    </dsp:sp>
    <dsp:sp modelId="{78255932-501D-419E-A1A5-4C56B750C69F}">
      <dsp:nvSpPr>
        <dsp:cNvPr id="0" name=""/>
        <dsp:cNvSpPr/>
      </dsp:nvSpPr>
      <dsp:spPr>
        <a:xfrm>
          <a:off x="8818718" y="179573"/>
          <a:ext cx="1153195" cy="115319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8655C31-70D7-46A1-BC94-88C794FE926C}">
      <dsp:nvSpPr>
        <dsp:cNvPr id="0" name=""/>
        <dsp:cNvSpPr/>
      </dsp:nvSpPr>
      <dsp:spPr>
        <a:xfrm>
          <a:off x="7747894" y="1495210"/>
          <a:ext cx="3294843" cy="4942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defRPr b="1"/>
          </a:pPr>
          <a:r>
            <a:rPr lang="en-US" sz="2100" i="0" kern="1200" baseline="0"/>
            <a:t>3. LLaMA 3 (LLM Model):</a:t>
          </a:r>
          <a:endParaRPr lang="en-US" sz="2100" kern="1200"/>
        </a:p>
      </dsp:txBody>
      <dsp:txXfrm>
        <a:off x="7747894" y="1495210"/>
        <a:ext cx="3294843" cy="494226"/>
      </dsp:txXfrm>
    </dsp:sp>
    <dsp:sp modelId="{1FD4C2CC-AE3B-48C5-959D-DC5238F7420A}">
      <dsp:nvSpPr>
        <dsp:cNvPr id="0" name=""/>
        <dsp:cNvSpPr/>
      </dsp:nvSpPr>
      <dsp:spPr>
        <a:xfrm>
          <a:off x="7747894" y="2064991"/>
          <a:ext cx="3294843" cy="18922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i="0" kern="1200" baseline="0" dirty="0"/>
            <a:t>Acts as the HR assistant’s “brain”</a:t>
          </a:r>
          <a:endParaRPr lang="en-US" sz="1600" kern="1200" dirty="0"/>
        </a:p>
        <a:p>
          <a:pPr marL="0" lvl="0" indent="0" algn="ctr" defTabSz="711200">
            <a:lnSpc>
              <a:spcPct val="90000"/>
            </a:lnSpc>
            <a:spcBef>
              <a:spcPct val="0"/>
            </a:spcBef>
            <a:spcAft>
              <a:spcPct val="35000"/>
            </a:spcAft>
            <a:buNone/>
          </a:pPr>
          <a:r>
            <a:rPr lang="en-US" sz="1600" i="0" kern="1200" baseline="0" dirty="0"/>
            <a:t>Powers natural conversation for employee lifecycle tasks</a:t>
          </a:r>
          <a:endParaRPr lang="en-US" sz="1600" kern="1200" dirty="0"/>
        </a:p>
        <a:p>
          <a:pPr marL="0" lvl="0" indent="0" algn="ctr" defTabSz="711200">
            <a:lnSpc>
              <a:spcPct val="90000"/>
            </a:lnSpc>
            <a:spcBef>
              <a:spcPct val="0"/>
            </a:spcBef>
            <a:spcAft>
              <a:spcPct val="35000"/>
            </a:spcAft>
            <a:buNone/>
          </a:pPr>
          <a:r>
            <a:rPr lang="en-US" sz="1600" i="0" kern="1200" baseline="0" dirty="0"/>
            <a:t>Used for queries like onboarding help, leave management, exit process</a:t>
          </a:r>
          <a:endParaRPr lang="en-US" sz="1600" kern="1200" dirty="0"/>
        </a:p>
      </dsp:txBody>
      <dsp:txXfrm>
        <a:off x="7747894" y="2064991"/>
        <a:ext cx="3294843" cy="18922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0439B8-4326-4B19-9281-4880AB221935}">
      <dsp:nvSpPr>
        <dsp:cNvPr id="0" name=""/>
        <dsp:cNvSpPr/>
      </dsp:nvSpPr>
      <dsp:spPr>
        <a:xfrm>
          <a:off x="3814394" y="819818"/>
          <a:ext cx="447979" cy="235702"/>
        </a:xfrm>
        <a:custGeom>
          <a:avLst/>
          <a:gdLst/>
          <a:ahLst/>
          <a:cxnLst/>
          <a:rect l="0" t="0" r="0" b="0"/>
          <a:pathLst>
            <a:path>
              <a:moveTo>
                <a:pt x="0" y="0"/>
              </a:moveTo>
              <a:lnTo>
                <a:pt x="241089" y="0"/>
              </a:lnTo>
              <a:lnTo>
                <a:pt x="241089" y="235702"/>
              </a:lnTo>
              <a:lnTo>
                <a:pt x="447979" y="235702"/>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25047" y="934537"/>
        <a:ext cx="26673" cy="6264"/>
      </dsp:txXfrm>
    </dsp:sp>
    <dsp:sp modelId="{24880364-06EE-4626-B0E4-DB02164B9200}">
      <dsp:nvSpPr>
        <dsp:cNvPr id="0" name=""/>
        <dsp:cNvSpPr/>
      </dsp:nvSpPr>
      <dsp:spPr>
        <a:xfrm>
          <a:off x="1092507" y="2712"/>
          <a:ext cx="2723687" cy="163421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463" tIns="140093" rIns="133463" bIns="140093" numCol="1" spcCol="1270" anchor="ctr" anchorCtr="0">
          <a:noAutofit/>
        </a:bodyPr>
        <a:lstStyle/>
        <a:p>
          <a:pPr marL="0" lvl="0" indent="0" algn="ctr" defTabSz="622300">
            <a:lnSpc>
              <a:spcPct val="90000"/>
            </a:lnSpc>
            <a:spcBef>
              <a:spcPct val="0"/>
            </a:spcBef>
            <a:spcAft>
              <a:spcPct val="35000"/>
            </a:spcAft>
            <a:buNone/>
          </a:pPr>
          <a:r>
            <a:rPr lang="en-US" sz="1400" b="0" i="0" kern="1200" baseline="0" dirty="0"/>
            <a:t>Frontend with a clean, intuitive UI for a seamless employee experience</a:t>
          </a:r>
          <a:endParaRPr lang="en-US" sz="1400" kern="1200" dirty="0"/>
        </a:p>
      </dsp:txBody>
      <dsp:txXfrm>
        <a:off x="1092507" y="2712"/>
        <a:ext cx="2723687" cy="1634212"/>
      </dsp:txXfrm>
    </dsp:sp>
    <dsp:sp modelId="{8B02E7A8-6407-494E-97D9-52BB36B66A7F}">
      <dsp:nvSpPr>
        <dsp:cNvPr id="0" name=""/>
        <dsp:cNvSpPr/>
      </dsp:nvSpPr>
      <dsp:spPr>
        <a:xfrm>
          <a:off x="7016660" y="819818"/>
          <a:ext cx="677613" cy="235702"/>
        </a:xfrm>
        <a:custGeom>
          <a:avLst/>
          <a:gdLst/>
          <a:ahLst/>
          <a:cxnLst/>
          <a:rect l="0" t="0" r="0" b="0"/>
          <a:pathLst>
            <a:path>
              <a:moveTo>
                <a:pt x="0" y="235702"/>
              </a:moveTo>
              <a:lnTo>
                <a:pt x="355906" y="235702"/>
              </a:lnTo>
              <a:lnTo>
                <a:pt x="355906" y="0"/>
              </a:lnTo>
              <a:lnTo>
                <a:pt x="677613" y="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336806" y="934537"/>
        <a:ext cx="37320" cy="6264"/>
      </dsp:txXfrm>
    </dsp:sp>
    <dsp:sp modelId="{DF11057F-9D48-4FE1-B484-A383416C4325}">
      <dsp:nvSpPr>
        <dsp:cNvPr id="0" name=""/>
        <dsp:cNvSpPr/>
      </dsp:nvSpPr>
      <dsp:spPr>
        <a:xfrm>
          <a:off x="4294773" y="238414"/>
          <a:ext cx="2723687" cy="163421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463" tIns="140093" rIns="133463" bIns="140093" numCol="1" spcCol="1270" anchor="ctr" anchorCtr="0">
          <a:noAutofit/>
        </a:bodyPr>
        <a:lstStyle/>
        <a:p>
          <a:pPr marL="0" lvl="0" indent="0" algn="ctr" defTabSz="622300">
            <a:lnSpc>
              <a:spcPct val="90000"/>
            </a:lnSpc>
            <a:spcBef>
              <a:spcPct val="0"/>
            </a:spcBef>
            <a:spcAft>
              <a:spcPct val="35000"/>
            </a:spcAft>
            <a:buNone/>
          </a:pPr>
          <a:r>
            <a:rPr lang="en-US" sz="1400" b="0" i="0" kern="1200" baseline="0"/>
            <a:t>Secure login area ensuring only authorized company employees can access sensitive HR data</a:t>
          </a:r>
          <a:endParaRPr lang="en-US" sz="1400" kern="1200"/>
        </a:p>
      </dsp:txBody>
      <dsp:txXfrm>
        <a:off x="4294773" y="238414"/>
        <a:ext cx="2723687" cy="1634212"/>
      </dsp:txXfrm>
    </dsp:sp>
    <dsp:sp modelId="{C979E986-6AC4-4AC1-AF9B-D7FD147E3EC3}">
      <dsp:nvSpPr>
        <dsp:cNvPr id="0" name=""/>
        <dsp:cNvSpPr/>
      </dsp:nvSpPr>
      <dsp:spPr>
        <a:xfrm>
          <a:off x="2454350" y="1635124"/>
          <a:ext cx="6634166" cy="595848"/>
        </a:xfrm>
        <a:custGeom>
          <a:avLst/>
          <a:gdLst/>
          <a:ahLst/>
          <a:cxnLst/>
          <a:rect l="0" t="0" r="0" b="0"/>
          <a:pathLst>
            <a:path>
              <a:moveTo>
                <a:pt x="6634166" y="0"/>
              </a:moveTo>
              <a:lnTo>
                <a:pt x="6634166" y="315024"/>
              </a:lnTo>
              <a:lnTo>
                <a:pt x="0" y="315024"/>
              </a:lnTo>
              <a:lnTo>
                <a:pt x="0" y="595848"/>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604842" y="1929916"/>
        <a:ext cx="333183" cy="6264"/>
      </dsp:txXfrm>
    </dsp:sp>
    <dsp:sp modelId="{296656E7-5010-4D96-BD5F-20E944F74E39}">
      <dsp:nvSpPr>
        <dsp:cNvPr id="0" name=""/>
        <dsp:cNvSpPr/>
      </dsp:nvSpPr>
      <dsp:spPr>
        <a:xfrm>
          <a:off x="7726673" y="2712"/>
          <a:ext cx="2723687" cy="163421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463" tIns="140093" rIns="133463" bIns="140093" numCol="1" spcCol="1270" anchor="ctr" anchorCtr="0">
          <a:noAutofit/>
        </a:bodyPr>
        <a:lstStyle/>
        <a:p>
          <a:pPr marL="0" lvl="0" indent="0" algn="ctr" defTabSz="622300">
            <a:lnSpc>
              <a:spcPct val="90000"/>
            </a:lnSpc>
            <a:spcBef>
              <a:spcPct val="0"/>
            </a:spcBef>
            <a:spcAft>
              <a:spcPct val="35000"/>
            </a:spcAft>
            <a:buNone/>
          </a:pPr>
          <a:r>
            <a:rPr lang="en-US" sz="1400" b="0" i="0" kern="1200" baseline="0"/>
            <a:t>JWT tokens implemented for robust authentication and session management</a:t>
          </a:r>
          <a:endParaRPr lang="en-US" sz="1400" kern="1200"/>
        </a:p>
      </dsp:txBody>
      <dsp:txXfrm>
        <a:off x="7726673" y="2712"/>
        <a:ext cx="2723687" cy="1634212"/>
      </dsp:txXfrm>
    </dsp:sp>
    <dsp:sp modelId="{B0BC3A03-B250-410F-8777-91DB96C89123}">
      <dsp:nvSpPr>
        <dsp:cNvPr id="0" name=""/>
        <dsp:cNvSpPr/>
      </dsp:nvSpPr>
      <dsp:spPr>
        <a:xfrm>
          <a:off x="3814394" y="3034758"/>
          <a:ext cx="595848" cy="91440"/>
        </a:xfrm>
        <a:custGeom>
          <a:avLst/>
          <a:gdLst/>
          <a:ahLst/>
          <a:cxnLst/>
          <a:rect l="0" t="0" r="0" b="0"/>
          <a:pathLst>
            <a:path>
              <a:moveTo>
                <a:pt x="0" y="45720"/>
              </a:moveTo>
              <a:lnTo>
                <a:pt x="595848"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96657" y="3077346"/>
        <a:ext cx="31322" cy="6264"/>
      </dsp:txXfrm>
    </dsp:sp>
    <dsp:sp modelId="{7C15C445-4C19-4655-8521-7588803631B9}">
      <dsp:nvSpPr>
        <dsp:cNvPr id="0" name=""/>
        <dsp:cNvSpPr/>
      </dsp:nvSpPr>
      <dsp:spPr>
        <a:xfrm>
          <a:off x="1092507" y="2263372"/>
          <a:ext cx="2723687" cy="163421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463" tIns="140093" rIns="133463" bIns="140093" numCol="1" spcCol="1270" anchor="ctr" anchorCtr="0">
          <a:noAutofit/>
        </a:bodyPr>
        <a:lstStyle/>
        <a:p>
          <a:pPr marL="0" lvl="0" indent="0" algn="ctr" defTabSz="622300">
            <a:lnSpc>
              <a:spcPct val="90000"/>
            </a:lnSpc>
            <a:spcBef>
              <a:spcPct val="0"/>
            </a:spcBef>
            <a:spcAft>
              <a:spcPct val="35000"/>
            </a:spcAft>
            <a:buNone/>
          </a:pPr>
          <a:r>
            <a:rPr lang="en-US" sz="1400" b="0" i="0" kern="1200" baseline="0" dirty="0"/>
            <a:t>Backend is operational, handling login processes, authentication checks, and API requests</a:t>
          </a:r>
          <a:endParaRPr lang="en-US" sz="1400" kern="1200" dirty="0"/>
        </a:p>
      </dsp:txBody>
      <dsp:txXfrm>
        <a:off x="1092507" y="2263372"/>
        <a:ext cx="2723687" cy="1634212"/>
      </dsp:txXfrm>
    </dsp:sp>
    <dsp:sp modelId="{6309B7DD-D8BD-44A7-8A57-639509A84F49}">
      <dsp:nvSpPr>
        <dsp:cNvPr id="0" name=""/>
        <dsp:cNvSpPr/>
      </dsp:nvSpPr>
      <dsp:spPr>
        <a:xfrm>
          <a:off x="7164529" y="3034758"/>
          <a:ext cx="595848" cy="91440"/>
        </a:xfrm>
        <a:custGeom>
          <a:avLst/>
          <a:gdLst/>
          <a:ahLst/>
          <a:cxnLst/>
          <a:rect l="0" t="0" r="0" b="0"/>
          <a:pathLst>
            <a:path>
              <a:moveTo>
                <a:pt x="0" y="45720"/>
              </a:moveTo>
              <a:lnTo>
                <a:pt x="595848"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46792" y="3077346"/>
        <a:ext cx="31322" cy="6264"/>
      </dsp:txXfrm>
    </dsp:sp>
    <dsp:sp modelId="{F39CC692-D395-48AF-BD86-9AB968C6BDC4}">
      <dsp:nvSpPr>
        <dsp:cNvPr id="0" name=""/>
        <dsp:cNvSpPr/>
      </dsp:nvSpPr>
      <dsp:spPr>
        <a:xfrm>
          <a:off x="4442642" y="2263372"/>
          <a:ext cx="2723687" cy="163421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463" tIns="140093" rIns="133463" bIns="140093" numCol="1" spcCol="1270" anchor="ctr" anchorCtr="0">
          <a:noAutofit/>
        </a:bodyPr>
        <a:lstStyle/>
        <a:p>
          <a:pPr marL="0" lvl="0" indent="0" algn="ctr" defTabSz="622300">
            <a:lnSpc>
              <a:spcPct val="90000"/>
            </a:lnSpc>
            <a:spcBef>
              <a:spcPct val="0"/>
            </a:spcBef>
            <a:spcAft>
              <a:spcPct val="35000"/>
            </a:spcAft>
            <a:buNone/>
          </a:pPr>
          <a:r>
            <a:rPr lang="en-US" sz="1400" kern="1200"/>
            <a:t>MongoDB with static database</a:t>
          </a:r>
        </a:p>
      </dsp:txBody>
      <dsp:txXfrm>
        <a:off x="4442642" y="2263372"/>
        <a:ext cx="2723687" cy="1634212"/>
      </dsp:txXfrm>
    </dsp:sp>
    <dsp:sp modelId="{426FFE2A-9A4A-49D3-81C7-020DF3BB68FD}">
      <dsp:nvSpPr>
        <dsp:cNvPr id="0" name=""/>
        <dsp:cNvSpPr/>
      </dsp:nvSpPr>
      <dsp:spPr>
        <a:xfrm>
          <a:off x="2454350" y="3895784"/>
          <a:ext cx="6700270" cy="595848"/>
        </a:xfrm>
        <a:custGeom>
          <a:avLst/>
          <a:gdLst/>
          <a:ahLst/>
          <a:cxnLst/>
          <a:rect l="0" t="0" r="0" b="0"/>
          <a:pathLst>
            <a:path>
              <a:moveTo>
                <a:pt x="6700270" y="0"/>
              </a:moveTo>
              <a:lnTo>
                <a:pt x="6700270" y="315024"/>
              </a:lnTo>
              <a:lnTo>
                <a:pt x="0" y="315024"/>
              </a:lnTo>
              <a:lnTo>
                <a:pt x="0" y="595848"/>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636248" y="4190576"/>
        <a:ext cx="336474" cy="6264"/>
      </dsp:txXfrm>
    </dsp:sp>
    <dsp:sp modelId="{53C64BE3-AF86-4E28-AFA8-3EB7DB5910BD}">
      <dsp:nvSpPr>
        <dsp:cNvPr id="0" name=""/>
        <dsp:cNvSpPr/>
      </dsp:nvSpPr>
      <dsp:spPr>
        <a:xfrm>
          <a:off x="7792777" y="2263372"/>
          <a:ext cx="2723687" cy="163421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463" tIns="140093" rIns="133463" bIns="140093" numCol="1" spcCol="1270" anchor="ctr" anchorCtr="0">
          <a:noAutofit/>
        </a:bodyPr>
        <a:lstStyle/>
        <a:p>
          <a:pPr marL="0" lvl="0" indent="0" algn="ctr" defTabSz="622300">
            <a:lnSpc>
              <a:spcPct val="90000"/>
            </a:lnSpc>
            <a:spcBef>
              <a:spcPct val="0"/>
            </a:spcBef>
            <a:spcAft>
              <a:spcPct val="35000"/>
            </a:spcAft>
            <a:buNone/>
          </a:pPr>
          <a:r>
            <a:rPr lang="en-US" sz="1400" b="0" i="0" kern="1200" baseline="0"/>
            <a:t>AI-powered HR chatbot fully integrated with the system</a:t>
          </a:r>
          <a:endParaRPr lang="en-US" sz="1400" kern="1200"/>
        </a:p>
      </dsp:txBody>
      <dsp:txXfrm>
        <a:off x="7792777" y="2263372"/>
        <a:ext cx="2723687" cy="1634212"/>
      </dsp:txXfrm>
    </dsp:sp>
    <dsp:sp modelId="{5FB2C097-9757-47A1-80FF-2904D8BE1A81}">
      <dsp:nvSpPr>
        <dsp:cNvPr id="0" name=""/>
        <dsp:cNvSpPr/>
      </dsp:nvSpPr>
      <dsp:spPr>
        <a:xfrm>
          <a:off x="3814394" y="5295418"/>
          <a:ext cx="595848" cy="91440"/>
        </a:xfrm>
        <a:custGeom>
          <a:avLst/>
          <a:gdLst/>
          <a:ahLst/>
          <a:cxnLst/>
          <a:rect l="0" t="0" r="0" b="0"/>
          <a:pathLst>
            <a:path>
              <a:moveTo>
                <a:pt x="0" y="45720"/>
              </a:moveTo>
              <a:lnTo>
                <a:pt x="595848"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96657" y="5338006"/>
        <a:ext cx="31322" cy="6264"/>
      </dsp:txXfrm>
    </dsp:sp>
    <dsp:sp modelId="{F10B246E-2D50-4ADC-9381-05C2EA979AE6}">
      <dsp:nvSpPr>
        <dsp:cNvPr id="0" name=""/>
        <dsp:cNvSpPr/>
      </dsp:nvSpPr>
      <dsp:spPr>
        <a:xfrm>
          <a:off x="1092507" y="4524032"/>
          <a:ext cx="2723687" cy="163421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463" tIns="140093" rIns="133463" bIns="140093" numCol="1" spcCol="1270" anchor="t" anchorCtr="0">
          <a:noAutofit/>
        </a:bodyPr>
        <a:lstStyle/>
        <a:p>
          <a:pPr marL="0" lvl="0" indent="0" algn="l" defTabSz="622300">
            <a:lnSpc>
              <a:spcPct val="90000"/>
            </a:lnSpc>
            <a:spcBef>
              <a:spcPct val="0"/>
            </a:spcBef>
            <a:spcAft>
              <a:spcPct val="35000"/>
            </a:spcAft>
            <a:buNone/>
          </a:pPr>
          <a:r>
            <a:rPr lang="en-US" sz="1400" b="0" i="0" kern="1200" baseline="0"/>
            <a:t>Chatbot handles a wide range of employee queries, including:</a:t>
          </a:r>
          <a:endParaRPr lang="en-US" sz="1400" kern="1200"/>
        </a:p>
        <a:p>
          <a:pPr marL="57150" lvl="1" indent="-57150" algn="l" defTabSz="488950">
            <a:lnSpc>
              <a:spcPct val="90000"/>
            </a:lnSpc>
            <a:spcBef>
              <a:spcPct val="0"/>
            </a:spcBef>
            <a:spcAft>
              <a:spcPct val="15000"/>
            </a:spcAft>
            <a:buChar char="•"/>
          </a:pPr>
          <a:r>
            <a:rPr lang="en-US" sz="1100" b="0" i="0" kern="1200" baseline="0"/>
            <a:t>Working hours &amp; remote work policies:</a:t>
          </a:r>
          <a:endParaRPr lang="en-US" sz="1100" kern="1200"/>
        </a:p>
        <a:p>
          <a:pPr marL="57150" lvl="1" indent="-57150" algn="l" defTabSz="488950">
            <a:lnSpc>
              <a:spcPct val="90000"/>
            </a:lnSpc>
            <a:spcBef>
              <a:spcPct val="0"/>
            </a:spcBef>
            <a:spcAft>
              <a:spcPct val="15000"/>
            </a:spcAft>
            <a:buChar char="•"/>
          </a:pPr>
          <a:r>
            <a:rPr lang="en-US" sz="1100" b="0" i="0" kern="1200" baseline="0" dirty="0"/>
            <a:t>Expenses and benefits</a:t>
          </a:r>
          <a:endParaRPr lang="en-US" sz="1100" kern="1200" dirty="0"/>
        </a:p>
        <a:p>
          <a:pPr marL="57150" lvl="1" indent="-57150" algn="l" defTabSz="488950">
            <a:lnSpc>
              <a:spcPct val="90000"/>
            </a:lnSpc>
            <a:spcBef>
              <a:spcPct val="0"/>
            </a:spcBef>
            <a:spcAft>
              <a:spcPct val="15000"/>
            </a:spcAft>
            <a:buChar char="•"/>
          </a:pPr>
          <a:r>
            <a:rPr lang="en-US" sz="1100" b="0" i="0" kern="1200" baseline="0"/>
            <a:t>Emergency contacts</a:t>
          </a:r>
          <a:endParaRPr lang="en-US" sz="1100" kern="1200"/>
        </a:p>
        <a:p>
          <a:pPr marL="57150" lvl="1" indent="-57150" algn="l" defTabSz="488950">
            <a:lnSpc>
              <a:spcPct val="90000"/>
            </a:lnSpc>
            <a:spcBef>
              <a:spcPct val="0"/>
            </a:spcBef>
            <a:spcAft>
              <a:spcPct val="15000"/>
            </a:spcAft>
            <a:buChar char="•"/>
          </a:pPr>
          <a:r>
            <a:rPr lang="en-US" sz="1100" b="0" i="0" kern="1200" baseline="0"/>
            <a:t>HR and conduct guidelines</a:t>
          </a:r>
          <a:endParaRPr lang="en-US" sz="1100" kern="1200"/>
        </a:p>
        <a:p>
          <a:pPr marL="57150" lvl="1" indent="-57150" algn="l" defTabSz="488950">
            <a:lnSpc>
              <a:spcPct val="90000"/>
            </a:lnSpc>
            <a:spcBef>
              <a:spcPct val="0"/>
            </a:spcBef>
            <a:spcAft>
              <a:spcPct val="15000"/>
            </a:spcAft>
            <a:buChar char="•"/>
          </a:pPr>
          <a:r>
            <a:rPr lang="en-US" sz="1100" b="0" i="0" kern="1200" baseline="0"/>
            <a:t>IT-related questions</a:t>
          </a:r>
          <a:endParaRPr lang="en-US" sz="1100" kern="1200"/>
        </a:p>
        <a:p>
          <a:pPr marL="57150" lvl="1" indent="-57150" algn="l" defTabSz="488950">
            <a:lnSpc>
              <a:spcPct val="90000"/>
            </a:lnSpc>
            <a:spcBef>
              <a:spcPct val="0"/>
            </a:spcBef>
            <a:spcAft>
              <a:spcPct val="15000"/>
            </a:spcAft>
            <a:buChar char="•"/>
          </a:pPr>
          <a:r>
            <a:rPr lang="en-US" sz="1100" b="0" i="0" kern="1200" baseline="0"/>
            <a:t>Exit policies</a:t>
          </a:r>
          <a:endParaRPr lang="en-US" sz="1100" kern="1200"/>
        </a:p>
      </dsp:txBody>
      <dsp:txXfrm>
        <a:off x="1092507" y="4524032"/>
        <a:ext cx="2723687" cy="1634212"/>
      </dsp:txXfrm>
    </dsp:sp>
    <dsp:sp modelId="{4AA68E6A-6659-4EAD-9DD0-6D0C6AD162B7}">
      <dsp:nvSpPr>
        <dsp:cNvPr id="0" name=""/>
        <dsp:cNvSpPr/>
      </dsp:nvSpPr>
      <dsp:spPr>
        <a:xfrm>
          <a:off x="7164529" y="5295418"/>
          <a:ext cx="595848" cy="91440"/>
        </a:xfrm>
        <a:custGeom>
          <a:avLst/>
          <a:gdLst/>
          <a:ahLst/>
          <a:cxnLst/>
          <a:rect l="0" t="0" r="0" b="0"/>
          <a:pathLst>
            <a:path>
              <a:moveTo>
                <a:pt x="0" y="45720"/>
              </a:moveTo>
              <a:lnTo>
                <a:pt x="595848"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46792" y="5338006"/>
        <a:ext cx="31322" cy="6264"/>
      </dsp:txXfrm>
    </dsp:sp>
    <dsp:sp modelId="{ED0F4F9D-4656-4C93-8366-27AC232786C2}">
      <dsp:nvSpPr>
        <dsp:cNvPr id="0" name=""/>
        <dsp:cNvSpPr/>
      </dsp:nvSpPr>
      <dsp:spPr>
        <a:xfrm>
          <a:off x="4442642" y="4524032"/>
          <a:ext cx="2723687" cy="163421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463" tIns="140093" rIns="133463" bIns="140093" numCol="1" spcCol="1270" anchor="ctr" anchorCtr="0">
          <a:noAutofit/>
        </a:bodyPr>
        <a:lstStyle/>
        <a:p>
          <a:pPr marL="0" lvl="0" indent="0" algn="ctr" defTabSz="622300">
            <a:lnSpc>
              <a:spcPct val="90000"/>
            </a:lnSpc>
            <a:spcBef>
              <a:spcPct val="0"/>
            </a:spcBef>
            <a:spcAft>
              <a:spcPct val="35000"/>
            </a:spcAft>
            <a:buNone/>
          </a:pPr>
          <a:r>
            <a:rPr lang="en-US" sz="1400" b="0" i="0" kern="1200" baseline="0"/>
            <a:t>System ensures security, efficiency, and streamlined HR operations</a:t>
          </a:r>
          <a:endParaRPr lang="en-US" sz="1400" kern="1200"/>
        </a:p>
      </dsp:txBody>
      <dsp:txXfrm>
        <a:off x="4442642" y="4524032"/>
        <a:ext cx="2723687" cy="1634212"/>
      </dsp:txXfrm>
    </dsp:sp>
    <dsp:sp modelId="{DCDEA14C-29D6-4102-8B97-2C52CBD8099C}">
      <dsp:nvSpPr>
        <dsp:cNvPr id="0" name=""/>
        <dsp:cNvSpPr/>
      </dsp:nvSpPr>
      <dsp:spPr>
        <a:xfrm>
          <a:off x="7792777" y="4524032"/>
          <a:ext cx="2723687" cy="163421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463" tIns="140093" rIns="133463" bIns="140093" numCol="1" spcCol="1270" anchor="ctr" anchorCtr="0">
          <a:noAutofit/>
        </a:bodyPr>
        <a:lstStyle/>
        <a:p>
          <a:pPr marL="0" lvl="0" indent="0" algn="ctr" defTabSz="622300">
            <a:lnSpc>
              <a:spcPct val="90000"/>
            </a:lnSpc>
            <a:spcBef>
              <a:spcPct val="0"/>
            </a:spcBef>
            <a:spcAft>
              <a:spcPct val="35000"/>
            </a:spcAft>
            <a:buNone/>
          </a:pPr>
          <a:r>
            <a:rPr lang="en-US" sz="1400" b="0" i="0" kern="1200" baseline="0"/>
            <a:t>Provides employees with instant and accurate responses</a:t>
          </a:r>
          <a:endParaRPr lang="en-US" sz="1400" kern="1200"/>
        </a:p>
      </dsp:txBody>
      <dsp:txXfrm>
        <a:off x="7792777" y="4524032"/>
        <a:ext cx="2723687" cy="1634212"/>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F7E332C-A45F-47C3-A4E6-D602E2D60B7F}" type="datetimeFigureOut">
              <a:rPr lang="en-IN" smtClean="0"/>
              <a:t>28-08-2025</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19F2D216-0C68-4C09-BA15-F3247A1F3BF0}" type="slidenum">
              <a:rPr lang="en-IN" smtClean="0"/>
              <a:t>‹#›</a:t>
            </a:fld>
            <a:endParaRPr lang="en-IN"/>
          </a:p>
        </p:txBody>
      </p:sp>
    </p:spTree>
    <p:extLst>
      <p:ext uri="{BB962C8B-B14F-4D97-AF65-F5344CB8AC3E}">
        <p14:creationId xmlns:p14="http://schemas.microsoft.com/office/powerpoint/2010/main" val="2861076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7E332C-A45F-47C3-A4E6-D602E2D60B7F}" type="datetimeFigureOut">
              <a:rPr lang="en-IN" smtClean="0"/>
              <a:t>28-08-2025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F2D216-0C68-4C09-BA15-F3247A1F3BF0}" type="slidenum">
              <a:rPr lang="en-IN" smtClean="0"/>
              <a:t>‹#›</a:t>
            </a:fld>
            <a:endParaRPr lang="en-IN"/>
          </a:p>
        </p:txBody>
      </p:sp>
    </p:spTree>
    <p:extLst>
      <p:ext uri="{BB962C8B-B14F-4D97-AF65-F5344CB8AC3E}">
        <p14:creationId xmlns:p14="http://schemas.microsoft.com/office/powerpoint/2010/main" val="1223876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7E332C-A45F-47C3-A4E6-D602E2D60B7F}" type="datetimeFigureOut">
              <a:rPr lang="en-IN" smtClean="0"/>
              <a:t>28-08-2025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F2D216-0C68-4C09-BA15-F3247A1F3BF0}" type="slidenum">
              <a:rPr lang="en-IN" smtClean="0"/>
              <a:t>‹#›</a:t>
            </a:fld>
            <a:endParaRPr lang="en-IN"/>
          </a:p>
        </p:txBody>
      </p:sp>
    </p:spTree>
    <p:extLst>
      <p:ext uri="{BB962C8B-B14F-4D97-AF65-F5344CB8AC3E}">
        <p14:creationId xmlns:p14="http://schemas.microsoft.com/office/powerpoint/2010/main" val="18406581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7E332C-A45F-47C3-A4E6-D602E2D60B7F}" type="datetimeFigureOut">
              <a:rPr lang="en-IN" smtClean="0"/>
              <a:t>28-08-2025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F2D216-0C68-4C09-BA15-F3247A1F3BF0}"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854807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7E332C-A45F-47C3-A4E6-D602E2D60B7F}" type="datetimeFigureOut">
              <a:rPr lang="en-IN" smtClean="0"/>
              <a:t>28-08-2025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F2D216-0C68-4C09-BA15-F3247A1F3BF0}" type="slidenum">
              <a:rPr lang="en-IN" smtClean="0"/>
              <a:t>‹#›</a:t>
            </a:fld>
            <a:endParaRPr lang="en-IN"/>
          </a:p>
        </p:txBody>
      </p:sp>
    </p:spTree>
    <p:extLst>
      <p:ext uri="{BB962C8B-B14F-4D97-AF65-F5344CB8AC3E}">
        <p14:creationId xmlns:p14="http://schemas.microsoft.com/office/powerpoint/2010/main" val="12970191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F7E332C-A45F-47C3-A4E6-D602E2D60B7F}" type="datetimeFigureOut">
              <a:rPr lang="en-IN" smtClean="0"/>
              <a:t>28-08-2025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9F2D216-0C68-4C09-BA15-F3247A1F3BF0}" type="slidenum">
              <a:rPr lang="en-IN" smtClean="0"/>
              <a:t>‹#›</a:t>
            </a:fld>
            <a:endParaRPr lang="en-IN"/>
          </a:p>
        </p:txBody>
      </p:sp>
    </p:spTree>
    <p:extLst>
      <p:ext uri="{BB962C8B-B14F-4D97-AF65-F5344CB8AC3E}">
        <p14:creationId xmlns:p14="http://schemas.microsoft.com/office/powerpoint/2010/main" val="33163158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F7E332C-A45F-47C3-A4E6-D602E2D60B7F}" type="datetimeFigureOut">
              <a:rPr lang="en-IN" smtClean="0"/>
              <a:t>28-08-2025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9F2D216-0C68-4C09-BA15-F3247A1F3BF0}" type="slidenum">
              <a:rPr lang="en-IN" smtClean="0"/>
              <a:t>‹#›</a:t>
            </a:fld>
            <a:endParaRPr lang="en-IN"/>
          </a:p>
        </p:txBody>
      </p:sp>
    </p:spTree>
    <p:extLst>
      <p:ext uri="{BB962C8B-B14F-4D97-AF65-F5344CB8AC3E}">
        <p14:creationId xmlns:p14="http://schemas.microsoft.com/office/powerpoint/2010/main" val="20014380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7E332C-A45F-47C3-A4E6-D602E2D60B7F}" type="datetimeFigureOut">
              <a:rPr lang="en-IN" smtClean="0"/>
              <a:t>28-08-2025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F2D216-0C68-4C09-BA15-F3247A1F3BF0}" type="slidenum">
              <a:rPr lang="en-IN" smtClean="0"/>
              <a:t>‹#›</a:t>
            </a:fld>
            <a:endParaRPr lang="en-IN"/>
          </a:p>
        </p:txBody>
      </p:sp>
    </p:spTree>
    <p:extLst>
      <p:ext uri="{BB962C8B-B14F-4D97-AF65-F5344CB8AC3E}">
        <p14:creationId xmlns:p14="http://schemas.microsoft.com/office/powerpoint/2010/main" val="40899372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7E332C-A45F-47C3-A4E6-D602E2D60B7F}" type="datetimeFigureOut">
              <a:rPr lang="en-IN" smtClean="0"/>
              <a:t>28-08-2025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F2D216-0C68-4C09-BA15-F3247A1F3BF0}" type="slidenum">
              <a:rPr lang="en-IN" smtClean="0"/>
              <a:t>‹#›</a:t>
            </a:fld>
            <a:endParaRPr lang="en-IN"/>
          </a:p>
        </p:txBody>
      </p:sp>
    </p:spTree>
    <p:extLst>
      <p:ext uri="{BB962C8B-B14F-4D97-AF65-F5344CB8AC3E}">
        <p14:creationId xmlns:p14="http://schemas.microsoft.com/office/powerpoint/2010/main" val="3074935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7E332C-A45F-47C3-A4E6-D602E2D60B7F}" type="datetimeFigureOut">
              <a:rPr lang="en-IN" smtClean="0"/>
              <a:t>28-08-2025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F2D216-0C68-4C09-BA15-F3247A1F3BF0}" type="slidenum">
              <a:rPr lang="en-IN" smtClean="0"/>
              <a:t>‹#›</a:t>
            </a:fld>
            <a:endParaRPr lang="en-IN"/>
          </a:p>
        </p:txBody>
      </p:sp>
    </p:spTree>
    <p:extLst>
      <p:ext uri="{BB962C8B-B14F-4D97-AF65-F5344CB8AC3E}">
        <p14:creationId xmlns:p14="http://schemas.microsoft.com/office/powerpoint/2010/main" val="2950169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7E332C-A45F-47C3-A4E6-D602E2D60B7F}" type="datetimeFigureOut">
              <a:rPr lang="en-IN" smtClean="0"/>
              <a:t>28-08-2025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F2D216-0C68-4C09-BA15-F3247A1F3BF0}" type="slidenum">
              <a:rPr lang="en-IN" smtClean="0"/>
              <a:t>‹#›</a:t>
            </a:fld>
            <a:endParaRPr lang="en-IN"/>
          </a:p>
        </p:txBody>
      </p:sp>
    </p:spTree>
    <p:extLst>
      <p:ext uri="{BB962C8B-B14F-4D97-AF65-F5344CB8AC3E}">
        <p14:creationId xmlns:p14="http://schemas.microsoft.com/office/powerpoint/2010/main" val="1671876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7E332C-A45F-47C3-A4E6-D602E2D60B7F}" type="datetimeFigureOut">
              <a:rPr lang="en-IN" smtClean="0"/>
              <a:t>28-08-2025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F2D216-0C68-4C09-BA15-F3247A1F3BF0}" type="slidenum">
              <a:rPr lang="en-IN" smtClean="0"/>
              <a:t>‹#›</a:t>
            </a:fld>
            <a:endParaRPr lang="en-IN"/>
          </a:p>
        </p:txBody>
      </p:sp>
    </p:spTree>
    <p:extLst>
      <p:ext uri="{BB962C8B-B14F-4D97-AF65-F5344CB8AC3E}">
        <p14:creationId xmlns:p14="http://schemas.microsoft.com/office/powerpoint/2010/main" val="2033118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7E332C-A45F-47C3-A4E6-D602E2D60B7F}" type="datetimeFigureOut">
              <a:rPr lang="en-IN" smtClean="0"/>
              <a:t>28-08-2025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9F2D216-0C68-4C09-BA15-F3247A1F3BF0}" type="slidenum">
              <a:rPr lang="en-IN" smtClean="0"/>
              <a:t>‹#›</a:t>
            </a:fld>
            <a:endParaRPr lang="en-IN"/>
          </a:p>
        </p:txBody>
      </p:sp>
    </p:spTree>
    <p:extLst>
      <p:ext uri="{BB962C8B-B14F-4D97-AF65-F5344CB8AC3E}">
        <p14:creationId xmlns:p14="http://schemas.microsoft.com/office/powerpoint/2010/main" val="518982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7E332C-A45F-47C3-A4E6-D602E2D60B7F}" type="datetimeFigureOut">
              <a:rPr lang="en-IN" smtClean="0"/>
              <a:t>28-08-2025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9F2D216-0C68-4C09-BA15-F3247A1F3BF0}" type="slidenum">
              <a:rPr lang="en-IN" smtClean="0"/>
              <a:t>‹#›</a:t>
            </a:fld>
            <a:endParaRPr lang="en-IN"/>
          </a:p>
        </p:txBody>
      </p:sp>
    </p:spTree>
    <p:extLst>
      <p:ext uri="{BB962C8B-B14F-4D97-AF65-F5344CB8AC3E}">
        <p14:creationId xmlns:p14="http://schemas.microsoft.com/office/powerpoint/2010/main" val="1595049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7E332C-A45F-47C3-A4E6-D602E2D60B7F}" type="datetimeFigureOut">
              <a:rPr lang="en-IN" smtClean="0"/>
              <a:t>28-08-2025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9F2D216-0C68-4C09-BA15-F3247A1F3BF0}" type="slidenum">
              <a:rPr lang="en-IN" smtClean="0"/>
              <a:t>‹#›</a:t>
            </a:fld>
            <a:endParaRPr lang="en-IN"/>
          </a:p>
        </p:txBody>
      </p:sp>
    </p:spTree>
    <p:extLst>
      <p:ext uri="{BB962C8B-B14F-4D97-AF65-F5344CB8AC3E}">
        <p14:creationId xmlns:p14="http://schemas.microsoft.com/office/powerpoint/2010/main" val="373811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7E332C-A45F-47C3-A4E6-D602E2D60B7F}" type="datetimeFigureOut">
              <a:rPr lang="en-IN" smtClean="0"/>
              <a:t>28-08-2025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F2D216-0C68-4C09-BA15-F3247A1F3BF0}" type="slidenum">
              <a:rPr lang="en-IN" smtClean="0"/>
              <a:t>‹#›</a:t>
            </a:fld>
            <a:endParaRPr lang="en-IN"/>
          </a:p>
        </p:txBody>
      </p:sp>
    </p:spTree>
    <p:extLst>
      <p:ext uri="{BB962C8B-B14F-4D97-AF65-F5344CB8AC3E}">
        <p14:creationId xmlns:p14="http://schemas.microsoft.com/office/powerpoint/2010/main" val="3055983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7E332C-A45F-47C3-A4E6-D602E2D60B7F}" type="datetimeFigureOut">
              <a:rPr lang="en-IN" smtClean="0"/>
              <a:t>28-08-2025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F2D216-0C68-4C09-BA15-F3247A1F3BF0}" type="slidenum">
              <a:rPr lang="en-IN" smtClean="0"/>
              <a:t>‹#›</a:t>
            </a:fld>
            <a:endParaRPr lang="en-IN"/>
          </a:p>
        </p:txBody>
      </p:sp>
    </p:spTree>
    <p:extLst>
      <p:ext uri="{BB962C8B-B14F-4D97-AF65-F5344CB8AC3E}">
        <p14:creationId xmlns:p14="http://schemas.microsoft.com/office/powerpoint/2010/main" val="1111595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F7E332C-A45F-47C3-A4E6-D602E2D60B7F}" type="datetimeFigureOut">
              <a:rPr lang="en-IN" smtClean="0"/>
              <a:t>28-08-2025</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9F2D216-0C68-4C09-BA15-F3247A1F3BF0}" type="slidenum">
              <a:rPr lang="en-IN" smtClean="0"/>
              <a:t>‹#›</a:t>
            </a:fld>
            <a:endParaRPr lang="en-IN"/>
          </a:p>
        </p:txBody>
      </p:sp>
    </p:spTree>
    <p:extLst>
      <p:ext uri="{BB962C8B-B14F-4D97-AF65-F5344CB8AC3E}">
        <p14:creationId xmlns:p14="http://schemas.microsoft.com/office/powerpoint/2010/main" val="3437772919"/>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1C6D790-69F0-40CA-813A-84D724D1C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48476"/>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Diagonal Corner Rectangle 7">
            <a:extLst>
              <a:ext uri="{FF2B5EF4-FFF2-40B4-BE49-F238E27FC236}">
                <a16:creationId xmlns:a16="http://schemas.microsoft.com/office/drawing/2014/main" id="{F5A78137-DBB7-4A93-98AC-5606814E2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40673" y="806450"/>
            <a:ext cx="9319476" cy="4502149"/>
          </a:xfrm>
          <a:prstGeom prst="round2DiagRect">
            <a:avLst>
              <a:gd name="adj1" fmla="val 7929"/>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srgbClr val="092338">
                <a:alpha val="4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217411-AEAE-120C-6EFA-069A5C6C4BFC}"/>
              </a:ext>
            </a:extLst>
          </p:cNvPr>
          <p:cNvSpPr>
            <a:spLocks noGrp="1"/>
          </p:cNvSpPr>
          <p:nvPr>
            <p:ph type="ctrTitle"/>
          </p:nvPr>
        </p:nvSpPr>
        <p:spPr>
          <a:xfrm>
            <a:off x="2685145" y="1125511"/>
            <a:ext cx="7135566" cy="2656971"/>
          </a:xfrm>
        </p:spPr>
        <p:txBody>
          <a:bodyPr>
            <a:normAutofit/>
          </a:bodyPr>
          <a:lstStyle/>
          <a:p>
            <a:r>
              <a:rPr lang="en-US" sz="5400">
                <a:solidFill>
                  <a:srgbClr val="FFFFFF"/>
                </a:solidFill>
              </a:rPr>
              <a:t>DataSprint - Hackathon</a:t>
            </a:r>
            <a:endParaRPr lang="en-IN" sz="5400">
              <a:solidFill>
                <a:srgbClr val="FFFFFF"/>
              </a:solidFill>
            </a:endParaRPr>
          </a:p>
        </p:txBody>
      </p:sp>
      <p:sp>
        <p:nvSpPr>
          <p:cNvPr id="3" name="Subtitle 2">
            <a:extLst>
              <a:ext uri="{FF2B5EF4-FFF2-40B4-BE49-F238E27FC236}">
                <a16:creationId xmlns:a16="http://schemas.microsoft.com/office/drawing/2014/main" id="{CE1432DC-8A2D-0BD0-E81C-F5078ADDF89F}"/>
              </a:ext>
            </a:extLst>
          </p:cNvPr>
          <p:cNvSpPr>
            <a:spLocks noGrp="1"/>
          </p:cNvSpPr>
          <p:nvPr>
            <p:ph type="subTitle" idx="1"/>
          </p:nvPr>
        </p:nvSpPr>
        <p:spPr>
          <a:xfrm>
            <a:off x="2684139" y="3782482"/>
            <a:ext cx="7136760" cy="1204383"/>
          </a:xfrm>
        </p:spPr>
        <p:txBody>
          <a:bodyPr>
            <a:normAutofit/>
          </a:bodyPr>
          <a:lstStyle/>
          <a:p>
            <a:r>
              <a:rPr lang="en-US" sz="1800">
                <a:solidFill>
                  <a:srgbClr val="FFFFFF"/>
                </a:solidFill>
              </a:rPr>
              <a:t>Team members: T Barath, thasshien G R, Karnaveer singh</a:t>
            </a:r>
            <a:endParaRPr lang="en-IN" sz="1800">
              <a:solidFill>
                <a:srgbClr val="FFFFFF"/>
              </a:solidFill>
            </a:endParaRPr>
          </a:p>
        </p:txBody>
      </p:sp>
    </p:spTree>
    <p:extLst>
      <p:ext uri="{BB962C8B-B14F-4D97-AF65-F5344CB8AC3E}">
        <p14:creationId xmlns:p14="http://schemas.microsoft.com/office/powerpoint/2010/main" val="2413953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52">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54"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N"/>
            </a:p>
          </p:txBody>
        </p:sp>
        <p:sp>
          <p:nvSpPr>
            <p:cNvPr id="55"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56"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57"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58"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59"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60"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61"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62"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63"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64"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IN"/>
            </a:p>
          </p:txBody>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65"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66"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67"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68"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N"/>
            </a:p>
          </p:txBody>
        </p:sp>
        <p:sp>
          <p:nvSpPr>
            <p:cNvPr id="69"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7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7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7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7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7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7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7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grpSp>
      <p:sp>
        <p:nvSpPr>
          <p:cNvPr id="2" name="Title 1">
            <a:extLst>
              <a:ext uri="{FF2B5EF4-FFF2-40B4-BE49-F238E27FC236}">
                <a16:creationId xmlns:a16="http://schemas.microsoft.com/office/drawing/2014/main" id="{10226F9E-DA97-8677-01D7-F0BA4CDB335E}"/>
              </a:ext>
            </a:extLst>
          </p:cNvPr>
          <p:cNvSpPr>
            <a:spLocks noGrp="1"/>
          </p:cNvSpPr>
          <p:nvPr>
            <p:ph type="title"/>
          </p:nvPr>
        </p:nvSpPr>
        <p:spPr>
          <a:xfrm>
            <a:off x="1141413" y="1082673"/>
            <a:ext cx="2869416" cy="4708528"/>
          </a:xfrm>
        </p:spPr>
        <p:txBody>
          <a:bodyPr>
            <a:normAutofit/>
          </a:bodyPr>
          <a:lstStyle/>
          <a:p>
            <a:pPr algn="r"/>
            <a:r>
              <a:rPr lang="en-US" sz="4000" dirty="0"/>
              <a:t>Problem Statement</a:t>
            </a:r>
            <a:endParaRPr lang="en-IN" sz="4000" dirty="0"/>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002C298-5198-886C-10A8-ED91F4730AC9}"/>
              </a:ext>
            </a:extLst>
          </p:cNvPr>
          <p:cNvSpPr>
            <a:spLocks noGrp="1"/>
          </p:cNvSpPr>
          <p:nvPr>
            <p:ph idx="1"/>
          </p:nvPr>
        </p:nvSpPr>
        <p:spPr>
          <a:xfrm>
            <a:off x="4866752" y="310850"/>
            <a:ext cx="7079186" cy="6236299"/>
          </a:xfrm>
        </p:spPr>
        <p:txBody>
          <a:bodyPr anchor="ctr">
            <a:normAutofit fontScale="92500" lnSpcReduction="10000"/>
          </a:bodyPr>
          <a:lstStyle/>
          <a:p>
            <a:pPr>
              <a:lnSpc>
                <a:spcPct val="110000"/>
              </a:lnSpc>
            </a:pPr>
            <a:r>
              <a:rPr lang="en-US" sz="2100" dirty="0"/>
              <a:t>Problem Statement: AI-Powered HR Agent for Employee Lifecycle</a:t>
            </a:r>
          </a:p>
          <a:p>
            <a:pPr>
              <a:lnSpc>
                <a:spcPct val="110000"/>
              </a:lnSpc>
            </a:pPr>
            <a:r>
              <a:rPr lang="en-US" sz="2100" dirty="0"/>
              <a:t>Objective:</a:t>
            </a:r>
            <a:br>
              <a:rPr lang="en-US" sz="2100" dirty="0"/>
            </a:br>
            <a:r>
              <a:rPr lang="en-US" sz="2100" dirty="0"/>
              <a:t>Develop an AI-powered self-service HR assistant to automate key employee lifecycle tasks including onboarding, leave management, policy queries, and exit processes.</a:t>
            </a:r>
          </a:p>
          <a:p>
            <a:pPr>
              <a:lnSpc>
                <a:spcPct val="110000"/>
              </a:lnSpc>
            </a:pPr>
            <a:r>
              <a:rPr lang="en-US" sz="2100" dirty="0"/>
              <a:t>Importance:</a:t>
            </a:r>
            <a:br>
              <a:rPr lang="en-US" sz="2100" dirty="0"/>
            </a:br>
            <a:r>
              <a:rPr lang="en-US" sz="2100" dirty="0"/>
              <a:t>Streamlines HR operations, reduces SLA breaches, and enhances employee satisfaction through faster, automated service.</a:t>
            </a:r>
          </a:p>
          <a:p>
            <a:pPr>
              <a:lnSpc>
                <a:spcPct val="110000"/>
              </a:lnSpc>
            </a:pPr>
            <a:r>
              <a:rPr lang="en-US" sz="2100" dirty="0"/>
              <a:t>Data &amp; Integration:</a:t>
            </a:r>
          </a:p>
          <a:p>
            <a:pPr marL="0" indent="0">
              <a:lnSpc>
                <a:spcPct val="110000"/>
              </a:lnSpc>
              <a:buNone/>
            </a:pPr>
            <a:r>
              <a:rPr lang="en-US" sz="2100" dirty="0"/>
              <a:t>    Connect with HRIS/Payroll APIs such as Workday, </a:t>
            </a:r>
            <a:r>
              <a:rPr lang="en-US" sz="2100" dirty="0" err="1"/>
              <a:t>HRNet</a:t>
            </a:r>
            <a:r>
              <a:rPr lang="en-US" sz="2100" dirty="0"/>
              <a:t>, and         Paylocity</a:t>
            </a:r>
          </a:p>
          <a:p>
            <a:pPr marL="0" indent="0">
              <a:lnSpc>
                <a:spcPct val="110000"/>
              </a:lnSpc>
              <a:buNone/>
            </a:pPr>
            <a:r>
              <a:rPr lang="en-US" sz="2100" dirty="0"/>
              <a:t>    Integrate with company SSO for secure access</a:t>
            </a:r>
          </a:p>
          <a:p>
            <a:pPr marL="0" indent="0">
              <a:lnSpc>
                <a:spcPct val="110000"/>
              </a:lnSpc>
              <a:buNone/>
            </a:pPr>
            <a:r>
              <a:rPr lang="en-US" sz="2100" dirty="0"/>
              <a:t>    Utilize employee policy documents and internal knowledge base for accurate responses</a:t>
            </a:r>
          </a:p>
          <a:p>
            <a:pPr>
              <a:lnSpc>
                <a:spcPct val="110000"/>
              </a:lnSpc>
            </a:pPr>
            <a:r>
              <a:rPr lang="en-US" sz="2100" dirty="0"/>
              <a:t>Prototype Goal:</a:t>
            </a:r>
            <a:br>
              <a:rPr lang="en-US" sz="2100" dirty="0"/>
            </a:br>
            <a:r>
              <a:rPr lang="en-US" sz="2100" dirty="0"/>
              <a:t>Build a conversational user interface that handles common HR queries and automates at least two workflows (e.g., leave approval, asset issuance) using static data.</a:t>
            </a:r>
          </a:p>
          <a:p>
            <a:pPr>
              <a:lnSpc>
                <a:spcPct val="110000"/>
              </a:lnSpc>
            </a:pPr>
            <a:endParaRPr lang="en-IN" sz="1300" dirty="0"/>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N"/>
            </a:p>
          </p:txBody>
        </p:sp>
      </p:grpSp>
    </p:spTree>
    <p:extLst>
      <p:ext uri="{BB962C8B-B14F-4D97-AF65-F5344CB8AC3E}">
        <p14:creationId xmlns:p14="http://schemas.microsoft.com/office/powerpoint/2010/main" val="4166444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EF4763-EB4A-4A35-89EB-AD2763B48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9503E9-C36B-B5C0-616C-CDF4CEEF0251}"/>
              </a:ext>
            </a:extLst>
          </p:cNvPr>
          <p:cNvSpPr>
            <a:spLocks noGrp="1"/>
          </p:cNvSpPr>
          <p:nvPr>
            <p:ph type="title"/>
          </p:nvPr>
        </p:nvSpPr>
        <p:spPr>
          <a:xfrm>
            <a:off x="1921241" y="410192"/>
            <a:ext cx="9905998" cy="1478570"/>
          </a:xfrm>
        </p:spPr>
        <p:txBody>
          <a:bodyPr>
            <a:normAutofit/>
          </a:bodyPr>
          <a:lstStyle/>
          <a:p>
            <a:r>
              <a:rPr lang="en-US" dirty="0" err="1"/>
              <a:t>Softwares</a:t>
            </a:r>
            <a:r>
              <a:rPr lang="en-US" dirty="0"/>
              <a:t> and technologies used</a:t>
            </a:r>
            <a:endParaRPr lang="en-IN" dirty="0"/>
          </a:p>
        </p:txBody>
      </p:sp>
      <p:graphicFrame>
        <p:nvGraphicFramePr>
          <p:cNvPr id="6" name="Rectangle 1">
            <a:extLst>
              <a:ext uri="{FF2B5EF4-FFF2-40B4-BE49-F238E27FC236}">
                <a16:creationId xmlns:a16="http://schemas.microsoft.com/office/drawing/2014/main" id="{FDA21AB8-1EB1-93EC-6517-575153B7E5FC}"/>
              </a:ext>
            </a:extLst>
          </p:cNvPr>
          <p:cNvGraphicFramePr>
            <a:graphicFrameLocks noGrp="1"/>
          </p:cNvGraphicFramePr>
          <p:nvPr>
            <p:ph idx="1"/>
            <p:extLst>
              <p:ext uri="{D42A27DB-BD31-4B8C-83A1-F6EECF244321}">
                <p14:modId xmlns:p14="http://schemas.microsoft.com/office/powerpoint/2010/main" val="2417102167"/>
              </p:ext>
            </p:extLst>
          </p:nvPr>
        </p:nvGraphicFramePr>
        <p:xfrm>
          <a:off x="779489" y="1888762"/>
          <a:ext cx="11047750" cy="41368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85464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2057"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CDD1BF3-5C19-0644-1DC2-A4F8D7AB51BA}"/>
              </a:ext>
            </a:extLst>
          </p:cNvPr>
          <p:cNvSpPr>
            <a:spLocks noGrp="1"/>
          </p:cNvSpPr>
          <p:nvPr>
            <p:ph type="title"/>
          </p:nvPr>
        </p:nvSpPr>
        <p:spPr>
          <a:xfrm>
            <a:off x="1116012" y="337531"/>
            <a:ext cx="4459286" cy="1478570"/>
          </a:xfrm>
        </p:spPr>
        <p:txBody>
          <a:bodyPr>
            <a:normAutofit/>
          </a:bodyPr>
          <a:lstStyle/>
          <a:p>
            <a:r>
              <a:rPr lang="en-US" sz="3200" dirty="0"/>
              <a:t>WORKFLOW</a:t>
            </a:r>
            <a:endParaRPr lang="en-IN" sz="3200" dirty="0"/>
          </a:p>
        </p:txBody>
      </p:sp>
      <p:sp>
        <p:nvSpPr>
          <p:cNvPr id="3" name="Content Placeholder 2">
            <a:extLst>
              <a:ext uri="{FF2B5EF4-FFF2-40B4-BE49-F238E27FC236}">
                <a16:creationId xmlns:a16="http://schemas.microsoft.com/office/drawing/2014/main" id="{880632ED-3102-2C64-E5AF-21C9336BDF26}"/>
              </a:ext>
            </a:extLst>
          </p:cNvPr>
          <p:cNvSpPr>
            <a:spLocks noGrp="1"/>
          </p:cNvSpPr>
          <p:nvPr>
            <p:ph idx="1"/>
          </p:nvPr>
        </p:nvSpPr>
        <p:spPr>
          <a:xfrm>
            <a:off x="1135062" y="1516063"/>
            <a:ext cx="5497557" cy="4398432"/>
          </a:xfrm>
        </p:spPr>
        <p:txBody>
          <a:bodyPr>
            <a:noAutofit/>
          </a:bodyPr>
          <a:lstStyle/>
          <a:p>
            <a:r>
              <a:rPr lang="en-US" sz="2000" dirty="0"/>
              <a:t>This flowchart illustrates the workflow of an AI-powered HR assistant system. It starts with the User (Employee) interacting through a React-based frontend that provides a chat interface for HR queries. The queries are sent to the Backend (Express + Node), which manages routes (like /chat, /leave, /policy), retrieves relevant data from MongoDB (employee records, policies, leave data), and forwards prompts to </a:t>
            </a:r>
            <a:r>
              <a:rPr lang="en-US" sz="2000" dirty="0" err="1"/>
              <a:t>Ollama</a:t>
            </a:r>
            <a:r>
              <a:rPr lang="en-US" sz="2000" dirty="0"/>
              <a:t>, running the </a:t>
            </a:r>
            <a:r>
              <a:rPr lang="en-US" sz="2000" dirty="0" err="1"/>
              <a:t>LLaMA</a:t>
            </a:r>
            <a:r>
              <a:rPr lang="en-US" sz="2000" dirty="0"/>
              <a:t> 3 model on a local server. The AI generates a natural language response, which is then passed back through the backend and displayed on the frontend for the employee.</a:t>
            </a:r>
            <a:endParaRPr lang="en-IN" sz="2000" dirty="0"/>
          </a:p>
        </p:txBody>
      </p:sp>
      <p:pic>
        <p:nvPicPr>
          <p:cNvPr id="2050" name="Picture 2">
            <a:extLst>
              <a:ext uri="{FF2B5EF4-FFF2-40B4-BE49-F238E27FC236}">
                <a16:creationId xmlns:a16="http://schemas.microsoft.com/office/drawing/2014/main" id="{BEDBBFA1-334A-6194-1AA8-6B048B9E0C9C}"/>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956470" y="238047"/>
            <a:ext cx="4200480" cy="6292856"/>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2059" name="Group 2058">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060"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N"/>
            </a:p>
          </p:txBody>
        </p:sp>
        <p:sp>
          <p:nvSpPr>
            <p:cNvPr id="2061"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062"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063"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064"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065"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066"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067"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068"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069"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070"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071"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IN"/>
            </a:p>
          </p:txBody>
        </p:sp>
        <p:sp>
          <p:nvSpPr>
            <p:cNvPr id="2072"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073"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074"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075"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076"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N"/>
            </a:p>
          </p:txBody>
        </p:sp>
        <p:sp>
          <p:nvSpPr>
            <p:cNvPr id="2077"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078"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079"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080"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081"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082"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083"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084"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085"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086"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grpSp>
    </p:spTree>
    <p:extLst>
      <p:ext uri="{BB962C8B-B14F-4D97-AF65-F5344CB8AC3E}">
        <p14:creationId xmlns:p14="http://schemas.microsoft.com/office/powerpoint/2010/main" val="3359913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F8EB8-71AA-80BA-ACEC-7F10D6A7BB74}"/>
              </a:ext>
            </a:extLst>
          </p:cNvPr>
          <p:cNvSpPr>
            <a:spLocks noGrp="1"/>
          </p:cNvSpPr>
          <p:nvPr>
            <p:ph type="title"/>
          </p:nvPr>
        </p:nvSpPr>
        <p:spPr>
          <a:xfrm>
            <a:off x="1141413" y="-205941"/>
            <a:ext cx="9905998" cy="1478570"/>
          </a:xfrm>
        </p:spPr>
        <p:txBody>
          <a:bodyPr/>
          <a:lstStyle/>
          <a:p>
            <a:r>
              <a:rPr lang="en-US" dirty="0"/>
              <a:t>OLLAMA</a:t>
            </a:r>
            <a:endParaRPr lang="en-IN" dirty="0"/>
          </a:p>
        </p:txBody>
      </p:sp>
      <p:sp>
        <p:nvSpPr>
          <p:cNvPr id="3" name="Content Placeholder 2">
            <a:extLst>
              <a:ext uri="{FF2B5EF4-FFF2-40B4-BE49-F238E27FC236}">
                <a16:creationId xmlns:a16="http://schemas.microsoft.com/office/drawing/2014/main" id="{7EF86DC5-0C54-BE39-D9D7-7DF5D8940EB4}"/>
              </a:ext>
            </a:extLst>
          </p:cNvPr>
          <p:cNvSpPr>
            <a:spLocks noGrp="1"/>
          </p:cNvSpPr>
          <p:nvPr>
            <p:ph idx="1"/>
          </p:nvPr>
        </p:nvSpPr>
        <p:spPr>
          <a:xfrm>
            <a:off x="1019332" y="884420"/>
            <a:ext cx="10852878" cy="5696262"/>
          </a:xfrm>
        </p:spPr>
        <p:txBody>
          <a:bodyPr>
            <a:normAutofit fontScale="92500" lnSpcReduction="20000"/>
          </a:bodyPr>
          <a:lstStyle/>
          <a:p>
            <a:r>
              <a:rPr lang="en-US" sz="2100" dirty="0" err="1"/>
              <a:t>Ollama</a:t>
            </a:r>
            <a:r>
              <a:rPr lang="en-US" sz="2100" dirty="0"/>
              <a:t> is a lightweight framework that allows you to run large language models (LLMs) like </a:t>
            </a:r>
            <a:r>
              <a:rPr lang="en-US" sz="2100" dirty="0" err="1"/>
              <a:t>LLaMA</a:t>
            </a:r>
            <a:r>
              <a:rPr lang="en-US" sz="2100" dirty="0"/>
              <a:t> 2/3, Mistral, Gemma, and others locally on your machine. Instead of depending on cloud-based APIs (like OpenAI or Hugging Face inference endpoints), </a:t>
            </a:r>
            <a:r>
              <a:rPr lang="en-US" sz="2100" dirty="0" err="1"/>
              <a:t>Ollama</a:t>
            </a:r>
            <a:r>
              <a:rPr lang="en-US" sz="2100" dirty="0"/>
              <a:t> provides a local server environment where you can load, run, and interact with models efficiently.</a:t>
            </a:r>
          </a:p>
          <a:p>
            <a:r>
              <a:rPr lang="en-US" sz="2100" dirty="0"/>
              <a:t>It’s designed to be developer-friendly, offering a simple way to serve LLMs through APIs that can easily integrate with Node.js, Python, or any backend.</a:t>
            </a:r>
          </a:p>
          <a:p>
            <a:pPr marL="0" indent="0">
              <a:buNone/>
            </a:pPr>
            <a:r>
              <a:rPr lang="en-US" sz="2100" dirty="0"/>
              <a:t>Advantages of Using </a:t>
            </a:r>
            <a:r>
              <a:rPr lang="en-US" sz="2100" dirty="0" err="1"/>
              <a:t>Ollama</a:t>
            </a:r>
            <a:r>
              <a:rPr lang="en-US" sz="2100" dirty="0"/>
              <a:t>:</a:t>
            </a:r>
          </a:p>
          <a:p>
            <a:pPr marL="0" indent="0">
              <a:buNone/>
            </a:pPr>
            <a:r>
              <a:rPr lang="en-US" sz="2100" dirty="0"/>
              <a:t>	Runs Locally – No need to rely on cloud APIs; data never leaves your system.</a:t>
            </a:r>
          </a:p>
          <a:p>
            <a:pPr marL="0" indent="0">
              <a:buNone/>
            </a:pPr>
            <a:r>
              <a:rPr lang="en-US" sz="2100" dirty="0"/>
              <a:t>	Data Privacy &amp; Security – Since queries and responses stay within your local environment, it’s ideal                    			           for sensitive domains like HR data.</a:t>
            </a:r>
          </a:p>
          <a:p>
            <a:pPr marL="0" indent="0">
              <a:buNone/>
            </a:pPr>
            <a:r>
              <a:rPr lang="en-US" sz="2100" dirty="0"/>
              <a:t>	Cost-Effective – No recurring API costs for every request, unlike cloud-based models.</a:t>
            </a:r>
          </a:p>
          <a:p>
            <a:pPr marL="0" indent="0">
              <a:buNone/>
            </a:pPr>
            <a:r>
              <a:rPr lang="en-US" sz="2100" dirty="0"/>
              <a:t>	Customizable Models – You can run different versions of LLAMA (or other models), fine-tune them, or 		                     switch models easily.</a:t>
            </a:r>
          </a:p>
          <a:p>
            <a:pPr marL="0" indent="0">
              <a:buNone/>
            </a:pPr>
            <a:r>
              <a:rPr lang="en-US" sz="2100" dirty="0"/>
              <a:t>	Offline Access – Works without internet, making it more reliable for internal company tools.</a:t>
            </a:r>
          </a:p>
          <a:p>
            <a:pPr marL="0" indent="0">
              <a:buNone/>
            </a:pPr>
            <a:r>
              <a:rPr lang="en-US" sz="2100" dirty="0"/>
              <a:t>	Integration Friendly – Exposes a simple API that works smoothly with your Express + Node backend.</a:t>
            </a:r>
          </a:p>
          <a:p>
            <a:endParaRPr lang="en-IN" dirty="0"/>
          </a:p>
        </p:txBody>
      </p:sp>
    </p:spTree>
    <p:extLst>
      <p:ext uri="{BB962C8B-B14F-4D97-AF65-F5344CB8AC3E}">
        <p14:creationId xmlns:p14="http://schemas.microsoft.com/office/powerpoint/2010/main" val="1118793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4961501-A0DB-1774-F04B-912965D229A6}"/>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046B922C-5BA7-4973-B12F-71A509E4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96D34D8D-9EE9-4659-8C22-7551A95F9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2" name="Group 11">
              <a:extLst>
                <a:ext uri="{FF2B5EF4-FFF2-40B4-BE49-F238E27FC236}">
                  <a16:creationId xmlns:a16="http://schemas.microsoft.com/office/drawing/2014/main" id="{3CA93C16-1147-4EB3-B4E7-3C43102494D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4" name="Rectangle 5">
                <a:extLst>
                  <a:ext uri="{FF2B5EF4-FFF2-40B4-BE49-F238E27FC236}">
                    <a16:creationId xmlns:a16="http://schemas.microsoft.com/office/drawing/2014/main" id="{C4779968-92AF-4B85-8C27-EBBFE1D6990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N"/>
              </a:p>
            </p:txBody>
          </p:sp>
          <p:sp>
            <p:nvSpPr>
              <p:cNvPr id="25" name="Freeform 6">
                <a:extLst>
                  <a:ext uri="{FF2B5EF4-FFF2-40B4-BE49-F238E27FC236}">
                    <a16:creationId xmlns:a16="http://schemas.microsoft.com/office/drawing/2014/main" id="{2C43E18D-7024-4F17-A664-E23BFBC12B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6" name="Freeform 7">
                <a:extLst>
                  <a:ext uri="{FF2B5EF4-FFF2-40B4-BE49-F238E27FC236}">
                    <a16:creationId xmlns:a16="http://schemas.microsoft.com/office/drawing/2014/main" id="{CA2ACEBA-081B-4B0B-AFB1-C596B834FD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7" name="Freeform 8">
                <a:extLst>
                  <a:ext uri="{FF2B5EF4-FFF2-40B4-BE49-F238E27FC236}">
                    <a16:creationId xmlns:a16="http://schemas.microsoft.com/office/drawing/2014/main" id="{2AFBB163-514B-493A-983F-8BE96848F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8" name="Freeform 9">
                <a:extLst>
                  <a:ext uri="{FF2B5EF4-FFF2-40B4-BE49-F238E27FC236}">
                    <a16:creationId xmlns:a16="http://schemas.microsoft.com/office/drawing/2014/main" id="{7720326C-7DB1-4745-9015-3FA6990855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9" name="Freeform 10">
                <a:extLst>
                  <a:ext uri="{FF2B5EF4-FFF2-40B4-BE49-F238E27FC236}">
                    <a16:creationId xmlns:a16="http://schemas.microsoft.com/office/drawing/2014/main" id="{01D5FBDC-A284-440B-8D5F-84287B0A2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0" name="Freeform 11">
                <a:extLst>
                  <a:ext uri="{FF2B5EF4-FFF2-40B4-BE49-F238E27FC236}">
                    <a16:creationId xmlns:a16="http://schemas.microsoft.com/office/drawing/2014/main" id="{517CE611-1CB0-442B-8998-98487209B0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1" name="Freeform 12">
                <a:extLst>
                  <a:ext uri="{FF2B5EF4-FFF2-40B4-BE49-F238E27FC236}">
                    <a16:creationId xmlns:a16="http://schemas.microsoft.com/office/drawing/2014/main" id="{EF0F0E46-9222-4FCF-A79E-9B4953C6F0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2" name="Freeform 13">
                <a:extLst>
                  <a:ext uri="{FF2B5EF4-FFF2-40B4-BE49-F238E27FC236}">
                    <a16:creationId xmlns:a16="http://schemas.microsoft.com/office/drawing/2014/main" id="{371A87C3-0804-4AB9-8EAD-FBFF597ED8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3" name="Freeform 14">
                <a:extLst>
                  <a:ext uri="{FF2B5EF4-FFF2-40B4-BE49-F238E27FC236}">
                    <a16:creationId xmlns:a16="http://schemas.microsoft.com/office/drawing/2014/main" id="{89F39433-8BC3-48D6-B705-F951DBD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4" name="Freeform 15">
                <a:extLst>
                  <a:ext uri="{FF2B5EF4-FFF2-40B4-BE49-F238E27FC236}">
                    <a16:creationId xmlns:a16="http://schemas.microsoft.com/office/drawing/2014/main" id="{AE671C9D-E91C-4143-A422-273B2F53F6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5" name="Line 16">
                <a:extLst>
                  <a:ext uri="{FF2B5EF4-FFF2-40B4-BE49-F238E27FC236}">
                    <a16:creationId xmlns:a16="http://schemas.microsoft.com/office/drawing/2014/main" id="{83A72EA3-8833-41C6-9333-6A04C1C08DF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IN"/>
              </a:p>
            </p:txBody>
          </p:sp>
          <p:sp>
            <p:nvSpPr>
              <p:cNvPr id="36" name="Freeform 17">
                <a:extLst>
                  <a:ext uri="{FF2B5EF4-FFF2-40B4-BE49-F238E27FC236}">
                    <a16:creationId xmlns:a16="http://schemas.microsoft.com/office/drawing/2014/main" id="{2C0D7AAB-DC9C-4B37-A50E-A7185DE92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7" name="Freeform 18">
                <a:extLst>
                  <a:ext uri="{FF2B5EF4-FFF2-40B4-BE49-F238E27FC236}">
                    <a16:creationId xmlns:a16="http://schemas.microsoft.com/office/drawing/2014/main" id="{6E7D9D6B-3455-4363-934B-FA2D6829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8" name="Freeform 19">
                <a:extLst>
                  <a:ext uri="{FF2B5EF4-FFF2-40B4-BE49-F238E27FC236}">
                    <a16:creationId xmlns:a16="http://schemas.microsoft.com/office/drawing/2014/main" id="{FFFFCA54-2217-4DAE-B791-4A6CA7DE0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9" name="Freeform 20">
                <a:extLst>
                  <a:ext uri="{FF2B5EF4-FFF2-40B4-BE49-F238E27FC236}">
                    <a16:creationId xmlns:a16="http://schemas.microsoft.com/office/drawing/2014/main" id="{BAE43BA5-C104-4FBB-B1C6-C210D3CC53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0" name="Rectangle 21">
                <a:extLst>
                  <a:ext uri="{FF2B5EF4-FFF2-40B4-BE49-F238E27FC236}">
                    <a16:creationId xmlns:a16="http://schemas.microsoft.com/office/drawing/2014/main" id="{3BDB2330-DF01-460D-83FB-00C37965CD5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N"/>
              </a:p>
            </p:txBody>
          </p:sp>
          <p:sp>
            <p:nvSpPr>
              <p:cNvPr id="41" name="Freeform 22">
                <a:extLst>
                  <a:ext uri="{FF2B5EF4-FFF2-40B4-BE49-F238E27FC236}">
                    <a16:creationId xmlns:a16="http://schemas.microsoft.com/office/drawing/2014/main" id="{51261093-9B7F-4406-B2F8-0F5BE7676A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2" name="Freeform 23">
                <a:extLst>
                  <a:ext uri="{FF2B5EF4-FFF2-40B4-BE49-F238E27FC236}">
                    <a16:creationId xmlns:a16="http://schemas.microsoft.com/office/drawing/2014/main" id="{9971E195-2AB6-4CB6-9BD7-A8407B5C80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3" name="Freeform 24">
                <a:extLst>
                  <a:ext uri="{FF2B5EF4-FFF2-40B4-BE49-F238E27FC236}">
                    <a16:creationId xmlns:a16="http://schemas.microsoft.com/office/drawing/2014/main" id="{A3D843E7-8A86-4676-9C98-DECE0DFF67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4" name="Freeform 25">
                <a:extLst>
                  <a:ext uri="{FF2B5EF4-FFF2-40B4-BE49-F238E27FC236}">
                    <a16:creationId xmlns:a16="http://schemas.microsoft.com/office/drawing/2014/main" id="{FAF42817-AB3E-40FA-997F-EAC1411F46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5" name="Freeform 26">
                <a:extLst>
                  <a:ext uri="{FF2B5EF4-FFF2-40B4-BE49-F238E27FC236}">
                    <a16:creationId xmlns:a16="http://schemas.microsoft.com/office/drawing/2014/main" id="{50ED3298-A6DC-4825-93B1-68DB8CB62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6" name="Freeform 27">
                <a:extLst>
                  <a:ext uri="{FF2B5EF4-FFF2-40B4-BE49-F238E27FC236}">
                    <a16:creationId xmlns:a16="http://schemas.microsoft.com/office/drawing/2014/main" id="{2B951778-3B6B-4BB9-9D89-2ED650C820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7" name="Freeform 28">
                <a:extLst>
                  <a:ext uri="{FF2B5EF4-FFF2-40B4-BE49-F238E27FC236}">
                    <a16:creationId xmlns:a16="http://schemas.microsoft.com/office/drawing/2014/main" id="{8F3ED9A8-A83F-463A-8C2E-E83977D9A9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8" name="Freeform 29">
                <a:extLst>
                  <a:ext uri="{FF2B5EF4-FFF2-40B4-BE49-F238E27FC236}">
                    <a16:creationId xmlns:a16="http://schemas.microsoft.com/office/drawing/2014/main" id="{9A0C113E-781D-4083-86C0-EC936092D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9" name="Freeform 30">
                <a:extLst>
                  <a:ext uri="{FF2B5EF4-FFF2-40B4-BE49-F238E27FC236}">
                    <a16:creationId xmlns:a16="http://schemas.microsoft.com/office/drawing/2014/main" id="{B63D60EF-1E99-4D4C-BF11-AAF8ABEB86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50" name="Freeform 31">
                <a:extLst>
                  <a:ext uri="{FF2B5EF4-FFF2-40B4-BE49-F238E27FC236}">
                    <a16:creationId xmlns:a16="http://schemas.microsoft.com/office/drawing/2014/main" id="{50403E41-7079-49EA-8D0B-4F678552D9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grpSp>
        <p:grpSp>
          <p:nvGrpSpPr>
            <p:cNvPr id="13" name="Group 12">
              <a:extLst>
                <a:ext uri="{FF2B5EF4-FFF2-40B4-BE49-F238E27FC236}">
                  <a16:creationId xmlns:a16="http://schemas.microsoft.com/office/drawing/2014/main" id="{E3B2C458-4D37-49A0-A94E-D516E05C3CC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14" name="Freeform 32">
                <a:extLst>
                  <a:ext uri="{FF2B5EF4-FFF2-40B4-BE49-F238E27FC236}">
                    <a16:creationId xmlns:a16="http://schemas.microsoft.com/office/drawing/2014/main" id="{C1B10016-E0C4-4526-A466-9911541D2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5" name="Freeform 33">
                <a:extLst>
                  <a:ext uri="{FF2B5EF4-FFF2-40B4-BE49-F238E27FC236}">
                    <a16:creationId xmlns:a16="http://schemas.microsoft.com/office/drawing/2014/main" id="{D574C3F0-FC2B-43A3-94B2-75D305FBF7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6" name="Freeform 34">
                <a:extLst>
                  <a:ext uri="{FF2B5EF4-FFF2-40B4-BE49-F238E27FC236}">
                    <a16:creationId xmlns:a16="http://schemas.microsoft.com/office/drawing/2014/main" id="{D92A5F66-F404-433B-BDBE-5E0DFF40D6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7" name="Freeform 35">
                <a:extLst>
                  <a:ext uri="{FF2B5EF4-FFF2-40B4-BE49-F238E27FC236}">
                    <a16:creationId xmlns:a16="http://schemas.microsoft.com/office/drawing/2014/main" id="{0A0BDF81-64CC-431D-81B1-A21938C05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8" name="Freeform 36">
                <a:extLst>
                  <a:ext uri="{FF2B5EF4-FFF2-40B4-BE49-F238E27FC236}">
                    <a16:creationId xmlns:a16="http://schemas.microsoft.com/office/drawing/2014/main" id="{42871530-50EC-42C2-879A-AE8154DADC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9" name="Freeform 37">
                <a:extLst>
                  <a:ext uri="{FF2B5EF4-FFF2-40B4-BE49-F238E27FC236}">
                    <a16:creationId xmlns:a16="http://schemas.microsoft.com/office/drawing/2014/main" id="{53AF2F2A-B148-4906-B90D-6E2223978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0" name="Freeform 38">
                <a:extLst>
                  <a:ext uri="{FF2B5EF4-FFF2-40B4-BE49-F238E27FC236}">
                    <a16:creationId xmlns:a16="http://schemas.microsoft.com/office/drawing/2014/main" id="{9A79EAA4-6F5D-4A2C-B688-CD29C2217C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1" name="Freeform 39">
                <a:extLst>
                  <a:ext uri="{FF2B5EF4-FFF2-40B4-BE49-F238E27FC236}">
                    <a16:creationId xmlns:a16="http://schemas.microsoft.com/office/drawing/2014/main" id="{B9CE5833-22CF-4408-9338-4B7749FEA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2" name="Freeform 40">
                <a:extLst>
                  <a:ext uri="{FF2B5EF4-FFF2-40B4-BE49-F238E27FC236}">
                    <a16:creationId xmlns:a16="http://schemas.microsoft.com/office/drawing/2014/main" id="{316A985A-7ADD-4BEE-A7B6-E5B49E1839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3" name="Rectangle 41">
                <a:extLst>
                  <a:ext uri="{FF2B5EF4-FFF2-40B4-BE49-F238E27FC236}">
                    <a16:creationId xmlns:a16="http://schemas.microsoft.com/office/drawing/2014/main" id="{352CFA3F-5CFE-412E-9196-C966F34579D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N"/>
              </a:p>
            </p:txBody>
          </p:sp>
        </p:grpSp>
      </p:grpSp>
      <p:pic>
        <p:nvPicPr>
          <p:cNvPr id="52" name="Picture 2">
            <a:extLst>
              <a:ext uri="{FF2B5EF4-FFF2-40B4-BE49-F238E27FC236}">
                <a16:creationId xmlns:a16="http://schemas.microsoft.com/office/drawing/2014/main" id="{2FB01CCF-839B-4126-9BF9-132C64D8A1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F4BACA0-5B2A-FD5E-5FBC-D5538D1F3577}"/>
              </a:ext>
            </a:extLst>
          </p:cNvPr>
          <p:cNvSpPr>
            <a:spLocks noGrp="1"/>
          </p:cNvSpPr>
          <p:nvPr>
            <p:ph type="title"/>
          </p:nvPr>
        </p:nvSpPr>
        <p:spPr>
          <a:xfrm>
            <a:off x="5128643" y="618518"/>
            <a:ext cx="6188402" cy="1478570"/>
          </a:xfrm>
        </p:spPr>
        <p:txBody>
          <a:bodyPr>
            <a:normAutofit/>
          </a:bodyPr>
          <a:lstStyle/>
          <a:p>
            <a:r>
              <a:rPr lang="en-US">
                <a:solidFill>
                  <a:srgbClr val="FFFFFF"/>
                </a:solidFill>
              </a:rPr>
              <a:t>LLAMA3</a:t>
            </a:r>
            <a:endParaRPr lang="en-IN">
              <a:solidFill>
                <a:srgbClr val="FFFFFF"/>
              </a:solidFill>
            </a:endParaRPr>
          </a:p>
        </p:txBody>
      </p:sp>
      <p:sp useBgFill="1">
        <p:nvSpPr>
          <p:cNvPr id="54" name="Round Diagonal Corner Rectangle 6">
            <a:extLst>
              <a:ext uri="{FF2B5EF4-FFF2-40B4-BE49-F238E27FC236}">
                <a16:creationId xmlns:a16="http://schemas.microsoft.com/office/drawing/2014/main" id="{F2B1468C-8227-4785-8776-7BDBDDF08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579" y="808057"/>
            <a:ext cx="3821429" cy="5234394"/>
          </a:xfrm>
          <a:prstGeom prst="round2DiagRect">
            <a:avLst>
              <a:gd name="adj1" fmla="val 11323"/>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5306974-640C-0293-7FB7-79D14271A0BE}"/>
              </a:ext>
            </a:extLst>
          </p:cNvPr>
          <p:cNvPicPr>
            <a:picLocks noChangeAspect="1"/>
          </p:cNvPicPr>
          <p:nvPr/>
        </p:nvPicPr>
        <p:blipFill>
          <a:blip r:embed="rId3"/>
          <a:stretch>
            <a:fillRect/>
          </a:stretch>
        </p:blipFill>
        <p:spPr>
          <a:xfrm>
            <a:off x="1126617" y="1974100"/>
            <a:ext cx="3178638" cy="2904339"/>
          </a:xfrm>
          <a:prstGeom prst="rect">
            <a:avLst/>
          </a:prstGeom>
        </p:spPr>
      </p:pic>
      <p:sp>
        <p:nvSpPr>
          <p:cNvPr id="3" name="Content Placeholder 2">
            <a:extLst>
              <a:ext uri="{FF2B5EF4-FFF2-40B4-BE49-F238E27FC236}">
                <a16:creationId xmlns:a16="http://schemas.microsoft.com/office/drawing/2014/main" id="{0182E092-3E32-BC20-A3B5-0B7C611B8170}"/>
              </a:ext>
            </a:extLst>
          </p:cNvPr>
          <p:cNvSpPr>
            <a:spLocks noGrp="1"/>
          </p:cNvSpPr>
          <p:nvPr>
            <p:ph idx="1"/>
          </p:nvPr>
        </p:nvSpPr>
        <p:spPr>
          <a:xfrm>
            <a:off x="5193411" y="1801813"/>
            <a:ext cx="6123633" cy="3989388"/>
          </a:xfrm>
        </p:spPr>
        <p:txBody>
          <a:bodyPr>
            <a:normAutofit fontScale="92500" lnSpcReduction="20000"/>
          </a:bodyPr>
          <a:lstStyle/>
          <a:p>
            <a:pPr>
              <a:lnSpc>
                <a:spcPct val="110000"/>
              </a:lnSpc>
            </a:pPr>
            <a:r>
              <a:rPr lang="en-US" sz="2000" dirty="0">
                <a:solidFill>
                  <a:srgbClr val="FFFFFF"/>
                </a:solidFill>
              </a:rPr>
              <a:t>Llama 3 is the latest generation large language model (LLM) developed by Meta AI, designed for a broad range of natural language processing tasks with state-of-the-art performance. It comes in pretrained and instruction-fine-tuned variants with 8 billion and 70 billion parameters, making it powerful for understanding and generating human-like text.</a:t>
            </a:r>
          </a:p>
          <a:p>
            <a:pPr>
              <a:lnSpc>
                <a:spcPct val="110000"/>
              </a:lnSpc>
            </a:pPr>
            <a:r>
              <a:rPr lang="en-US" sz="2000" dirty="0">
                <a:solidFill>
                  <a:srgbClr val="FFFFFF"/>
                </a:solidFill>
              </a:rPr>
              <a:t>Why use Llama3?</a:t>
            </a:r>
          </a:p>
          <a:p>
            <a:pPr marL="0" indent="0">
              <a:lnSpc>
                <a:spcPct val="110000"/>
              </a:lnSpc>
              <a:buNone/>
            </a:pPr>
            <a:r>
              <a:rPr lang="en-US" sz="2000" dirty="0">
                <a:solidFill>
                  <a:srgbClr val="FFFFFF"/>
                </a:solidFill>
              </a:rPr>
              <a:t>	Llama 3 is used in conversational AI chatbots, content generation, coding 	assistance, data analysis, language translation, and education. It helps build AI 	tools that understand and respond naturally, making it valuable for our project.</a:t>
            </a:r>
            <a:endParaRPr lang="en-IN" sz="2000" dirty="0">
              <a:solidFill>
                <a:srgbClr val="FFFFFF"/>
              </a:solidFill>
            </a:endParaRPr>
          </a:p>
        </p:txBody>
      </p:sp>
    </p:spTree>
    <p:extLst>
      <p:ext uri="{BB962C8B-B14F-4D97-AF65-F5344CB8AC3E}">
        <p14:creationId xmlns:p14="http://schemas.microsoft.com/office/powerpoint/2010/main" val="2800467635"/>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E1FFD-BEBF-B542-3E1F-349BBBACA739}"/>
              </a:ext>
            </a:extLst>
          </p:cNvPr>
          <p:cNvSpPr>
            <a:spLocks noGrp="1"/>
          </p:cNvSpPr>
          <p:nvPr>
            <p:ph type="title"/>
          </p:nvPr>
        </p:nvSpPr>
        <p:spPr>
          <a:xfrm rot="16200000">
            <a:off x="-2486208" y="2278504"/>
            <a:ext cx="6878326" cy="1289154"/>
          </a:xfrm>
        </p:spPr>
        <p:txBody>
          <a:bodyPr/>
          <a:lstStyle/>
          <a:p>
            <a:r>
              <a:rPr lang="en-IN" dirty="0"/>
              <a:t>WHAT WE HAVE DONE SO FAR</a:t>
            </a:r>
          </a:p>
        </p:txBody>
      </p:sp>
      <p:graphicFrame>
        <p:nvGraphicFramePr>
          <p:cNvPr id="6" name="Rectangle 1">
            <a:extLst>
              <a:ext uri="{FF2B5EF4-FFF2-40B4-BE49-F238E27FC236}">
                <a16:creationId xmlns:a16="http://schemas.microsoft.com/office/drawing/2014/main" id="{77D433DB-0068-BE4F-DE97-516B3A195963}"/>
              </a:ext>
            </a:extLst>
          </p:cNvPr>
          <p:cNvGraphicFramePr>
            <a:graphicFrameLocks noGrp="1"/>
          </p:cNvGraphicFramePr>
          <p:nvPr>
            <p:ph idx="1"/>
            <p:extLst>
              <p:ext uri="{D42A27DB-BD31-4B8C-83A1-F6EECF244321}">
                <p14:modId xmlns:p14="http://schemas.microsoft.com/office/powerpoint/2010/main" val="3985927320"/>
              </p:ext>
            </p:extLst>
          </p:nvPr>
        </p:nvGraphicFramePr>
        <p:xfrm>
          <a:off x="772903" y="389744"/>
          <a:ext cx="11608972" cy="61609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28778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a:extLst>
            <a:ext uri="{FF2B5EF4-FFF2-40B4-BE49-F238E27FC236}">
              <a16:creationId xmlns:a16="http://schemas.microsoft.com/office/drawing/2014/main" id="{873F0327-4A12-8094-8651-FD1511CE104B}"/>
            </a:ext>
          </a:extLst>
        </p:cNvPr>
        <p:cNvGrpSpPr/>
        <p:nvPr/>
      </p:nvGrpSpPr>
      <p:grpSpPr>
        <a:xfrm>
          <a:off x="0" y="0"/>
          <a:ext cx="0" cy="0"/>
          <a:chOff x="0" y="0"/>
          <a:chExt cx="0" cy="0"/>
        </a:xfrm>
      </p:grpSpPr>
      <p:grpSp>
        <p:nvGrpSpPr>
          <p:cNvPr id="10" name="Group 9">
            <a:extLst>
              <a:ext uri="{FF2B5EF4-FFF2-40B4-BE49-F238E27FC236}">
                <a16:creationId xmlns:a16="http://schemas.microsoft.com/office/drawing/2014/main" id="{9AE4726C-1831-4FE3-9A11-227F0DC2F0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1" name="Rectangle 10">
              <a:extLst>
                <a:ext uri="{FF2B5EF4-FFF2-40B4-BE49-F238E27FC236}">
                  <a16:creationId xmlns:a16="http://schemas.microsoft.com/office/drawing/2014/main" id="{B651D7F7-8C54-448E-A268-1CBFAD87D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E3B56E94-40E1-489A-98B2-A3238D66A06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a:extLst>
              <a:ext uri="{FF2B5EF4-FFF2-40B4-BE49-F238E27FC236}">
                <a16:creationId xmlns:a16="http://schemas.microsoft.com/office/drawing/2014/main" id="{39F52225-91DE-FADA-319E-31393367CCF4}"/>
              </a:ext>
            </a:extLst>
          </p:cNvPr>
          <p:cNvSpPr>
            <a:spLocks noGrp="1"/>
          </p:cNvSpPr>
          <p:nvPr>
            <p:ph type="title"/>
          </p:nvPr>
        </p:nvSpPr>
        <p:spPr>
          <a:xfrm>
            <a:off x="5039561" y="75593"/>
            <a:ext cx="6050713" cy="1478570"/>
          </a:xfrm>
        </p:spPr>
        <p:txBody>
          <a:bodyPr>
            <a:normAutofit/>
          </a:bodyPr>
          <a:lstStyle/>
          <a:p>
            <a:r>
              <a:rPr lang="en-US" dirty="0"/>
              <a:t>Why is Our HR Assistant Efficient &amp; Effective</a:t>
            </a:r>
            <a:endParaRPr lang="en-IN" dirty="0"/>
          </a:p>
        </p:txBody>
      </p:sp>
      <p:pic>
        <p:nvPicPr>
          <p:cNvPr id="6" name="Picture 5" descr="A 3D pattern of ring shapes connected by lines">
            <a:extLst>
              <a:ext uri="{FF2B5EF4-FFF2-40B4-BE49-F238E27FC236}">
                <a16:creationId xmlns:a16="http://schemas.microsoft.com/office/drawing/2014/main" id="{E33003A6-504D-3685-F259-FC4524172CC9}"/>
              </a:ext>
            </a:extLst>
          </p:cNvPr>
          <p:cNvPicPr>
            <a:picLocks noChangeAspect="1"/>
          </p:cNvPicPr>
          <p:nvPr/>
        </p:nvPicPr>
        <p:blipFill>
          <a:blip r:embed="rId4"/>
          <a:srcRect l="14628" r="47351"/>
          <a:stretch>
            <a:fillRect/>
          </a:stretch>
        </p:blipFill>
        <p:spPr>
          <a:xfrm>
            <a:off x="-5597" y="10"/>
            <a:ext cx="4635583" cy="6857990"/>
          </a:xfrm>
          <a:prstGeom prst="rect">
            <a:avLst/>
          </a:prstGeom>
        </p:spPr>
      </p:pic>
      <p:grpSp>
        <p:nvGrpSpPr>
          <p:cNvPr id="14" name="Group 13">
            <a:extLst>
              <a:ext uri="{FF2B5EF4-FFF2-40B4-BE49-F238E27FC236}">
                <a16:creationId xmlns:a16="http://schemas.microsoft.com/office/drawing/2014/main" id="{E916825F-759B-4F1A-BA80-AF7137691E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5" name="Rectangle 14">
              <a:extLst>
                <a:ext uri="{FF2B5EF4-FFF2-40B4-BE49-F238E27FC236}">
                  <a16:creationId xmlns:a16="http://schemas.microsoft.com/office/drawing/2014/main" id="{0AF64541-DE3B-4DBB-84E1-907956469E5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IN"/>
            </a:p>
          </p:txBody>
        </p:sp>
        <p:sp>
          <p:nvSpPr>
            <p:cNvPr id="16" name="Freeform 6">
              <a:extLst>
                <a:ext uri="{FF2B5EF4-FFF2-40B4-BE49-F238E27FC236}">
                  <a16:creationId xmlns:a16="http://schemas.microsoft.com/office/drawing/2014/main" id="{9175DCC0-514A-4CA1-AD9A-1BB0FFF1B4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7" name="Freeform 7">
              <a:extLst>
                <a:ext uri="{FF2B5EF4-FFF2-40B4-BE49-F238E27FC236}">
                  <a16:creationId xmlns:a16="http://schemas.microsoft.com/office/drawing/2014/main" id="{10371924-94D9-48AF-9D5B-6471775BE8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8" name="Rectangle 17">
              <a:extLst>
                <a:ext uri="{FF2B5EF4-FFF2-40B4-BE49-F238E27FC236}">
                  <a16:creationId xmlns:a16="http://schemas.microsoft.com/office/drawing/2014/main" id="{7C964FF9-A41A-438C-A22B-62690C98F1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IN"/>
            </a:p>
          </p:txBody>
        </p:sp>
        <p:sp>
          <p:nvSpPr>
            <p:cNvPr id="19" name="Freeform 9">
              <a:extLst>
                <a:ext uri="{FF2B5EF4-FFF2-40B4-BE49-F238E27FC236}">
                  <a16:creationId xmlns:a16="http://schemas.microsoft.com/office/drawing/2014/main" id="{61716CD6-1875-4567-B3E2-364CD0960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20" name="Freeform 10">
              <a:extLst>
                <a:ext uri="{FF2B5EF4-FFF2-40B4-BE49-F238E27FC236}">
                  <a16:creationId xmlns:a16="http://schemas.microsoft.com/office/drawing/2014/main" id="{31A293D3-7189-453D-AB91-1291AAFF3D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21" name="Freeform 11">
              <a:extLst>
                <a:ext uri="{FF2B5EF4-FFF2-40B4-BE49-F238E27FC236}">
                  <a16:creationId xmlns:a16="http://schemas.microsoft.com/office/drawing/2014/main" id="{87CB4EFE-58B3-4326-9CFB-A2AFADDFA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22" name="Freeform 12">
              <a:extLst>
                <a:ext uri="{FF2B5EF4-FFF2-40B4-BE49-F238E27FC236}">
                  <a16:creationId xmlns:a16="http://schemas.microsoft.com/office/drawing/2014/main" id="{249CF4D3-B5A3-4287-BC9D-E9BB8FA6E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23" name="Freeform 13">
              <a:extLst>
                <a:ext uri="{FF2B5EF4-FFF2-40B4-BE49-F238E27FC236}">
                  <a16:creationId xmlns:a16="http://schemas.microsoft.com/office/drawing/2014/main" id="{4D2515F2-4D11-41AF-A6B1-7D084BEA9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24" name="Freeform 14">
              <a:extLst>
                <a:ext uri="{FF2B5EF4-FFF2-40B4-BE49-F238E27FC236}">
                  <a16:creationId xmlns:a16="http://schemas.microsoft.com/office/drawing/2014/main" id="{331BCBF4-0DC2-426E-84B3-AE38E403C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25" name="Freeform 15">
              <a:extLst>
                <a:ext uri="{FF2B5EF4-FFF2-40B4-BE49-F238E27FC236}">
                  <a16:creationId xmlns:a16="http://schemas.microsoft.com/office/drawing/2014/main" id="{EC8AF156-0BE9-437D-A83B-87364146D0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26" name="Freeform 16">
              <a:extLst>
                <a:ext uri="{FF2B5EF4-FFF2-40B4-BE49-F238E27FC236}">
                  <a16:creationId xmlns:a16="http://schemas.microsoft.com/office/drawing/2014/main" id="{AC8CB256-3F62-4406-88F5-CE2421FF25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27" name="Freeform 17">
              <a:extLst>
                <a:ext uri="{FF2B5EF4-FFF2-40B4-BE49-F238E27FC236}">
                  <a16:creationId xmlns:a16="http://schemas.microsoft.com/office/drawing/2014/main" id="{F3E812EB-415E-4B60-B0FB-65386882CE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28" name="Freeform 18">
              <a:extLst>
                <a:ext uri="{FF2B5EF4-FFF2-40B4-BE49-F238E27FC236}">
                  <a16:creationId xmlns:a16="http://schemas.microsoft.com/office/drawing/2014/main" id="{EB4C95D7-8E6D-45EC-8CA1-9123D718E3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29" name="Freeform 19">
              <a:extLst>
                <a:ext uri="{FF2B5EF4-FFF2-40B4-BE49-F238E27FC236}">
                  <a16:creationId xmlns:a16="http://schemas.microsoft.com/office/drawing/2014/main" id="{83F62FD2-2F62-4495-997C-8BD7F95AB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30" name="Freeform 20">
              <a:extLst>
                <a:ext uri="{FF2B5EF4-FFF2-40B4-BE49-F238E27FC236}">
                  <a16:creationId xmlns:a16="http://schemas.microsoft.com/office/drawing/2014/main" id="{B7DFE0F9-22A3-4846-8D4E-0D193BD328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31" name="Freeform 21">
              <a:extLst>
                <a:ext uri="{FF2B5EF4-FFF2-40B4-BE49-F238E27FC236}">
                  <a16:creationId xmlns:a16="http://schemas.microsoft.com/office/drawing/2014/main" id="{244DAF25-7415-491A-9FF6-E04BC2DC2E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32" name="Freeform 22">
              <a:extLst>
                <a:ext uri="{FF2B5EF4-FFF2-40B4-BE49-F238E27FC236}">
                  <a16:creationId xmlns:a16="http://schemas.microsoft.com/office/drawing/2014/main" id="{7ACA3646-863C-4D00-A58A-62C7FE71C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33" name="Freeform 23">
              <a:extLst>
                <a:ext uri="{FF2B5EF4-FFF2-40B4-BE49-F238E27FC236}">
                  <a16:creationId xmlns:a16="http://schemas.microsoft.com/office/drawing/2014/main" id="{0EA18B38-BD42-45ED-8458-FB205DBC76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34" name="Freeform 24">
              <a:extLst>
                <a:ext uri="{FF2B5EF4-FFF2-40B4-BE49-F238E27FC236}">
                  <a16:creationId xmlns:a16="http://schemas.microsoft.com/office/drawing/2014/main" id="{45302917-5DBE-4CF2-B52F-478F93FDDE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35" name="Freeform 25">
              <a:extLst>
                <a:ext uri="{FF2B5EF4-FFF2-40B4-BE49-F238E27FC236}">
                  <a16:creationId xmlns:a16="http://schemas.microsoft.com/office/drawing/2014/main" id="{8E61E6FD-D40E-479C-ABE9-2B69AE20D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36" name="Freeform 26">
              <a:extLst>
                <a:ext uri="{FF2B5EF4-FFF2-40B4-BE49-F238E27FC236}">
                  <a16:creationId xmlns:a16="http://schemas.microsoft.com/office/drawing/2014/main" id="{2F4DEB4F-F824-48D7-AF9B-B5D905DCD1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37" name="Freeform 27">
              <a:extLst>
                <a:ext uri="{FF2B5EF4-FFF2-40B4-BE49-F238E27FC236}">
                  <a16:creationId xmlns:a16="http://schemas.microsoft.com/office/drawing/2014/main" id="{F76CFA02-6090-4464-B573-BCA350C90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38" name="Freeform 28">
              <a:extLst>
                <a:ext uri="{FF2B5EF4-FFF2-40B4-BE49-F238E27FC236}">
                  <a16:creationId xmlns:a16="http://schemas.microsoft.com/office/drawing/2014/main" id="{51BE8BEC-76C7-41FE-AB76-35194C2442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39" name="Freeform 29">
              <a:extLst>
                <a:ext uri="{FF2B5EF4-FFF2-40B4-BE49-F238E27FC236}">
                  <a16:creationId xmlns:a16="http://schemas.microsoft.com/office/drawing/2014/main" id="{710F61D4-3B34-45A9-B9B7-CE0373AB49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40" name="Freeform 30">
              <a:extLst>
                <a:ext uri="{FF2B5EF4-FFF2-40B4-BE49-F238E27FC236}">
                  <a16:creationId xmlns:a16="http://schemas.microsoft.com/office/drawing/2014/main" id="{451F080F-4CFB-4626-87CA-BB4CACA1C6F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41" name="Freeform 31">
              <a:extLst>
                <a:ext uri="{FF2B5EF4-FFF2-40B4-BE49-F238E27FC236}">
                  <a16:creationId xmlns:a16="http://schemas.microsoft.com/office/drawing/2014/main" id="{667BBD71-2295-4A66-B76C-F82175C2B0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42" name="Freeform 32">
              <a:extLst>
                <a:ext uri="{FF2B5EF4-FFF2-40B4-BE49-F238E27FC236}">
                  <a16:creationId xmlns:a16="http://schemas.microsoft.com/office/drawing/2014/main" id="{B6644DE8-5BD1-4D5F-B245-0D3A21BCE1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43" name="Rectangle 42">
              <a:extLst>
                <a:ext uri="{FF2B5EF4-FFF2-40B4-BE49-F238E27FC236}">
                  <a16:creationId xmlns:a16="http://schemas.microsoft.com/office/drawing/2014/main" id="{A4DE8FD0-E681-4D9C-85C2-BEA4C2B3A06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IN"/>
            </a:p>
          </p:txBody>
        </p:sp>
        <p:sp>
          <p:nvSpPr>
            <p:cNvPr id="44" name="Freeform 34">
              <a:extLst>
                <a:ext uri="{FF2B5EF4-FFF2-40B4-BE49-F238E27FC236}">
                  <a16:creationId xmlns:a16="http://schemas.microsoft.com/office/drawing/2014/main" id="{D46033BD-1026-4388-B926-9D11E1D7C4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45" name="Freeform 35">
              <a:extLst>
                <a:ext uri="{FF2B5EF4-FFF2-40B4-BE49-F238E27FC236}">
                  <a16:creationId xmlns:a16="http://schemas.microsoft.com/office/drawing/2014/main" id="{1FA74D4C-2E28-42C5-A7FA-3C7D6BD8B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46" name="Freeform 36">
              <a:extLst>
                <a:ext uri="{FF2B5EF4-FFF2-40B4-BE49-F238E27FC236}">
                  <a16:creationId xmlns:a16="http://schemas.microsoft.com/office/drawing/2014/main" id="{FADF7B3F-903C-456C-983E-C9868DDAB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47" name="Freeform 37">
              <a:extLst>
                <a:ext uri="{FF2B5EF4-FFF2-40B4-BE49-F238E27FC236}">
                  <a16:creationId xmlns:a16="http://schemas.microsoft.com/office/drawing/2014/main" id="{033F8698-1549-44AD-8DAD-0055D7B80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48" name="Freeform 38">
              <a:extLst>
                <a:ext uri="{FF2B5EF4-FFF2-40B4-BE49-F238E27FC236}">
                  <a16:creationId xmlns:a16="http://schemas.microsoft.com/office/drawing/2014/main" id="{F1BDD4B6-46FD-4048-ADF1-32EADD9E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49" name="Freeform 39">
              <a:extLst>
                <a:ext uri="{FF2B5EF4-FFF2-40B4-BE49-F238E27FC236}">
                  <a16:creationId xmlns:a16="http://schemas.microsoft.com/office/drawing/2014/main" id="{E7F387A7-B3BF-4B1A-BFCA-2D21AD3DF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50" name="Freeform 40">
              <a:extLst>
                <a:ext uri="{FF2B5EF4-FFF2-40B4-BE49-F238E27FC236}">
                  <a16:creationId xmlns:a16="http://schemas.microsoft.com/office/drawing/2014/main" id="{7A1B6BC8-EA82-459D-A0E0-4EBE394E71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51" name="Freeform 41">
              <a:extLst>
                <a:ext uri="{FF2B5EF4-FFF2-40B4-BE49-F238E27FC236}">
                  <a16:creationId xmlns:a16="http://schemas.microsoft.com/office/drawing/2014/main" id="{8B94E190-DDC2-4545-906F-A1699BD73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52" name="Freeform 42">
              <a:extLst>
                <a:ext uri="{FF2B5EF4-FFF2-40B4-BE49-F238E27FC236}">
                  <a16:creationId xmlns:a16="http://schemas.microsoft.com/office/drawing/2014/main" id="{D9807239-A5BA-4BB3-9194-BCE3B2F21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53" name="Freeform 43">
              <a:extLst>
                <a:ext uri="{FF2B5EF4-FFF2-40B4-BE49-F238E27FC236}">
                  <a16:creationId xmlns:a16="http://schemas.microsoft.com/office/drawing/2014/main" id="{04D300FD-DC53-4375-8981-09EA63BCF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54" name="Freeform 44">
              <a:extLst>
                <a:ext uri="{FF2B5EF4-FFF2-40B4-BE49-F238E27FC236}">
                  <a16:creationId xmlns:a16="http://schemas.microsoft.com/office/drawing/2014/main" id="{1DF83FFD-4C16-41FD-928F-6E88AFC451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55" name="Rectangle 54">
              <a:extLst>
                <a:ext uri="{FF2B5EF4-FFF2-40B4-BE49-F238E27FC236}">
                  <a16:creationId xmlns:a16="http://schemas.microsoft.com/office/drawing/2014/main" id="{A5B4BC2F-B667-462B-99D8-0C433124ABD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IN"/>
            </a:p>
          </p:txBody>
        </p:sp>
        <p:sp>
          <p:nvSpPr>
            <p:cNvPr id="56" name="Freeform 46">
              <a:extLst>
                <a:ext uri="{FF2B5EF4-FFF2-40B4-BE49-F238E27FC236}">
                  <a16:creationId xmlns:a16="http://schemas.microsoft.com/office/drawing/2014/main" id="{0CBD9EFB-AC61-4674-B75A-56449003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57" name="Freeform 47">
              <a:extLst>
                <a:ext uri="{FF2B5EF4-FFF2-40B4-BE49-F238E27FC236}">
                  <a16:creationId xmlns:a16="http://schemas.microsoft.com/office/drawing/2014/main" id="{1AD4BBB0-F6A7-451F-BE09-DF619F38EB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58" name="Freeform 48">
              <a:extLst>
                <a:ext uri="{FF2B5EF4-FFF2-40B4-BE49-F238E27FC236}">
                  <a16:creationId xmlns:a16="http://schemas.microsoft.com/office/drawing/2014/main" id="{A258B285-AE5E-473A-AA72-3C95E1D83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59" name="Freeform 49">
              <a:extLst>
                <a:ext uri="{FF2B5EF4-FFF2-40B4-BE49-F238E27FC236}">
                  <a16:creationId xmlns:a16="http://schemas.microsoft.com/office/drawing/2014/main" id="{7BEEDDE5-CB8A-4DF9-858F-4D9462D955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60" name="Freeform 50">
              <a:extLst>
                <a:ext uri="{FF2B5EF4-FFF2-40B4-BE49-F238E27FC236}">
                  <a16:creationId xmlns:a16="http://schemas.microsoft.com/office/drawing/2014/main" id="{DA1C731B-9B66-4D65-BF47-04B118107B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61" name="Freeform 51">
              <a:extLst>
                <a:ext uri="{FF2B5EF4-FFF2-40B4-BE49-F238E27FC236}">
                  <a16:creationId xmlns:a16="http://schemas.microsoft.com/office/drawing/2014/main" id="{58DBFEC6-C6DC-4B7A-934F-5A79EC328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62" name="Freeform 52">
              <a:extLst>
                <a:ext uri="{FF2B5EF4-FFF2-40B4-BE49-F238E27FC236}">
                  <a16:creationId xmlns:a16="http://schemas.microsoft.com/office/drawing/2014/main" id="{9948D8CB-2DBE-4E48-98EA-DF9E2666A2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63" name="Freeform 53">
              <a:extLst>
                <a:ext uri="{FF2B5EF4-FFF2-40B4-BE49-F238E27FC236}">
                  <a16:creationId xmlns:a16="http://schemas.microsoft.com/office/drawing/2014/main" id="{56AB69F6-9F0B-4AB6-BCA8-AA2FD69E99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64" name="Freeform 54">
              <a:extLst>
                <a:ext uri="{FF2B5EF4-FFF2-40B4-BE49-F238E27FC236}">
                  <a16:creationId xmlns:a16="http://schemas.microsoft.com/office/drawing/2014/main" id="{0E7FB426-288D-4B0B-B73B-10CCC0EF41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65" name="Freeform 55">
              <a:extLst>
                <a:ext uri="{FF2B5EF4-FFF2-40B4-BE49-F238E27FC236}">
                  <a16:creationId xmlns:a16="http://schemas.microsoft.com/office/drawing/2014/main" id="{A5C59C6B-46C9-48C9-9F57-2EE738B53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66" name="Freeform 56">
              <a:extLst>
                <a:ext uri="{FF2B5EF4-FFF2-40B4-BE49-F238E27FC236}">
                  <a16:creationId xmlns:a16="http://schemas.microsoft.com/office/drawing/2014/main" id="{7CE85F33-17DC-4273-B06F-D171094449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67" name="Freeform 57">
              <a:extLst>
                <a:ext uri="{FF2B5EF4-FFF2-40B4-BE49-F238E27FC236}">
                  <a16:creationId xmlns:a16="http://schemas.microsoft.com/office/drawing/2014/main" id="{5CD001CF-F2C4-4810-A8D9-679F9F89E5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68" name="Freeform 58">
              <a:extLst>
                <a:ext uri="{FF2B5EF4-FFF2-40B4-BE49-F238E27FC236}">
                  <a16:creationId xmlns:a16="http://schemas.microsoft.com/office/drawing/2014/main" id="{69F4BCDD-D153-40D2-8DD1-2509EE0CE4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grpSp>
      <p:sp>
        <p:nvSpPr>
          <p:cNvPr id="4" name="Rectangle 1">
            <a:extLst>
              <a:ext uri="{FF2B5EF4-FFF2-40B4-BE49-F238E27FC236}">
                <a16:creationId xmlns:a16="http://schemas.microsoft.com/office/drawing/2014/main" id="{45F5C10A-EB17-59ED-BCBC-F27F4F1B83D2}"/>
              </a:ext>
            </a:extLst>
          </p:cNvPr>
          <p:cNvSpPr>
            <a:spLocks noGrp="1" noChangeArrowheads="1"/>
          </p:cNvSpPr>
          <p:nvPr>
            <p:ph idx="1"/>
          </p:nvPr>
        </p:nvSpPr>
        <p:spPr bwMode="auto">
          <a:xfrm>
            <a:off x="5011821" y="1437560"/>
            <a:ext cx="6942054" cy="436086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Autofit/>
          </a:bodyPr>
          <a:lstStyle/>
          <a:p>
            <a:pPr>
              <a:lnSpc>
                <a:spcPct val="110000"/>
              </a:lnSpc>
            </a:pPr>
            <a:r>
              <a:rPr lang="en-IN" sz="1700" b="1" dirty="0"/>
              <a:t>Intuitive Frontend:</a:t>
            </a:r>
            <a:r>
              <a:rPr lang="en-IN" sz="1700" dirty="0"/>
              <a:t> React UI provides seamless interaction → employees quickly submit requests &amp; access policies.</a:t>
            </a:r>
          </a:p>
          <a:p>
            <a:pPr>
              <a:lnSpc>
                <a:spcPct val="110000"/>
              </a:lnSpc>
            </a:pPr>
            <a:r>
              <a:rPr lang="en-IN" sz="1700" b="1" dirty="0"/>
              <a:t>Secure Access:</a:t>
            </a:r>
            <a:r>
              <a:rPr lang="en-IN" sz="1700" dirty="0"/>
              <a:t> SSO + JWT ensures only authorized employees access sensitive HR data → data privacy &amp; compliance.</a:t>
            </a:r>
          </a:p>
          <a:p>
            <a:pPr>
              <a:lnSpc>
                <a:spcPct val="110000"/>
              </a:lnSpc>
            </a:pPr>
            <a:r>
              <a:rPr lang="en-IN" sz="1700" b="1" dirty="0"/>
              <a:t>Backend Automation:</a:t>
            </a:r>
            <a:r>
              <a:rPr lang="en-IN" sz="1700" dirty="0"/>
              <a:t> Node.js + Express handles authentication, API requests, and workflows efficiently → reduces manual HR intervention.</a:t>
            </a:r>
          </a:p>
          <a:p>
            <a:pPr>
              <a:lnSpc>
                <a:spcPct val="110000"/>
              </a:lnSpc>
            </a:pPr>
            <a:r>
              <a:rPr lang="en-IN" sz="1700" b="1" dirty="0"/>
              <a:t>AI-Powered Chatbot:</a:t>
            </a:r>
            <a:r>
              <a:rPr lang="en-IN" sz="1700" dirty="0"/>
              <a:t> </a:t>
            </a:r>
            <a:r>
              <a:rPr lang="en-IN" sz="1700" dirty="0" err="1"/>
              <a:t>Ollama</a:t>
            </a:r>
            <a:r>
              <a:rPr lang="en-IN" sz="1700" dirty="0"/>
              <a:t> + Llama 3 answers queries instantly (leave, working hours, benefits, HR/IT policies, exit processes) → minimizes SLA breaches.</a:t>
            </a:r>
          </a:p>
          <a:p>
            <a:pPr>
              <a:lnSpc>
                <a:spcPct val="110000"/>
              </a:lnSpc>
            </a:pPr>
            <a:r>
              <a:rPr lang="en-IN" sz="1700" b="1" dirty="0"/>
              <a:t>Workflow Automation:</a:t>
            </a:r>
            <a:r>
              <a:rPr lang="en-IN" sz="1700" dirty="0"/>
              <a:t> Automates key processes (leave approval, asset issuance) → faster approvals, less HR workload.</a:t>
            </a:r>
          </a:p>
          <a:p>
            <a:pPr>
              <a:lnSpc>
                <a:spcPct val="110000"/>
              </a:lnSpc>
            </a:pPr>
            <a:r>
              <a:rPr lang="en-IN" sz="1700" b="1" dirty="0"/>
              <a:t>Scalable &amp; Future-Ready:</a:t>
            </a:r>
            <a:r>
              <a:rPr lang="en-IN" sz="1700" dirty="0"/>
              <a:t> Architecture allows integration with real HRIS/Payroll APIs, handles more workflows, and supports more users.</a:t>
            </a:r>
          </a:p>
          <a:p>
            <a:pPr>
              <a:lnSpc>
                <a:spcPct val="110000"/>
              </a:lnSpc>
            </a:pPr>
            <a:r>
              <a:rPr lang="en-IN" sz="1700" b="1" dirty="0"/>
              <a:t>Impact:</a:t>
            </a:r>
            <a:r>
              <a:rPr lang="en-IN" sz="1700" dirty="0"/>
              <a:t> Streamlines HR operations, improves employee satisfaction, centralizes knowledge, and provides instant, accurate responses.</a:t>
            </a:r>
          </a:p>
        </p:txBody>
      </p:sp>
    </p:spTree>
    <p:extLst>
      <p:ext uri="{BB962C8B-B14F-4D97-AF65-F5344CB8AC3E}">
        <p14:creationId xmlns:p14="http://schemas.microsoft.com/office/powerpoint/2010/main" val="3029054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754E0-947B-3212-6E14-C515A4F6689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16C1B8E-00A9-2AEC-8763-DD9D9726C265}"/>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D6BD0E85-20B6-85E0-9EC9-CFDD9DB36971}"/>
              </a:ext>
            </a:extLst>
          </p:cNvPr>
          <p:cNvPicPr>
            <a:picLocks noChangeAspect="1"/>
          </p:cNvPicPr>
          <p:nvPr/>
        </p:nvPicPr>
        <p:blipFill>
          <a:blip r:embed="rId2"/>
          <a:stretch>
            <a:fillRect/>
          </a:stretch>
        </p:blipFill>
        <p:spPr>
          <a:xfrm>
            <a:off x="644576" y="308397"/>
            <a:ext cx="10732957" cy="6143953"/>
          </a:xfrm>
          <a:prstGeom prst="rect">
            <a:avLst/>
          </a:prstGeom>
        </p:spPr>
      </p:pic>
    </p:spTree>
    <p:extLst>
      <p:ext uri="{BB962C8B-B14F-4D97-AF65-F5344CB8AC3E}">
        <p14:creationId xmlns:p14="http://schemas.microsoft.com/office/powerpoint/2010/main" val="27587182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280</TotalTime>
  <Words>989</Words>
  <Application>Microsoft Office PowerPoint</Application>
  <PresentationFormat>Widescreen</PresentationFormat>
  <Paragraphs>64</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Tw Cen MT</vt:lpstr>
      <vt:lpstr>Circuit</vt:lpstr>
      <vt:lpstr>DataSprint - Hackathon</vt:lpstr>
      <vt:lpstr>Problem Statement</vt:lpstr>
      <vt:lpstr>Softwares and technologies used</vt:lpstr>
      <vt:lpstr>WORKFLOW</vt:lpstr>
      <vt:lpstr>OLLAMA</vt:lpstr>
      <vt:lpstr>LLAMA3</vt:lpstr>
      <vt:lpstr>WHAT WE HAVE DONE SO FAR</vt:lpstr>
      <vt:lpstr>Why is Our HR Assistant Efficient &amp; Effective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Barath T</dc:creator>
  <cp:lastModifiedBy>Barath T</cp:lastModifiedBy>
  <cp:revision>1</cp:revision>
  <dcterms:created xsi:type="dcterms:W3CDTF">2025-08-28T05:22:27Z</dcterms:created>
  <dcterms:modified xsi:type="dcterms:W3CDTF">2025-08-28T10:03:01Z</dcterms:modified>
</cp:coreProperties>
</file>