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94" r:id="rId3"/>
    <p:sldId id="295" r:id="rId4"/>
    <p:sldId id="296" r:id="rId5"/>
    <p:sldId id="297" r:id="rId6"/>
    <p:sldId id="298" r:id="rId7"/>
    <p:sldId id="299" r:id="rId8"/>
    <p:sldId id="301" r:id="rId9"/>
    <p:sldId id="300" r:id="rId1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สิรวิชญ์  ตั้งตรงทรัพย์" initials="สต" lastIdx="1" clrIdx="0">
    <p:extLst>
      <p:ext uri="{19B8F6BF-5375-455C-9EA6-DF929625EA0E}">
        <p15:presenceInfo xmlns:p15="http://schemas.microsoft.com/office/powerpoint/2012/main" userId="S::41448@prc.ac.th::339716cf-34b3-4715-b307-774d3854d1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438"/>
    <a:srgbClr val="8EF438"/>
    <a:srgbClr val="CD1BEB"/>
    <a:srgbClr val="212846"/>
    <a:srgbClr val="0CFFFE"/>
    <a:srgbClr val="BE42E8"/>
    <a:srgbClr val="07C7FF"/>
    <a:srgbClr val="07DCFF"/>
    <a:srgbClr val="FF6507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55C8-7889-7D49-A667-EFFBF824A505}" v="30" dt="2021-01-05T04:22:32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/>
    <p:restoredTop sz="95000"/>
  </p:normalViewPr>
  <p:slideViewPr>
    <p:cSldViewPr snapToGrid="0" snapToObjects="1">
      <p:cViewPr varScale="1">
        <p:scale>
          <a:sx n="95" d="100"/>
          <a:sy n="95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29840-C9E6-E54C-A282-B91338D41887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16CF-0E4B-4B4E-87EC-DBA2C46062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589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5EA4-CC28-1540-AE95-C1D50291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33D76-3DD8-9140-B06E-FEC73A256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932-5B72-484A-8E6F-C9F3D35F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EEB4-FAE4-A24E-B05C-F51CFCB1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C5DD-2F6B-CD45-9792-63E3944E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3965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1CBA-6397-9849-88FB-54C80743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CCEC4-0C4D-DB48-AAED-3FE69FAF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EB19-7405-3042-9C46-C6AB3763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137D-C86A-884A-8611-48CBC9F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0CB4-4BE0-2A47-A35F-03BC757C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9858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70C87-FF71-7146-8F51-FB27B1D8E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0C9A-C937-C74C-A9AC-B8AA1F92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0DFB-ACFB-824A-A4E3-4E22F53E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8F78-0D77-E24B-8077-0F18E411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B4DD-5233-4945-99B5-8364754B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074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9A9F-2584-9947-9845-35689F3B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1A76-EBF2-2446-A9E9-A8462AEC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0BC4-61D9-744A-AAE9-8A074F09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4453-9151-C14F-9DA9-C240D109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DE35-44F0-B44B-85B9-F194943E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702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EE7C-7A78-8541-85D3-BA03CE9B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0C89-F93B-FC48-BC86-806EEB65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FF0E-27EC-A24B-8A4F-D30F2471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6344-E3B3-2E4A-A094-C2E8CC2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6394-146B-8A43-ADED-B47B9238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314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D696-16F8-A244-8082-46D0EDB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72AA-1D5E-1E49-9C72-17AAADAA7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62776-7EE7-B04F-B71B-87B728D5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33A8-1F99-CB42-BBD5-91BD9725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ADC7-78B4-5348-914A-7A563989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DDE9-7FED-7D4A-9BCF-3F175D8A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79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E748-C39F-D847-9453-362AFE03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D563-6980-A34F-9449-14F7977D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514BC-4AD6-3949-A5C0-44330152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C425D-C183-4641-9462-4D49959C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10040-B6B7-ED42-9873-D52F95B84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2582D-9EA9-1444-8A1E-285A368C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FB772-7F5C-5B49-8DE6-9E137776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B6F8E-64EB-B94F-B190-C73088A0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2012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5962-9994-D644-BCA3-99C46BED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C22E7-83E9-2344-B6D4-20F1E1E4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5BCD-4630-7349-9DDD-8778E785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1F1CF-5001-CF4E-ADBA-0E2CC5F6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7012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C1A46-DD48-D340-8086-4F11D283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251C4-3A2C-AA4B-BC58-D339E7A8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329BA-43AE-6443-836A-D94D0FD9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722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2D2B-C8DF-E641-B4F6-3BCE68FD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F2EC-FE0D-284C-A5CD-C8BF1C45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6741-6D51-4541-A27E-872268CD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785C-5CE3-224F-922C-27882177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2606-2AF8-3A4B-8C64-DF850231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B43C2-679D-F64D-B6E2-02D7D9B0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443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BBA5-0593-3448-BC7E-7F8656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CE386-9873-054F-86AE-7B6273AC5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3AD67-4D55-FB43-A8A9-2E72D7C0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8D200-D2B2-144B-BC2A-675676FE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5138-5877-F548-AD13-DE61BB16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3628-1332-3E4D-B4A9-7171068C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99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8A3E1-1E64-3A4B-917F-C386E281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FCBA-49BC-AE45-9133-22EDCC80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F793-82B0-E241-A83A-4B6C7B286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8E96-0412-4E44-BAA1-D6285B9E4988}" type="datetimeFigureOut">
              <a:rPr lang="en-TH" smtClean="0"/>
              <a:t>14/2/2022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C374-C853-3F4C-99ED-DEBD46FD8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EA24-B1B6-8745-AEE2-124D4C449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9AA4-AEE1-1B4E-98B0-17F728099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0476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210C2D-46E6-974B-B036-F9DA46F4951A}"/>
              </a:ext>
            </a:extLst>
          </p:cNvPr>
          <p:cNvSpPr/>
          <p:nvPr/>
        </p:nvSpPr>
        <p:spPr>
          <a:xfrm>
            <a:off x="8073816" y="134840"/>
            <a:ext cx="4064000" cy="3571589"/>
          </a:xfrm>
          <a:prstGeom prst="rect">
            <a:avLst/>
          </a:prstGeom>
          <a:solidFill>
            <a:srgbClr val="151B29"/>
          </a:solidFill>
          <a:ln w="317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844D55B-F084-554C-A7FE-31C73D56F62A}"/>
              </a:ext>
            </a:extLst>
          </p:cNvPr>
          <p:cNvGrpSpPr/>
          <p:nvPr/>
        </p:nvGrpSpPr>
        <p:grpSpPr>
          <a:xfrm>
            <a:off x="215984" y="270400"/>
            <a:ext cx="4091021" cy="3969417"/>
            <a:chOff x="7662911" y="1801867"/>
            <a:chExt cx="4091021" cy="396941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EF82CB2-775F-BB42-B58A-6C58B6112DF2}"/>
                </a:ext>
              </a:extLst>
            </p:cNvPr>
            <p:cNvGrpSpPr/>
            <p:nvPr/>
          </p:nvGrpSpPr>
          <p:grpSpPr>
            <a:xfrm>
              <a:off x="8162616" y="3350347"/>
              <a:ext cx="3361331" cy="2420935"/>
              <a:chOff x="3179052" y="3533367"/>
              <a:chExt cx="1971999" cy="1420295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3BF182F2-D3D3-2A43-AAB6-3444EDC3BED2}"/>
                  </a:ext>
                </a:extLst>
              </p:cNvPr>
              <p:cNvGrpSpPr/>
              <p:nvPr/>
            </p:nvGrpSpPr>
            <p:grpSpPr>
              <a:xfrm>
                <a:off x="3322085" y="4150600"/>
                <a:ext cx="360000" cy="606228"/>
                <a:chOff x="3322085" y="4150600"/>
                <a:chExt cx="360000" cy="606228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8C44F79F-1307-EC46-B98C-3E38003D5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900000" flipV="1">
                  <a:off x="3322085" y="4150600"/>
                  <a:ext cx="360000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D83C1CA5-AAD3-BA46-A9DD-FA1C0BC30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58218" y="4486828"/>
                  <a:ext cx="540000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176EDE7-8EA5-414C-B9E7-C3174068EF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42955" y="4342493"/>
                <a:ext cx="540000" cy="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E6D79A5-0104-AC4C-BFDB-A4FB911025AE}"/>
                  </a:ext>
                </a:extLst>
              </p:cNvPr>
              <p:cNvGrpSpPr/>
              <p:nvPr/>
            </p:nvGrpSpPr>
            <p:grpSpPr>
              <a:xfrm>
                <a:off x="3983083" y="3924885"/>
                <a:ext cx="351258" cy="628869"/>
                <a:chOff x="3983083" y="3924885"/>
                <a:chExt cx="351258" cy="628869"/>
              </a:xfrm>
            </p:grpSpPr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EDC15E0D-74C3-AE4B-B758-34F09B802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713083" y="4283754"/>
                  <a:ext cx="540000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865BF908-F4A7-BE40-ACEF-B78BE3CD0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3716" y="4013754"/>
                  <a:ext cx="338156" cy="451131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8EABD07-C8BD-AA47-9379-0B986C98D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064341" y="4194885"/>
                  <a:ext cx="540000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5762BB5-CC39-0F43-81B6-8C02AC8254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244851" y="4136912"/>
                <a:ext cx="540000" cy="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9FFBDB8-93B0-3147-8631-F32BAF698A58}"/>
                  </a:ext>
                </a:extLst>
              </p:cNvPr>
              <p:cNvGrpSpPr/>
              <p:nvPr/>
            </p:nvGrpSpPr>
            <p:grpSpPr>
              <a:xfrm>
                <a:off x="3179052" y="3593064"/>
                <a:ext cx="1688103" cy="760681"/>
                <a:chOff x="3179052" y="3593064"/>
                <a:chExt cx="1688103" cy="760681"/>
              </a:xfrm>
            </p:grpSpPr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6FE7D75-F7C5-0F44-8008-40317330D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52" y="3593064"/>
                  <a:ext cx="1688103" cy="451811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6A7E6EB5-4F62-0B44-AFC6-A0FC9CEA8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3094" y="3673762"/>
                  <a:ext cx="0" cy="679983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FCB71A2-BEB7-F242-A6C4-A795BC2CF5B7}"/>
                  </a:ext>
                </a:extLst>
              </p:cNvPr>
              <p:cNvGrpSpPr/>
              <p:nvPr/>
            </p:nvGrpSpPr>
            <p:grpSpPr>
              <a:xfrm>
                <a:off x="4868196" y="3533367"/>
                <a:ext cx="282855" cy="765671"/>
                <a:chOff x="4868196" y="3533367"/>
                <a:chExt cx="282855" cy="765671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04A5204A-131B-2540-A31C-05BF63274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68196" y="3596612"/>
                  <a:ext cx="178242" cy="308724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48C8FC5B-8A6A-5E40-BA39-795DE2AB7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45890" y="3533367"/>
                  <a:ext cx="205161" cy="765671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C28D1A3-251C-B946-9443-48CC4276DF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52" y="4425267"/>
                <a:ext cx="1971999" cy="5283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D35971-DD35-4D4E-A0F0-E88FA9D1C82E}"/>
                </a:ext>
              </a:extLst>
            </p:cNvPr>
            <p:cNvGrpSpPr/>
            <p:nvPr/>
          </p:nvGrpSpPr>
          <p:grpSpPr>
            <a:xfrm>
              <a:off x="7662911" y="1801867"/>
              <a:ext cx="4091021" cy="2216656"/>
              <a:chOff x="7662911" y="1801867"/>
              <a:chExt cx="4091021" cy="221665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67D9ECC-5658-2A4B-A36A-A4C2E4DF6133}"/>
                  </a:ext>
                </a:extLst>
              </p:cNvPr>
              <p:cNvGrpSpPr/>
              <p:nvPr/>
            </p:nvGrpSpPr>
            <p:grpSpPr>
              <a:xfrm>
                <a:off x="7662911" y="1801867"/>
                <a:ext cx="4091021" cy="2216656"/>
                <a:chOff x="3949392" y="1520113"/>
                <a:chExt cx="4091021" cy="2216656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D929F59-CC4F-F045-92EE-ADC782332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874" y="2548239"/>
                  <a:ext cx="0" cy="118853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6CCE48D8-95D0-7448-AD70-A521CF407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9392" y="1520113"/>
                  <a:ext cx="4091021" cy="1096188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CF791D9-C30A-D44D-A7F2-D61906BBC36D}"/>
                  </a:ext>
                </a:extLst>
              </p:cNvPr>
              <p:cNvGrpSpPr/>
              <p:nvPr/>
            </p:nvGrpSpPr>
            <p:grpSpPr>
              <a:xfrm>
                <a:off x="10244043" y="2334401"/>
                <a:ext cx="598730" cy="1071926"/>
                <a:chOff x="6530524" y="2052647"/>
                <a:chExt cx="598730" cy="1071926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BBD5B3D3-B1E3-4544-8286-C0AF8F503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70301" y="2664350"/>
                  <a:ext cx="920446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4932D68-1B86-0045-96E7-C62984929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8648" y="2204127"/>
                  <a:ext cx="576397" cy="768966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F623A22-A6AE-FF49-8FC8-D1A3C4A23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669031" y="2512870"/>
                  <a:ext cx="920446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31AAABD-13CF-0E4A-BF51-54D8C9AAF3FE}"/>
                  </a:ext>
                </a:extLst>
              </p:cNvPr>
              <p:cNvGrpSpPr/>
              <p:nvPr/>
            </p:nvGrpSpPr>
            <p:grpSpPr>
              <a:xfrm>
                <a:off x="8431177" y="2868229"/>
                <a:ext cx="644977" cy="1035200"/>
                <a:chOff x="4717658" y="2586475"/>
                <a:chExt cx="644977" cy="1035200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9336EDA-D6F7-1E4D-9897-74520E9D2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7658" y="2704186"/>
                  <a:ext cx="0" cy="917489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E5934EB7-8C2B-8642-8D80-616D103C8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6580" y="2588186"/>
                  <a:ext cx="356027" cy="95394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4737CAC-1390-084C-9E70-C8F15279B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2379" y="3095579"/>
                  <a:ext cx="410256" cy="338719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Arc 188">
                  <a:extLst>
                    <a:ext uri="{FF2B5EF4-FFF2-40B4-BE49-F238E27FC236}">
                      <a16:creationId xmlns:a16="http://schemas.microsoft.com/office/drawing/2014/main" id="{A8B1C119-9BF1-C74C-926B-859D01AA2647}"/>
                    </a:ext>
                  </a:extLst>
                </p:cNvPr>
                <p:cNvSpPr/>
                <p:nvPr/>
              </p:nvSpPr>
              <p:spPr>
                <a:xfrm rot="4500000">
                  <a:off x="4903051" y="2586475"/>
                  <a:ext cx="429541" cy="429541"/>
                </a:xfrm>
                <a:prstGeom prst="arc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90" name="Arc 189">
                  <a:extLst>
                    <a:ext uri="{FF2B5EF4-FFF2-40B4-BE49-F238E27FC236}">
                      <a16:creationId xmlns:a16="http://schemas.microsoft.com/office/drawing/2014/main" id="{AEEA6D59-E96F-034C-A061-CB8BB683E204}"/>
                    </a:ext>
                  </a:extLst>
                </p:cNvPr>
                <p:cNvSpPr/>
                <p:nvPr/>
              </p:nvSpPr>
              <p:spPr>
                <a:xfrm rot="20700000">
                  <a:off x="4903051" y="2586475"/>
                  <a:ext cx="429541" cy="429541"/>
                </a:xfrm>
                <a:prstGeom prst="arc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F0677AEE-E30F-1649-B1D5-37CB9B8E0D0C}"/>
                  </a:ext>
                </a:extLst>
              </p:cNvPr>
              <p:cNvGrpSpPr/>
              <p:nvPr/>
            </p:nvGrpSpPr>
            <p:grpSpPr>
              <a:xfrm>
                <a:off x="11097296" y="2168852"/>
                <a:ext cx="563311" cy="922485"/>
                <a:chOff x="7383777" y="1887098"/>
                <a:chExt cx="563311" cy="922485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17C8C589-BF4F-AF4F-891B-4F78D1149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7473405" y="2809583"/>
                  <a:ext cx="306815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E375309-141D-004D-AA81-C23C5F66B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7559995" y="1887098"/>
                  <a:ext cx="306815" cy="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7D636644-EE2E-6347-B803-7BF1B81E1E2D}"/>
                    </a:ext>
                  </a:extLst>
                </p:cNvPr>
                <p:cNvSpPr/>
                <p:nvPr/>
              </p:nvSpPr>
              <p:spPr>
                <a:xfrm rot="4500000">
                  <a:off x="7517547" y="2345087"/>
                  <a:ext cx="429542" cy="429541"/>
                </a:xfrm>
                <a:prstGeom prst="arc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C48A4EF-C55B-164E-8A4F-F592F0459CBC}"/>
                    </a:ext>
                  </a:extLst>
                </p:cNvPr>
                <p:cNvSpPr/>
                <p:nvPr/>
              </p:nvSpPr>
              <p:spPr>
                <a:xfrm rot="20700000">
                  <a:off x="7517547" y="2345087"/>
                  <a:ext cx="429541" cy="429542"/>
                </a:xfrm>
                <a:prstGeom prst="arc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86C11D9-E085-A04E-95F7-D3ACB1878D36}"/>
                    </a:ext>
                  </a:extLst>
                </p:cNvPr>
                <p:cNvSpPr/>
                <p:nvPr/>
              </p:nvSpPr>
              <p:spPr>
                <a:xfrm rot="15300000">
                  <a:off x="7383777" y="1932154"/>
                  <a:ext cx="429542" cy="429541"/>
                </a:xfrm>
                <a:prstGeom prst="arc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CE8EC799-C406-ED49-88FA-6CF4F60F08D5}"/>
                    </a:ext>
                  </a:extLst>
                </p:cNvPr>
                <p:cNvSpPr/>
                <p:nvPr/>
              </p:nvSpPr>
              <p:spPr>
                <a:xfrm rot="9900000">
                  <a:off x="7383777" y="1932154"/>
                  <a:ext cx="429541" cy="429542"/>
                </a:xfrm>
                <a:prstGeom prst="arc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67D12C4-D268-104B-80DE-A29230086FA6}"/>
                  </a:ext>
                </a:extLst>
              </p:cNvPr>
              <p:cNvGrpSpPr/>
              <p:nvPr/>
            </p:nvGrpSpPr>
            <p:grpSpPr>
              <a:xfrm>
                <a:off x="9381817" y="2667438"/>
                <a:ext cx="594522" cy="985900"/>
                <a:chOff x="9381817" y="2667438"/>
                <a:chExt cx="594522" cy="985900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BFA869A1-FBD6-6644-9015-9D8DA60BF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81817" y="2667438"/>
                  <a:ext cx="303467" cy="98590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84C73002-DDE4-344D-B8DB-140920320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91771" y="2667438"/>
                  <a:ext cx="284568" cy="834420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7A44C1D3-781F-D743-A226-9787C337B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7996" y="3197335"/>
                  <a:ext cx="146545" cy="39267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F2731E-E2CA-A24D-B741-D6E84A3CFB1A}"/>
              </a:ext>
            </a:extLst>
          </p:cNvPr>
          <p:cNvGrpSpPr/>
          <p:nvPr/>
        </p:nvGrpSpPr>
        <p:grpSpPr>
          <a:xfrm>
            <a:off x="980879" y="3956253"/>
            <a:ext cx="2830950" cy="2720782"/>
            <a:chOff x="5972367" y="2690760"/>
            <a:chExt cx="2830950" cy="27207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5028AA-1F2F-D544-BDAF-796A305E9D3D}"/>
                </a:ext>
              </a:extLst>
            </p:cNvPr>
            <p:cNvGrpSpPr/>
            <p:nvPr/>
          </p:nvGrpSpPr>
          <p:grpSpPr>
            <a:xfrm>
              <a:off x="6451986" y="3743607"/>
              <a:ext cx="2351331" cy="1667935"/>
              <a:chOff x="6451986" y="3743607"/>
              <a:chExt cx="2351331" cy="1667935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EE6DC70-7250-054F-94F3-BBEC4D9F9DB4}"/>
                  </a:ext>
                </a:extLst>
              </p:cNvPr>
              <p:cNvGrpSpPr/>
              <p:nvPr/>
            </p:nvGrpSpPr>
            <p:grpSpPr>
              <a:xfrm>
                <a:off x="6581453" y="4467876"/>
                <a:ext cx="419328" cy="706135"/>
                <a:chOff x="3322085" y="4150600"/>
                <a:chExt cx="360000" cy="606228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D60BD4E-DDB4-4243-8058-725D67514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900000" flipV="1">
                  <a:off x="3322085" y="4150600"/>
                  <a:ext cx="360000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BFC805A-E0DF-0544-9CFF-F9E3308FB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58218" y="4486828"/>
                  <a:ext cx="540000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43E678C-84B6-3741-B00F-6DA5F414FB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5934" y="4675445"/>
                <a:ext cx="628992" cy="0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05B337F1-9D7B-D44A-A054-C8108226F371}"/>
                  </a:ext>
                </a:extLst>
              </p:cNvPr>
              <p:cNvGrpSpPr/>
              <p:nvPr/>
            </p:nvGrpSpPr>
            <p:grpSpPr>
              <a:xfrm>
                <a:off x="7404544" y="4194331"/>
                <a:ext cx="409145" cy="732507"/>
                <a:chOff x="3983083" y="3924885"/>
                <a:chExt cx="351258" cy="628869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CCAC858-764F-DD44-A44D-F9F9EBFA8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713083" y="4283754"/>
                  <a:ext cx="540000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565C962-1AE2-E04A-922E-9B536C906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3716" y="4013754"/>
                  <a:ext cx="338156" cy="451131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23AEF0C-59B5-884E-B7B6-EFE6C7440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064341" y="4194885"/>
                  <a:ext cx="540000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34E5516-3B31-2346-A27F-69F9B2E79C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14767" y="4446616"/>
                <a:ext cx="628992" cy="0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9EF75C5-AE4F-4B46-8C4B-7ECD4CED651C}"/>
                  </a:ext>
                </a:extLst>
              </p:cNvPr>
              <p:cNvGrpSpPr/>
              <p:nvPr/>
            </p:nvGrpSpPr>
            <p:grpSpPr>
              <a:xfrm>
                <a:off x="6483956" y="3813142"/>
                <a:ext cx="1966303" cy="886041"/>
                <a:chOff x="3179052" y="3593064"/>
                <a:chExt cx="1688103" cy="760681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3AC5EAA-8616-FD4F-95F1-0F176A405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52" y="3593064"/>
                  <a:ext cx="1688103" cy="451811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2A050DA-4BBA-8042-91F1-B5E4134F0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3094" y="3673762"/>
                  <a:ext cx="0" cy="679983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944B5D5-5A48-9E44-97D7-E45639C193E9}"/>
                  </a:ext>
                </a:extLst>
              </p:cNvPr>
              <p:cNvGrpSpPr/>
              <p:nvPr/>
            </p:nvGrpSpPr>
            <p:grpSpPr>
              <a:xfrm>
                <a:off x="8451471" y="3743607"/>
                <a:ext cx="329470" cy="891854"/>
                <a:chOff x="4868196" y="3533367"/>
                <a:chExt cx="282855" cy="765671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88770DD-A2C5-9B4F-A42B-A80B28591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68196" y="3596612"/>
                  <a:ext cx="178242" cy="308724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1AF4C68F-59DA-C442-960D-4C3C25A1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45890" y="3533367"/>
                  <a:ext cx="205161" cy="765671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47566E9-813A-2747-B24C-E9C2D6172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1986" y="4781504"/>
                <a:ext cx="2351331" cy="63003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3639FA-FA5C-5249-832E-1FE93CFBA9BA}"/>
                </a:ext>
              </a:extLst>
            </p:cNvPr>
            <p:cNvGrpSpPr/>
            <p:nvPr/>
          </p:nvGrpSpPr>
          <p:grpSpPr>
            <a:xfrm>
              <a:off x="5972367" y="2690760"/>
              <a:ext cx="2795623" cy="1514765"/>
              <a:chOff x="5972367" y="2690760"/>
              <a:chExt cx="2795623" cy="151476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D7B5893-3E3A-4C4E-BC93-1EE338BB245A}"/>
                  </a:ext>
                </a:extLst>
              </p:cNvPr>
              <p:cNvGrpSpPr/>
              <p:nvPr/>
            </p:nvGrpSpPr>
            <p:grpSpPr>
              <a:xfrm>
                <a:off x="5972367" y="2690760"/>
                <a:ext cx="2795623" cy="1514765"/>
                <a:chOff x="3949392" y="1520113"/>
                <a:chExt cx="4091021" cy="2216656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28417B3-AF1A-0045-B221-3660799D6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874" y="2548239"/>
                  <a:ext cx="0" cy="118853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FDB8ED-0413-134A-8DE5-C7E8FB577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9392" y="1520113"/>
                  <a:ext cx="4091021" cy="1096188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845C0F8-DBCC-9C48-AE87-7119619C6C43}"/>
                  </a:ext>
                </a:extLst>
              </p:cNvPr>
              <p:cNvGrpSpPr/>
              <p:nvPr/>
            </p:nvGrpSpPr>
            <p:grpSpPr>
              <a:xfrm>
                <a:off x="7746831" y="3049354"/>
                <a:ext cx="409146" cy="732507"/>
                <a:chOff x="6530524" y="2052647"/>
                <a:chExt cx="598730" cy="107192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714F4A0-DC7E-F942-86EA-949B2C5AD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70301" y="2664350"/>
                  <a:ext cx="920446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BEF4227-8B3C-0840-925B-E69EB0200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8648" y="2204127"/>
                  <a:ext cx="576397" cy="768966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2693423-3CE9-6344-A530-70521FA90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669031" y="2512870"/>
                  <a:ext cx="920446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8B422B8-CA6F-6845-8EFF-636AF25C88BD}"/>
                  </a:ext>
                </a:extLst>
              </p:cNvPr>
              <p:cNvGrpSpPr/>
              <p:nvPr/>
            </p:nvGrpSpPr>
            <p:grpSpPr>
              <a:xfrm>
                <a:off x="6502682" y="3414149"/>
                <a:ext cx="440749" cy="707410"/>
                <a:chOff x="4717658" y="2586475"/>
                <a:chExt cx="644977" cy="103520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7641935-E84F-D542-BA5B-BDE082353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7658" y="2704186"/>
                  <a:ext cx="0" cy="917489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A7141B6-5B41-1243-B616-E3D4B3E5A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6580" y="2588186"/>
                  <a:ext cx="356027" cy="95394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185151E-4C35-044D-960F-93DCB61B3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2379" y="3095579"/>
                  <a:ext cx="410256" cy="338719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B354206-449E-9243-9839-04F9FEBD379D}"/>
                    </a:ext>
                  </a:extLst>
                </p:cNvPr>
                <p:cNvSpPr/>
                <p:nvPr/>
              </p:nvSpPr>
              <p:spPr>
                <a:xfrm rot="4500000">
                  <a:off x="4903051" y="2586475"/>
                  <a:ext cx="429541" cy="429541"/>
                </a:xfrm>
                <a:prstGeom prst="arc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66" name="Arc 65">
                  <a:extLst>
                    <a:ext uri="{FF2B5EF4-FFF2-40B4-BE49-F238E27FC236}">
                      <a16:creationId xmlns:a16="http://schemas.microsoft.com/office/drawing/2014/main" id="{1DD2B5A4-605F-3D4D-B6D8-1396401C9378}"/>
                    </a:ext>
                  </a:extLst>
                </p:cNvPr>
                <p:cNvSpPr/>
                <p:nvPr/>
              </p:nvSpPr>
              <p:spPr>
                <a:xfrm rot="20700000">
                  <a:off x="4903051" y="2586475"/>
                  <a:ext cx="429541" cy="429541"/>
                </a:xfrm>
                <a:prstGeom prst="arc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0DD49A6-213B-E946-B8A4-48B001D20F6F}"/>
                  </a:ext>
                </a:extLst>
              </p:cNvPr>
              <p:cNvGrpSpPr/>
              <p:nvPr/>
            </p:nvGrpSpPr>
            <p:grpSpPr>
              <a:xfrm>
                <a:off x="8345854" y="2930909"/>
                <a:ext cx="384942" cy="630386"/>
                <a:chOff x="7383777" y="1887098"/>
                <a:chExt cx="563311" cy="922485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27402CE-F455-DE49-8A4A-7823402C6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7473405" y="2809583"/>
                  <a:ext cx="306815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A188C32-7ACF-DE42-ADCC-F970FF614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7559995" y="1887098"/>
                  <a:ext cx="306815" cy="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ACDF6CA2-8FAF-D344-AA07-4B3F264BF2FF}"/>
                    </a:ext>
                  </a:extLst>
                </p:cNvPr>
                <p:cNvSpPr/>
                <p:nvPr/>
              </p:nvSpPr>
              <p:spPr>
                <a:xfrm rot="4500000">
                  <a:off x="7517547" y="2345087"/>
                  <a:ext cx="429542" cy="429541"/>
                </a:xfrm>
                <a:prstGeom prst="arc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0AA50CAD-8AEE-D24D-AC4D-53F460BC6948}"/>
                    </a:ext>
                  </a:extLst>
                </p:cNvPr>
                <p:cNvSpPr/>
                <p:nvPr/>
              </p:nvSpPr>
              <p:spPr>
                <a:xfrm rot="20700000">
                  <a:off x="7517547" y="2345087"/>
                  <a:ext cx="429541" cy="429542"/>
                </a:xfrm>
                <a:prstGeom prst="arc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0CEE4ABB-2D3B-D343-A955-30A188AD96A9}"/>
                    </a:ext>
                  </a:extLst>
                </p:cNvPr>
                <p:cNvSpPr/>
                <p:nvPr/>
              </p:nvSpPr>
              <p:spPr>
                <a:xfrm rot="15300000">
                  <a:off x="7383777" y="1932154"/>
                  <a:ext cx="429542" cy="429541"/>
                </a:xfrm>
                <a:prstGeom prst="arc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375DA97-66B3-6244-B0D6-3CF9A84E2EBB}"/>
                    </a:ext>
                  </a:extLst>
                </p:cNvPr>
                <p:cNvSpPr/>
                <p:nvPr/>
              </p:nvSpPr>
              <p:spPr>
                <a:xfrm rot="9900000">
                  <a:off x="7383777" y="1932154"/>
                  <a:ext cx="429541" cy="429542"/>
                </a:xfrm>
                <a:prstGeom prst="arc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1035AA-95E3-A142-B698-D223B4EF139B}"/>
                  </a:ext>
                </a:extLst>
              </p:cNvPr>
              <p:cNvGrpSpPr/>
              <p:nvPr/>
            </p:nvGrpSpPr>
            <p:grpSpPr>
              <a:xfrm>
                <a:off x="7152307" y="3271621"/>
                <a:ext cx="406270" cy="673721"/>
                <a:chOff x="9381817" y="2667438"/>
                <a:chExt cx="594522" cy="98590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3ABD779-A7E6-A449-9B5E-65B5A0C3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81817" y="2667438"/>
                  <a:ext cx="303467" cy="98590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E285653-B8C2-2942-B71E-DA7F6657D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91771" y="2667438"/>
                  <a:ext cx="284568" cy="834420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B05A6F8-DF75-5044-97FF-F94B7D0B3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7996" y="3197335"/>
                  <a:ext cx="146545" cy="39267"/>
                </a:xfrm>
                <a:prstGeom prst="line">
                  <a:avLst/>
                </a:prstGeom>
                <a:ln w="889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41B026-5042-8A4D-A304-DC6965F7D74D}"/>
              </a:ext>
            </a:extLst>
          </p:cNvPr>
          <p:cNvGrpSpPr/>
          <p:nvPr/>
        </p:nvGrpSpPr>
        <p:grpSpPr>
          <a:xfrm>
            <a:off x="8557951" y="548731"/>
            <a:ext cx="2830950" cy="2720782"/>
            <a:chOff x="5972367" y="2690760"/>
            <a:chExt cx="2830950" cy="272078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FB4DD4B-E6EF-7C48-9430-B57918739375}"/>
                </a:ext>
              </a:extLst>
            </p:cNvPr>
            <p:cNvGrpSpPr/>
            <p:nvPr/>
          </p:nvGrpSpPr>
          <p:grpSpPr>
            <a:xfrm>
              <a:off x="6451986" y="3743607"/>
              <a:ext cx="2351331" cy="1667935"/>
              <a:chOff x="6451986" y="3743607"/>
              <a:chExt cx="2351331" cy="1667935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4879653-5544-894D-8441-9463955C41AA}"/>
                  </a:ext>
                </a:extLst>
              </p:cNvPr>
              <p:cNvGrpSpPr/>
              <p:nvPr/>
            </p:nvGrpSpPr>
            <p:grpSpPr>
              <a:xfrm>
                <a:off x="6581453" y="4467876"/>
                <a:ext cx="419328" cy="706135"/>
                <a:chOff x="3322085" y="4150600"/>
                <a:chExt cx="360000" cy="606228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8D9FDA7-285C-E641-B540-A00A8FB01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900000" flipV="1">
                  <a:off x="3322085" y="4150600"/>
                  <a:ext cx="360000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1CAD76C-2147-3742-99F5-E195CC6EF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58218" y="4486828"/>
                  <a:ext cx="540000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22349C7-8E31-2A46-BBD4-D6820C700B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5934" y="4675445"/>
                <a:ext cx="628992" cy="0"/>
              </a:xfrm>
              <a:prstGeom prst="line">
                <a:avLst/>
              </a:prstGeom>
              <a:ln w="88900" cap="rnd">
                <a:solidFill>
                  <a:srgbClr val="C8AA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32D7BA1-D3B1-E544-80FD-C0D17CDA3CC8}"/>
                  </a:ext>
                </a:extLst>
              </p:cNvPr>
              <p:cNvGrpSpPr/>
              <p:nvPr/>
            </p:nvGrpSpPr>
            <p:grpSpPr>
              <a:xfrm>
                <a:off x="7404544" y="4194331"/>
                <a:ext cx="409145" cy="732507"/>
                <a:chOff x="3983083" y="3924885"/>
                <a:chExt cx="351258" cy="628869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41670DC-9C83-5F4D-9B93-06C0C949E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713083" y="4283754"/>
                  <a:ext cx="540000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4BA5D4A-1011-9242-BFEF-65B8DB100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3716" y="4013754"/>
                  <a:ext cx="338156" cy="451131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02D44A65-FFBC-4C44-9208-1A4B08269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064341" y="4194885"/>
                  <a:ext cx="540000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B5BA07D-8CF5-C949-B805-8D0D4FFAC3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14767" y="4446616"/>
                <a:ext cx="628992" cy="0"/>
              </a:xfrm>
              <a:prstGeom prst="line">
                <a:avLst/>
              </a:prstGeom>
              <a:ln w="88900" cap="rnd">
                <a:solidFill>
                  <a:srgbClr val="C8AA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C6EB217-23CC-9B49-B443-1D8E71F21368}"/>
                  </a:ext>
                </a:extLst>
              </p:cNvPr>
              <p:cNvGrpSpPr/>
              <p:nvPr/>
            </p:nvGrpSpPr>
            <p:grpSpPr>
              <a:xfrm>
                <a:off x="6483956" y="3813142"/>
                <a:ext cx="1966303" cy="886041"/>
                <a:chOff x="3179052" y="3593064"/>
                <a:chExt cx="1688103" cy="760681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E6846C7-637C-A548-8BEC-A44372EFB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52" y="3593064"/>
                  <a:ext cx="1688103" cy="451811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A09754D-051B-2B4B-AA09-86175EA5C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3094" y="3673762"/>
                  <a:ext cx="0" cy="679983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B9FD6B67-3877-ED46-AC8A-3BB5BA8F649B}"/>
                  </a:ext>
                </a:extLst>
              </p:cNvPr>
              <p:cNvGrpSpPr/>
              <p:nvPr/>
            </p:nvGrpSpPr>
            <p:grpSpPr>
              <a:xfrm>
                <a:off x="8451471" y="3743607"/>
                <a:ext cx="329470" cy="891854"/>
                <a:chOff x="4868196" y="3533367"/>
                <a:chExt cx="282855" cy="765671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59084FC4-82AD-BD48-A654-996A54B49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68196" y="3596612"/>
                  <a:ext cx="178242" cy="308724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74744087-6BB6-9F48-B0CD-862255790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45890" y="3533367"/>
                  <a:ext cx="205161" cy="765671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7801E11-A87E-2E44-833D-B02D495028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1986" y="4781504"/>
                <a:ext cx="2351331" cy="630038"/>
              </a:xfrm>
              <a:prstGeom prst="line">
                <a:avLst/>
              </a:prstGeom>
              <a:ln w="88900" cap="rnd">
                <a:solidFill>
                  <a:srgbClr val="C8AA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DF02FF3-91BE-F645-A0E7-805B5FA93FFE}"/>
                </a:ext>
              </a:extLst>
            </p:cNvPr>
            <p:cNvGrpSpPr/>
            <p:nvPr/>
          </p:nvGrpSpPr>
          <p:grpSpPr>
            <a:xfrm>
              <a:off x="5972367" y="2690760"/>
              <a:ext cx="2795623" cy="1514765"/>
              <a:chOff x="5972367" y="2690760"/>
              <a:chExt cx="2795623" cy="15147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88EFD90-7DBF-3A42-A89C-D3359428D5C3}"/>
                  </a:ext>
                </a:extLst>
              </p:cNvPr>
              <p:cNvGrpSpPr/>
              <p:nvPr/>
            </p:nvGrpSpPr>
            <p:grpSpPr>
              <a:xfrm>
                <a:off x="5972367" y="2690760"/>
                <a:ext cx="2795623" cy="1514765"/>
                <a:chOff x="3949392" y="1520113"/>
                <a:chExt cx="4091021" cy="2216656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C42C8D29-E0D0-BF42-AC7C-5EDC039AD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874" y="2548239"/>
                  <a:ext cx="0" cy="118853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3CA9E52-F43D-834D-9E62-C5002C1B64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9392" y="1520113"/>
                  <a:ext cx="4091021" cy="1096188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0DDB7D7-4DA4-8340-9C3B-2E0C7FB94E89}"/>
                  </a:ext>
                </a:extLst>
              </p:cNvPr>
              <p:cNvGrpSpPr/>
              <p:nvPr/>
            </p:nvGrpSpPr>
            <p:grpSpPr>
              <a:xfrm>
                <a:off x="7746831" y="3049354"/>
                <a:ext cx="409146" cy="732507"/>
                <a:chOff x="6530524" y="2052647"/>
                <a:chExt cx="598730" cy="1071926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5ABF5B0-1A66-1B41-8046-398E0B4E6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70301" y="2664350"/>
                  <a:ext cx="920446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B4D508B0-D945-CA4C-8A9C-FF9C61D52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8648" y="2204127"/>
                  <a:ext cx="576397" cy="768966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8029424-A0CD-3E4E-A901-7F95995F0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669031" y="2512870"/>
                  <a:ext cx="920446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E01A53C-A849-D94E-B04D-A278A9BCE398}"/>
                  </a:ext>
                </a:extLst>
              </p:cNvPr>
              <p:cNvGrpSpPr/>
              <p:nvPr/>
            </p:nvGrpSpPr>
            <p:grpSpPr>
              <a:xfrm>
                <a:off x="6502682" y="3414149"/>
                <a:ext cx="440749" cy="707410"/>
                <a:chOff x="4717658" y="2586475"/>
                <a:chExt cx="644977" cy="1035200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D74E443-EFD9-F74D-BDE9-06FAC6BF9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7658" y="2704186"/>
                  <a:ext cx="0" cy="917489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5D1B350-C3B3-5442-9C6F-CBD4D96E7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6580" y="2588186"/>
                  <a:ext cx="356027" cy="95394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289BAB71-5BEB-7942-A5E3-6690C2577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2379" y="3095579"/>
                  <a:ext cx="410256" cy="338719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11EDC421-616A-0B43-B801-D874E94FCDE3}"/>
                    </a:ext>
                  </a:extLst>
                </p:cNvPr>
                <p:cNvSpPr/>
                <p:nvPr/>
              </p:nvSpPr>
              <p:spPr>
                <a:xfrm rot="4500000">
                  <a:off x="4903051" y="2586475"/>
                  <a:ext cx="429541" cy="429541"/>
                </a:xfrm>
                <a:prstGeom prst="arc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18" name="Arc 117">
                  <a:extLst>
                    <a:ext uri="{FF2B5EF4-FFF2-40B4-BE49-F238E27FC236}">
                      <a16:creationId xmlns:a16="http://schemas.microsoft.com/office/drawing/2014/main" id="{79BF111D-478A-7F4E-86E6-D96AC057E35D}"/>
                    </a:ext>
                  </a:extLst>
                </p:cNvPr>
                <p:cNvSpPr/>
                <p:nvPr/>
              </p:nvSpPr>
              <p:spPr>
                <a:xfrm rot="20700000">
                  <a:off x="4903051" y="2586475"/>
                  <a:ext cx="429541" cy="429541"/>
                </a:xfrm>
                <a:prstGeom prst="arc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E4B81AF-876B-EE4B-955E-2B3B40641233}"/>
                  </a:ext>
                </a:extLst>
              </p:cNvPr>
              <p:cNvGrpSpPr/>
              <p:nvPr/>
            </p:nvGrpSpPr>
            <p:grpSpPr>
              <a:xfrm>
                <a:off x="8345854" y="2930909"/>
                <a:ext cx="384942" cy="630386"/>
                <a:chOff x="7383777" y="1887098"/>
                <a:chExt cx="563311" cy="922485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5DD0265-1B4C-494D-BBFF-F37D690C78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7473405" y="2809583"/>
                  <a:ext cx="306815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E796ACB5-F77A-BF47-87D6-429CFE09A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>
                  <a:off x="7559995" y="1887098"/>
                  <a:ext cx="306815" cy="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BD2ECB0A-D195-C249-98E0-4488351D6237}"/>
                    </a:ext>
                  </a:extLst>
                </p:cNvPr>
                <p:cNvSpPr/>
                <p:nvPr/>
              </p:nvSpPr>
              <p:spPr>
                <a:xfrm rot="4500000">
                  <a:off x="7517547" y="2345087"/>
                  <a:ext cx="429542" cy="429541"/>
                </a:xfrm>
                <a:prstGeom prst="arc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BA742F9B-5E4E-464F-B14F-A1D7DD5E75FA}"/>
                    </a:ext>
                  </a:extLst>
                </p:cNvPr>
                <p:cNvSpPr/>
                <p:nvPr/>
              </p:nvSpPr>
              <p:spPr>
                <a:xfrm rot="20700000">
                  <a:off x="7517547" y="2345087"/>
                  <a:ext cx="429541" cy="429542"/>
                </a:xfrm>
                <a:prstGeom prst="arc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CA3CD301-AF7B-6F4F-8B87-1763E6B56BAB}"/>
                    </a:ext>
                  </a:extLst>
                </p:cNvPr>
                <p:cNvSpPr/>
                <p:nvPr/>
              </p:nvSpPr>
              <p:spPr>
                <a:xfrm rot="15300000">
                  <a:off x="7383777" y="1932154"/>
                  <a:ext cx="429542" cy="429541"/>
                </a:xfrm>
                <a:prstGeom prst="arc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  <p:sp>
              <p:nvSpPr>
                <p:cNvPr id="113" name="Arc 112">
                  <a:extLst>
                    <a:ext uri="{FF2B5EF4-FFF2-40B4-BE49-F238E27FC236}">
                      <a16:creationId xmlns:a16="http://schemas.microsoft.com/office/drawing/2014/main" id="{53CF789A-F850-E94A-979B-36B44F366235}"/>
                    </a:ext>
                  </a:extLst>
                </p:cNvPr>
                <p:cNvSpPr/>
                <p:nvPr/>
              </p:nvSpPr>
              <p:spPr>
                <a:xfrm rot="9900000">
                  <a:off x="7383777" y="1932154"/>
                  <a:ext cx="429541" cy="429542"/>
                </a:xfrm>
                <a:prstGeom prst="arc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H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3ADC0B6-3D5B-0140-95BE-9DF548763722}"/>
                  </a:ext>
                </a:extLst>
              </p:cNvPr>
              <p:cNvGrpSpPr/>
              <p:nvPr/>
            </p:nvGrpSpPr>
            <p:grpSpPr>
              <a:xfrm>
                <a:off x="7152307" y="3271621"/>
                <a:ext cx="406270" cy="673721"/>
                <a:chOff x="9381817" y="2667438"/>
                <a:chExt cx="594522" cy="985900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00982F4-5B8A-4041-B675-E96D8E967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81817" y="2667438"/>
                  <a:ext cx="303467" cy="98590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9933CEF-606A-5C4D-B2B4-EC3F425CA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91771" y="2667438"/>
                  <a:ext cx="284568" cy="834420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F236951-8427-1E4C-9819-684CE823E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7996" y="3197335"/>
                  <a:ext cx="146545" cy="39267"/>
                </a:xfrm>
                <a:prstGeom prst="line">
                  <a:avLst/>
                </a:prstGeom>
                <a:ln w="88900" cap="rnd">
                  <a:solidFill>
                    <a:srgbClr val="C8AA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A767893-3994-8E41-B14D-B1D6EB4584CF}"/>
              </a:ext>
            </a:extLst>
          </p:cNvPr>
          <p:cNvCxnSpPr>
            <a:cxnSpLocks/>
          </p:cNvCxnSpPr>
          <p:nvPr/>
        </p:nvCxnSpPr>
        <p:spPr>
          <a:xfrm rot="20700000" flipV="1">
            <a:off x="5432790" y="5342959"/>
            <a:ext cx="419328" cy="0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8F7646A-0B24-1E46-9237-9DDAF23C39B4}"/>
              </a:ext>
            </a:extLst>
          </p:cNvPr>
          <p:cNvCxnSpPr>
            <a:cxnSpLocks/>
          </p:cNvCxnSpPr>
          <p:nvPr/>
        </p:nvCxnSpPr>
        <p:spPr>
          <a:xfrm rot="5400000">
            <a:off x="5125437" y="5734598"/>
            <a:ext cx="628993" cy="0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EB6B7C6-5AF3-2D47-86F9-466E226423C0}"/>
              </a:ext>
            </a:extLst>
          </p:cNvPr>
          <p:cNvCxnSpPr>
            <a:cxnSpLocks/>
          </p:cNvCxnSpPr>
          <p:nvPr/>
        </p:nvCxnSpPr>
        <p:spPr>
          <a:xfrm rot="5400000">
            <a:off x="5727271" y="5550528"/>
            <a:ext cx="628992" cy="0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0E61F81-D860-A94D-9FA3-6B9E31CE3AE0}"/>
              </a:ext>
            </a:extLst>
          </p:cNvPr>
          <p:cNvGrpSpPr/>
          <p:nvPr/>
        </p:nvGrpSpPr>
        <p:grpSpPr>
          <a:xfrm>
            <a:off x="6255881" y="5069414"/>
            <a:ext cx="409145" cy="732507"/>
            <a:chOff x="3983083" y="3924885"/>
            <a:chExt cx="351258" cy="628869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3133172-02A3-F647-8658-F4F3CC577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3083" y="4283754"/>
              <a:ext cx="540000" cy="0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F29B7B5-E915-CE47-AA57-ED3787853D15}"/>
                </a:ext>
              </a:extLst>
            </p:cNvPr>
            <p:cNvCxnSpPr>
              <a:cxnSpLocks/>
            </p:cNvCxnSpPr>
            <p:nvPr/>
          </p:nvCxnSpPr>
          <p:spPr>
            <a:xfrm>
              <a:off x="3993716" y="4013754"/>
              <a:ext cx="338156" cy="451131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AA82392-16D7-4642-AAD6-2A8ED22D11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64341" y="4194885"/>
              <a:ext cx="540000" cy="0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DB62387-134D-364A-88C3-CB3618DBB48D}"/>
              </a:ext>
            </a:extLst>
          </p:cNvPr>
          <p:cNvCxnSpPr>
            <a:cxnSpLocks/>
          </p:cNvCxnSpPr>
          <p:nvPr/>
        </p:nvCxnSpPr>
        <p:spPr>
          <a:xfrm rot="5400000">
            <a:off x="6566104" y="5321699"/>
            <a:ext cx="628992" cy="0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A6E71B6-AB9E-B048-A4C3-527EDF5F7B10}"/>
              </a:ext>
            </a:extLst>
          </p:cNvPr>
          <p:cNvCxnSpPr>
            <a:cxnSpLocks/>
          </p:cNvCxnSpPr>
          <p:nvPr/>
        </p:nvCxnSpPr>
        <p:spPr>
          <a:xfrm flipV="1">
            <a:off x="6692889" y="4688226"/>
            <a:ext cx="608707" cy="162916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FCCA8A-1B81-E046-A54C-D2422CC5C354}"/>
              </a:ext>
            </a:extLst>
          </p:cNvPr>
          <p:cNvCxnSpPr>
            <a:cxnSpLocks/>
          </p:cNvCxnSpPr>
          <p:nvPr/>
        </p:nvCxnSpPr>
        <p:spPr>
          <a:xfrm>
            <a:off x="7098850" y="4782222"/>
            <a:ext cx="0" cy="792044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DC0DB9A-6860-5A4A-B8C9-70BFCEC581C4}"/>
              </a:ext>
            </a:extLst>
          </p:cNvPr>
          <p:cNvGrpSpPr/>
          <p:nvPr/>
        </p:nvGrpSpPr>
        <p:grpSpPr>
          <a:xfrm>
            <a:off x="7302816" y="4692357"/>
            <a:ext cx="289739" cy="818186"/>
            <a:chOff x="4868196" y="3596612"/>
            <a:chExt cx="248745" cy="702426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4AC6C30-9B95-4C4E-99C6-1233F3744662}"/>
                </a:ext>
              </a:extLst>
            </p:cNvPr>
            <p:cNvCxnSpPr>
              <a:cxnSpLocks/>
            </p:cNvCxnSpPr>
            <p:nvPr/>
          </p:nvCxnSpPr>
          <p:spPr>
            <a:xfrm>
              <a:off x="4868196" y="3596612"/>
              <a:ext cx="178242" cy="308724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4263CB5-F15B-DF4E-8F24-C328FB06E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890" y="3660666"/>
              <a:ext cx="171051" cy="638372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F76F70-0941-3240-B3D9-0A2B1FF014BB}"/>
              </a:ext>
            </a:extLst>
          </p:cNvPr>
          <p:cNvCxnSpPr>
            <a:cxnSpLocks/>
          </p:cNvCxnSpPr>
          <p:nvPr/>
        </p:nvCxnSpPr>
        <p:spPr>
          <a:xfrm flipV="1">
            <a:off x="5317073" y="5594712"/>
            <a:ext cx="2351331" cy="630038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183EA1B-B79A-554B-9BB7-3EDDD1C1B16F}"/>
              </a:ext>
            </a:extLst>
          </p:cNvPr>
          <p:cNvCxnSpPr>
            <a:cxnSpLocks/>
          </p:cNvCxnSpPr>
          <p:nvPr/>
        </p:nvCxnSpPr>
        <p:spPr>
          <a:xfrm>
            <a:off x="5166129" y="4405852"/>
            <a:ext cx="0" cy="812189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9F55092-79DD-6A4E-A6F7-60B11952F998}"/>
              </a:ext>
            </a:extLst>
          </p:cNvPr>
          <p:cNvCxnSpPr>
            <a:cxnSpLocks/>
          </p:cNvCxnSpPr>
          <p:nvPr/>
        </p:nvCxnSpPr>
        <p:spPr>
          <a:xfrm flipV="1">
            <a:off x="4918425" y="3703276"/>
            <a:ext cx="2795623" cy="749087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D513B0-E5EA-C446-86B2-B3C4F929C9CF}"/>
              </a:ext>
            </a:extLst>
          </p:cNvPr>
          <p:cNvCxnSpPr>
            <a:cxnSpLocks/>
          </p:cNvCxnSpPr>
          <p:nvPr/>
        </p:nvCxnSpPr>
        <p:spPr>
          <a:xfrm rot="5400000">
            <a:off x="6378393" y="4479881"/>
            <a:ext cx="628992" cy="0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153AC1A-36C0-7E4E-8C22-2A3553B4278F}"/>
              </a:ext>
            </a:extLst>
          </p:cNvPr>
          <p:cNvCxnSpPr>
            <a:cxnSpLocks/>
          </p:cNvCxnSpPr>
          <p:nvPr/>
        </p:nvCxnSpPr>
        <p:spPr>
          <a:xfrm>
            <a:off x="6705274" y="4165385"/>
            <a:ext cx="393885" cy="525477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FDDA97E-5198-2A41-9804-BC37228DE235}"/>
              </a:ext>
            </a:extLst>
          </p:cNvPr>
          <p:cNvCxnSpPr>
            <a:cxnSpLocks/>
          </p:cNvCxnSpPr>
          <p:nvPr/>
        </p:nvCxnSpPr>
        <p:spPr>
          <a:xfrm rot="5400000">
            <a:off x="6787539" y="4376366"/>
            <a:ext cx="628992" cy="0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2C96081-A8FA-8242-8772-F06E7D95B180}"/>
              </a:ext>
            </a:extLst>
          </p:cNvPr>
          <p:cNvCxnSpPr>
            <a:cxnSpLocks/>
          </p:cNvCxnSpPr>
          <p:nvPr/>
        </p:nvCxnSpPr>
        <p:spPr>
          <a:xfrm>
            <a:off x="5448740" y="4507104"/>
            <a:ext cx="0" cy="626971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3DE182-61E6-B64D-ABD3-DE2BB6DFA93C}"/>
              </a:ext>
            </a:extLst>
          </p:cNvPr>
          <p:cNvCxnSpPr>
            <a:cxnSpLocks/>
          </p:cNvCxnSpPr>
          <p:nvPr/>
        </p:nvCxnSpPr>
        <p:spPr>
          <a:xfrm flipV="1">
            <a:off x="5454837" y="4427834"/>
            <a:ext cx="243293" cy="65188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0902101-41DB-7F42-A79F-CE7ADC53167D}"/>
              </a:ext>
            </a:extLst>
          </p:cNvPr>
          <p:cNvCxnSpPr>
            <a:cxnSpLocks/>
          </p:cNvCxnSpPr>
          <p:nvPr/>
        </p:nvCxnSpPr>
        <p:spPr>
          <a:xfrm>
            <a:off x="5609138" y="4774564"/>
            <a:ext cx="316378" cy="261211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c 166">
            <a:extLst>
              <a:ext uri="{FF2B5EF4-FFF2-40B4-BE49-F238E27FC236}">
                <a16:creationId xmlns:a16="http://schemas.microsoft.com/office/drawing/2014/main" id="{21F2E845-F3A3-E044-9421-45D7E2F916BB}"/>
              </a:ext>
            </a:extLst>
          </p:cNvPr>
          <p:cNvSpPr/>
          <p:nvPr/>
        </p:nvSpPr>
        <p:spPr>
          <a:xfrm rot="4500000">
            <a:off x="5575430" y="4426665"/>
            <a:ext cx="293529" cy="293529"/>
          </a:xfrm>
          <a:prstGeom prst="arc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4CC7E662-F2D6-A948-8A23-7ACC2C2322D1}"/>
              </a:ext>
            </a:extLst>
          </p:cNvPr>
          <p:cNvSpPr/>
          <p:nvPr/>
        </p:nvSpPr>
        <p:spPr>
          <a:xfrm rot="20700000">
            <a:off x="5575429" y="4426665"/>
            <a:ext cx="293529" cy="293529"/>
          </a:xfrm>
          <a:prstGeom prst="arc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11363-0C25-6E4E-A39D-2610199E0AB9}"/>
              </a:ext>
            </a:extLst>
          </p:cNvPr>
          <p:cNvGrpSpPr/>
          <p:nvPr/>
        </p:nvGrpSpPr>
        <p:grpSpPr>
          <a:xfrm>
            <a:off x="7261431" y="3950300"/>
            <a:ext cx="429173" cy="702820"/>
            <a:chOff x="7291912" y="3943425"/>
            <a:chExt cx="384942" cy="630386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7D6B0A-1803-B742-8AE1-973A214976D8}"/>
                </a:ext>
              </a:extLst>
            </p:cNvPr>
            <p:cNvCxnSpPr>
              <a:cxnSpLocks/>
            </p:cNvCxnSpPr>
            <p:nvPr/>
          </p:nvCxnSpPr>
          <p:spPr>
            <a:xfrm rot="20700000">
              <a:off x="7353160" y="4573811"/>
              <a:ext cx="209664" cy="0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324CF70-E53A-0749-8D7C-70511B5BD2E4}"/>
                </a:ext>
              </a:extLst>
            </p:cNvPr>
            <p:cNvCxnSpPr>
              <a:cxnSpLocks/>
            </p:cNvCxnSpPr>
            <p:nvPr/>
          </p:nvCxnSpPr>
          <p:spPr>
            <a:xfrm rot="20700000">
              <a:off x="7412332" y="3943425"/>
              <a:ext cx="209664" cy="0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BA082BB4-E339-AA4B-B46D-985C084D0750}"/>
                </a:ext>
              </a:extLst>
            </p:cNvPr>
            <p:cNvSpPr/>
            <p:nvPr/>
          </p:nvSpPr>
          <p:spPr>
            <a:xfrm rot="4500000">
              <a:off x="7383324" y="4256395"/>
              <a:ext cx="293530" cy="293529"/>
            </a:xfrm>
            <a:prstGeom prst="arc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A0631E8E-A87E-D147-B632-ECCD04C6EC20}"/>
                </a:ext>
              </a:extLst>
            </p:cNvPr>
            <p:cNvSpPr/>
            <p:nvPr/>
          </p:nvSpPr>
          <p:spPr>
            <a:xfrm rot="20700000">
              <a:off x="7383325" y="4256395"/>
              <a:ext cx="293529" cy="293530"/>
            </a:xfrm>
            <a:prstGeom prst="arc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DE369D92-45B9-D04C-8817-FCB3578D2DE6}"/>
                </a:ext>
              </a:extLst>
            </p:cNvPr>
            <p:cNvSpPr/>
            <p:nvPr/>
          </p:nvSpPr>
          <p:spPr>
            <a:xfrm rot="15300000">
              <a:off x="7291912" y="3974214"/>
              <a:ext cx="293530" cy="293529"/>
            </a:xfrm>
            <a:prstGeom prst="arc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E7877045-24FC-6342-B832-C7CCCED419EB}"/>
                </a:ext>
              </a:extLst>
            </p:cNvPr>
            <p:cNvSpPr/>
            <p:nvPr/>
          </p:nvSpPr>
          <p:spPr>
            <a:xfrm rot="9900000">
              <a:off x="7291912" y="3974214"/>
              <a:ext cx="293529" cy="293530"/>
            </a:xfrm>
            <a:prstGeom prst="arc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38AFFB-E7BD-8F44-9B77-05BBB9D35B06}"/>
              </a:ext>
            </a:extLst>
          </p:cNvPr>
          <p:cNvCxnSpPr>
            <a:cxnSpLocks/>
          </p:cNvCxnSpPr>
          <p:nvPr/>
        </p:nvCxnSpPr>
        <p:spPr>
          <a:xfrm flipH="1">
            <a:off x="6079791" y="4284137"/>
            <a:ext cx="225950" cy="734064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9C1CBF3-A78F-3142-8B8C-91FF8E9524FC}"/>
              </a:ext>
            </a:extLst>
          </p:cNvPr>
          <p:cNvCxnSpPr>
            <a:cxnSpLocks/>
          </p:cNvCxnSpPr>
          <p:nvPr/>
        </p:nvCxnSpPr>
        <p:spPr>
          <a:xfrm>
            <a:off x="6310174" y="4284137"/>
            <a:ext cx="194461" cy="570206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F8ABEF7-5489-FD4F-932D-297ADD1639F1}"/>
              </a:ext>
            </a:extLst>
          </p:cNvPr>
          <p:cNvCxnSpPr>
            <a:cxnSpLocks/>
          </p:cNvCxnSpPr>
          <p:nvPr/>
        </p:nvCxnSpPr>
        <p:spPr>
          <a:xfrm flipV="1">
            <a:off x="6328095" y="4646245"/>
            <a:ext cx="100142" cy="26833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685E762-EDBA-444E-8CB8-AE66247B3073}"/>
              </a:ext>
            </a:extLst>
          </p:cNvPr>
          <p:cNvCxnSpPr>
            <a:cxnSpLocks/>
          </p:cNvCxnSpPr>
          <p:nvPr/>
        </p:nvCxnSpPr>
        <p:spPr>
          <a:xfrm flipV="1">
            <a:off x="5448353" y="5478027"/>
            <a:ext cx="283357" cy="75925"/>
          </a:xfrm>
          <a:prstGeom prst="line">
            <a:avLst/>
          </a:prstGeom>
          <a:ln w="889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2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BF91EB5-ACC0-4E43-AAFC-862A945BA3C2}"/>
              </a:ext>
            </a:extLst>
          </p:cNvPr>
          <p:cNvSpPr/>
          <p:nvPr/>
        </p:nvSpPr>
        <p:spPr>
          <a:xfrm rot="-900000">
            <a:off x="-125351" y="1114805"/>
            <a:ext cx="7182380" cy="1503460"/>
          </a:xfrm>
          <a:prstGeom prst="parallelogram">
            <a:avLst>
              <a:gd name="adj" fmla="val 63202"/>
            </a:avLst>
          </a:prstGeom>
          <a:solidFill>
            <a:srgbClr val="181F38"/>
          </a:solidFill>
          <a:ln w="317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3FCF8A-955A-B143-884E-940E77A272FB}"/>
              </a:ext>
            </a:extLst>
          </p:cNvPr>
          <p:cNvGrpSpPr/>
          <p:nvPr/>
        </p:nvGrpSpPr>
        <p:grpSpPr>
          <a:xfrm>
            <a:off x="893872" y="679882"/>
            <a:ext cx="5166113" cy="2351845"/>
            <a:chOff x="5479543" y="1598003"/>
            <a:chExt cx="5166113" cy="2351845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3E326CC-B3C6-A545-A85E-5D29BDDB66E8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29DA9B2-A98F-A645-8076-77DE68E611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EBF733-FA28-9A42-BF0F-FCF1E1300A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A6377C7-37DA-CC4B-B1EE-F6A5B1415A4E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0FF54206-0C84-8D42-854D-93F0AA4929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B00C51C-85A4-E34F-B444-2752EBD82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690A15F-A6CB-5B46-A6EC-3222580413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78D54E8-B174-0645-93C0-8B1109B563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90005B8-FF4D-7D4A-AD5A-60CEE4164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6A182DF-9C53-CE48-BFCF-6DEC0957F81B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BABDBDD-BF4B-2E4C-8DC2-6A8F255971FC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6243EC44-7DB7-A24A-A8A4-118FC7DD5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6E2A00A-D3E6-A94E-B1A1-35DFF80CD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23C5597-C0DB-FE4D-BD65-33C3AA6BA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FAE43BA-91C8-3B4D-BAC5-05F4A21CDF41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7250AE8-AD43-8B42-9BFF-2ED326F81A17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42F5504D-DF59-7540-A545-0973027363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FBCF1D2-96CE-7442-A980-9B40BF4B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3770BC5-9B07-B945-AD76-3F30936F66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1A08F59-9782-9645-8F43-791D38E40A26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738B9F5-3141-D045-BC53-E1D850FC8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052A2F8-B363-FA4F-928F-D8360311C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0B51584-2C78-D148-87BE-AA47E065A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E56D483A-69DC-1A43-AB94-3569AB4F8558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6AB51C4F-53D8-134C-8E68-CF568A6B92BF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EDCCB1C-1183-3F41-9349-7822F25460C3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EB66BAA-74F3-1C42-A554-215E6A7BFC71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33D1E2A-A6F9-394B-85A4-15075A252C4D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66C23B19-0CA5-9A43-9BE9-884F9F91D88D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A9380B68-7798-C841-85BF-28E5BF6425BA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194CB266-A2EB-6040-918F-AEE204EF067C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EAC90011-43BA-C346-9D99-2029050CEF04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F3FCC11-E3F1-4346-A453-0D4A0EA9A8B3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7300FFD-2B40-1F42-ADDC-19651EDB2F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70466C2-7013-AF49-B152-0F1C60EF3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D2BC1F4-922F-EF46-AF0B-210EA39CCC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01F583D-5099-C144-8517-52AC98C57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57D9AD1-8FA4-CB49-B91D-4E6134E6CC95}"/>
              </a:ext>
            </a:extLst>
          </p:cNvPr>
          <p:cNvSpPr/>
          <p:nvPr/>
        </p:nvSpPr>
        <p:spPr>
          <a:xfrm rot="-900000">
            <a:off x="5162052" y="4328344"/>
            <a:ext cx="7182380" cy="1503460"/>
          </a:xfrm>
          <a:prstGeom prst="parallelogram">
            <a:avLst>
              <a:gd name="adj" fmla="val 63202"/>
            </a:avLst>
          </a:prstGeom>
          <a:solidFill>
            <a:schemeClr val="tx1"/>
          </a:solidFill>
          <a:ln w="317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3CB142-AE39-0C49-979B-3799EE119DDA}"/>
              </a:ext>
            </a:extLst>
          </p:cNvPr>
          <p:cNvGrpSpPr/>
          <p:nvPr/>
        </p:nvGrpSpPr>
        <p:grpSpPr>
          <a:xfrm>
            <a:off x="6159096" y="3904151"/>
            <a:ext cx="5166113" cy="2351845"/>
            <a:chOff x="5479543" y="1598003"/>
            <a:chExt cx="5166113" cy="2351845"/>
          </a:xfrm>
          <a:effectLst>
            <a:outerShdw dist="63500" dir="3000000" algn="tl" rotWithShape="0">
              <a:srgbClr val="CD1BEB"/>
            </a:outerShdw>
          </a:effectLst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8491C4-FD77-C448-B7F6-8C9D0CE5D693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9B2112-45C1-284F-B0B6-B883A044F6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092FA9-9518-2D4B-BF94-FF7D4DA119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E839C06-C171-B94A-BDD3-94C2952CFBD9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92A932F-42A8-214F-819B-B759D2369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668D0D0-319E-814A-83BC-1128E4267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848C955-3EDE-9D43-9429-0F1756B787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4DDD90-8367-8944-9F2B-44E0F4078D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CF4A5E-7413-E644-A264-49F32154B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42C327-603E-0242-8CE4-EB8E6A72D915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D81CF9E-3B8F-4940-878C-CAAA3AC33452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8990187-06AE-9146-AF1C-FEB597EA0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84621A6-9D81-CA4F-A58C-72E5DA6B0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0A5CA4-785C-124E-BD62-9F0D2BBE8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70BACC0-A330-BA4C-869C-AFE27D2AAE20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F7CDBC-ADBD-FE4A-8787-291D402DEEC6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F79C41E-C057-0941-9041-6491EE0873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51046CA-794E-E641-805B-116A6A0F4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D8E7B0C-DD62-474A-BDB5-F5278C0373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A977278-466C-FC46-A652-0C5FB6D9EA69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906B8F-5992-884E-8C1B-644F7811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69FF2FE-E7D5-7545-BC35-773ED67080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817C93F-E1C1-3A4C-B4A8-405E54E96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8B3158F1-E6C0-3749-884F-6A0B3AFFE207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BE041866-7F4F-C444-8371-908EE8D563CC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D6A7C1D-D05C-2B46-8E25-2D6393C5797D}"/>
                </a:ext>
              </a:extLst>
            </p:cNvPr>
            <p:cNvGrpSpPr/>
            <p:nvPr/>
          </p:nvGrpSpPr>
          <p:grpSpPr>
            <a:xfrm>
              <a:off x="7880425" y="2391459"/>
              <a:ext cx="390999" cy="728997"/>
              <a:chOff x="7374913" y="1810292"/>
              <a:chExt cx="572175" cy="1066788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E3A020D-7320-514F-9BD6-294D4509A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1649EA5-6B1E-B74E-BC10-C9D187716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3A15C9DD-0AFC-7042-A4F1-ED38B39899E2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D6377898-29A6-474E-BD35-3A492B8326AE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38EE9CAB-FB08-CC4A-930A-C84FB61B89D3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015AF951-89A9-9D4B-BC9E-2F59C5BB05B4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52ABB5-A98E-1B44-93A2-A251AF5CC632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9B427F6-C42B-8745-AE3B-EB51F6D6A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6D6FB80-F498-8B45-9060-F08CDFF97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134C6F6-57CC-5A48-B161-DCCD0B6030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301F3B-681C-5A48-90FF-8E9D2069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ECC1A01E-9402-0647-806B-A10412098E40}"/>
              </a:ext>
            </a:extLst>
          </p:cNvPr>
          <p:cNvSpPr/>
          <p:nvPr/>
        </p:nvSpPr>
        <p:spPr>
          <a:xfrm rot="-900000">
            <a:off x="2388593" y="2811096"/>
            <a:ext cx="7182380" cy="1503460"/>
          </a:xfrm>
          <a:prstGeom prst="parallelogram">
            <a:avLst>
              <a:gd name="adj" fmla="val 63202"/>
            </a:avLst>
          </a:prstGeom>
          <a:solidFill>
            <a:srgbClr val="212846"/>
          </a:solidFill>
          <a:ln w="317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4604A1-6FB9-4541-802C-95D2D90F3F03}"/>
              </a:ext>
            </a:extLst>
          </p:cNvPr>
          <p:cNvGrpSpPr/>
          <p:nvPr/>
        </p:nvGrpSpPr>
        <p:grpSpPr>
          <a:xfrm>
            <a:off x="3385637" y="2386903"/>
            <a:ext cx="5166113" cy="2351845"/>
            <a:chOff x="5479543" y="1598003"/>
            <a:chExt cx="5166113" cy="2351845"/>
          </a:xfrm>
          <a:effectLst>
            <a:outerShdw dist="63500" dir="3000000" algn="tl" rotWithShape="0">
              <a:srgbClr val="CD1BEB"/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EC60CA8-F77B-9749-905B-453386AEEFAE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898E63-A424-0347-A735-3D35A7BD13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F6443B7-B84D-634E-B6A5-B7F70CAF2F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487F9EE-219D-D945-92E1-3B72573752C1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61B587D-B5F9-F34C-8471-FDBF2E685D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0772EB2-2829-F04F-8835-3CD7746D0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B5C48CF-41A5-2141-9644-1C112D6043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8047C2-6E4E-3B4F-99F4-03DD25407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39B236-50A2-2D47-B791-94DA427EB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2244F92-8797-024A-822A-AD194807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7CC4CF5-0EE7-6641-A332-B8E8F50A1488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50A81F3-323D-3140-942E-59FB38250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DBB4FE7-FD43-7542-BA02-9B6FE9CBE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3F5A3D2-B1AE-424C-AE58-AB8F4AC82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AC6E226-D669-A14C-A1BC-8293B17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29E4D09-93E0-9C44-B3FE-F450C4931669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A12B007-60F8-2847-A769-101BEE835B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C312130-5EED-1B40-8BAD-AF241A14D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C5D7938-110C-D547-A6FD-380F5D88D6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A843716-83A8-8C49-8BC1-C9DE4F8EA9D7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ACE58FD-AD77-9C41-B098-AF9631CBE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771FBBC-E369-5F40-B0BE-8E87F9F54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43D8A5C-1146-2845-80BF-B6824606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295630AA-AD5E-1448-A792-55B92970DC8A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C6556E92-DA9F-3546-BB1F-A6331E5DF08C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B82A0D7-40B7-1D4B-BD2E-678998E044E6}"/>
                </a:ext>
              </a:extLst>
            </p:cNvPr>
            <p:cNvGrpSpPr/>
            <p:nvPr/>
          </p:nvGrpSpPr>
          <p:grpSpPr>
            <a:xfrm>
              <a:off x="7880425" y="2391459"/>
              <a:ext cx="390999" cy="728997"/>
              <a:chOff x="7374913" y="1810292"/>
              <a:chExt cx="572175" cy="1066788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33A71B5-3A2D-1E4F-927C-F6F67F8DC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4C00D58-C1BB-CE4B-97F4-A7162D0CB7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D03DBFEA-FE28-5F4F-AB84-303151F89ADD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7BE44C7B-350F-B540-AB3A-AC222852CE7E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4CB4E19B-5E1E-8945-B090-12388CD32128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525EECA7-1354-5344-9402-BEE9E2A1AB24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FBB218E-4A1F-7B4F-85E4-348E00E02232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78BA27-A3F3-B94F-B927-2ED1B1D96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62A2904-DE9A-1F4D-A016-2D6FA9B9E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24048D3-91D3-554F-AE83-DAA0502F8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2F6F83-CDD9-B044-8C81-69EBFDE27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12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F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3FCF8A-955A-B143-884E-940E77A272FB}"/>
              </a:ext>
            </a:extLst>
          </p:cNvPr>
          <p:cNvGrpSpPr/>
          <p:nvPr/>
        </p:nvGrpSpPr>
        <p:grpSpPr>
          <a:xfrm>
            <a:off x="708144" y="608427"/>
            <a:ext cx="5166113" cy="2351845"/>
            <a:chOff x="5479543" y="1598003"/>
            <a:chExt cx="5166113" cy="2351845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3E326CC-B3C6-A545-A85E-5D29BDDB66E8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29DA9B2-A98F-A645-8076-77DE68E611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EBF733-FA28-9A42-BF0F-FCF1E1300A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A6377C7-37DA-CC4B-B1EE-F6A5B1415A4E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0FF54206-0C84-8D42-854D-93F0AA4929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B00C51C-85A4-E34F-B444-2752EBD82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690A15F-A6CB-5B46-A6EC-3222580413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78D54E8-B174-0645-93C0-8B1109B563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90005B8-FF4D-7D4A-AD5A-60CEE4164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6A182DF-9C53-CE48-BFCF-6DEC0957F81B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BABDBDD-BF4B-2E4C-8DC2-6A8F255971FC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6243EC44-7DB7-A24A-A8A4-118FC7DD5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6E2A00A-D3E6-A94E-B1A1-35DFF80CD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23C5597-C0DB-FE4D-BD65-33C3AA6BA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FAE43BA-91C8-3B4D-BAC5-05F4A21CDF41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7250AE8-AD43-8B42-9BFF-2ED326F81A17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42F5504D-DF59-7540-A545-0973027363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FBCF1D2-96CE-7442-A980-9B40BF4B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3770BC5-9B07-B945-AD76-3F30936F66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1A08F59-9782-9645-8F43-791D38E40A26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738B9F5-3141-D045-BC53-E1D850FC8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052A2F8-B363-FA4F-928F-D8360311C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0B51584-2C78-D148-87BE-AA47E065A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E56D483A-69DC-1A43-AB94-3569AB4F8558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6AB51C4F-53D8-134C-8E68-CF568A6B92BF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EDCCB1C-1183-3F41-9349-7822F25460C3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EB66BAA-74F3-1C42-A554-215E6A7BFC71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33D1E2A-A6F9-394B-85A4-15075A252C4D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66C23B19-0CA5-9A43-9BE9-884F9F91D88D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A9380B68-7798-C841-85BF-28E5BF6425BA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194CB266-A2EB-6040-918F-AEE204EF067C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EAC90011-43BA-C346-9D99-2029050CEF04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F3FCC11-E3F1-4346-A453-0D4A0EA9A8B3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7300FFD-2B40-1F42-ADDC-19651EDB2F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70466C2-7013-AF49-B152-0F1C60EF3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D2BC1F4-922F-EF46-AF0B-210EA39CCC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FFF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01F583D-5099-C144-8517-52AC98C57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300224-C311-CF4B-B6D7-EC678815936C}"/>
              </a:ext>
            </a:extLst>
          </p:cNvPr>
          <p:cNvGrpSpPr/>
          <p:nvPr/>
        </p:nvGrpSpPr>
        <p:grpSpPr>
          <a:xfrm>
            <a:off x="655453" y="3669952"/>
            <a:ext cx="5166113" cy="2351845"/>
            <a:chOff x="5479543" y="1598003"/>
            <a:chExt cx="5166113" cy="235184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D1EF88-FC58-6244-AB6C-AF11D23E9B37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80AB02-C135-DA4B-920E-4E2CA5B0F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BACEEF-1A1D-E943-B21E-E3296520D2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7DB6437-842A-0542-A2F3-A07AFD319883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17E7BE1-F1D7-BB45-A435-71B32662E1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CBC5D52-98DC-3248-8721-4052FC613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F6AD50-E621-7040-9578-35647473A3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711F9C-3E9E-9243-8ADE-F82EA7877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51317E-0A47-9443-BAF9-779F450D2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D3CA8D-DFAF-3E47-85D3-6E31CCE60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9BDDED3-5228-6644-ACA2-A96FDB585FCB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53C23B-EA73-734D-9ABD-60E9DC079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1DE48F-C014-1449-99C2-6EC6878C8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A6E4BD-BCDB-8045-BF8C-1CBD141E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983F3E9-6CA9-164F-97EC-EFB6B149FF37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CDA200-9C38-624F-A57C-219A80A463B2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214CCC0-41A0-0943-8452-012C1B558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18A119-ED5D-F943-A844-324F43901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AC314A8-880D-1D4B-9857-BA5AB29206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3D1FC45-F635-D04B-B485-40EAE7905A56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E4F3B7-1486-F443-9843-C5D9E78E5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FCD9000-9035-8B41-BAAC-B6E8C20C1D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BF7F0EB-8D00-C546-B704-0CE79EB8F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F007A3FF-64DB-8E48-812C-80CE381ABA33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CA26BA6C-5F08-8C4A-B8A5-8073B6420B83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022A2C1-A62F-5E4C-9088-3906AC7B08FD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1D5635-A21D-E24D-A49E-E95CFEA03541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A083B01-EC87-1C47-9F3E-AB18DB81464C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D9E1949F-AD6E-D24C-B064-1AE11B5D3BD1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9943CDDB-B0DA-6844-A4B2-9D6B0DD884EB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C0CEDAA6-86A3-7B4A-9CBE-FED27DDE7D83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355A42F-B65A-FE4E-AEA3-DCA01E653513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54B37D1-5BCE-0546-81A0-2BD0DC7442FF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3B80789-A531-1F45-8435-0469F32FB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0069525-739B-F44E-89F3-E41669561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0878F14-CBCE-4941-8A1C-0E81658EB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DC040D-69AB-0B40-971F-D3B8762B5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71F9B3E-7FA4-A94B-8297-9D6BED896E4E}"/>
              </a:ext>
            </a:extLst>
          </p:cNvPr>
          <p:cNvGrpSpPr/>
          <p:nvPr/>
        </p:nvGrpSpPr>
        <p:grpSpPr>
          <a:xfrm>
            <a:off x="6443416" y="654556"/>
            <a:ext cx="5166113" cy="2351845"/>
            <a:chOff x="5479543" y="1598003"/>
            <a:chExt cx="5166113" cy="235184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C8383B-D300-2443-90B7-220C265E2B1E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CE6CD74-528F-F847-B3AC-DD8F60D59B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F92DB8-CB23-3541-9F00-9A2E2F1525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6CB5E3-4B03-4F4B-AAD3-868F28703EDE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2B38E86-6FF1-1349-B05C-44A1B7F974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E8D4953-AD99-6442-9D5E-38A756B7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C0D0FAF-4CB9-D943-BE85-E0F3CE53F4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E465C34-2B57-E34D-BBAE-0898146EC0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644116-1D73-9C4F-9E82-D686E18E9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F66B98-F6AA-1348-825F-2A6A2E79A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89E405E-D734-8B43-BC04-4BAB98C9FC03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7D2698-6627-874D-A3C6-FBAAC5717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99014DC-1146-3B45-8BBD-BFB9B7818B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B54D355-E2C2-9341-8341-E59EF7CD5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083057-7E04-1D4F-9AE5-BF986D2D81B3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BF1E42-36FF-4745-8EC9-37CBF63E136B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08C0D14-1BC9-4F49-8ED8-935688BAA1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CF8E739-109B-E14D-A5DA-D15548676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636C24C-2D3A-5C47-87AD-212BAC0BEA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7B3DD99-5B05-5F44-A903-33DF5021B2CA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C98A7C2-EAC2-5A4B-974A-DEC331FCB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D92477E-3C38-FE48-89C9-A599A6A268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0C829FC-25DA-CA44-9C3D-9181C683F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34C7E906-CDB6-394C-B09F-5D8D458072D9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62AD5335-B2D9-FF47-880F-0C16EC87750F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AE8A5B6-E112-2A4C-986B-69FE26C5B709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B4E0912-D17F-8644-B5C6-20B69BA2017F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31BC721-F056-5644-A15B-83568349C66F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582BB04D-C7A9-4643-B788-3C66B38B1559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8E1A6D6D-6336-4643-931A-35E3D7664EEB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E3F9F1DB-31E0-6D43-A323-A04A34FEC6B2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3D7AF66B-18AF-B743-B5EF-A47BB86C1BB2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82B961B-818C-E54B-A38A-41A83D41D6D7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BCA07C2-83B6-BB40-AFFB-3DC37F971B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65F0A5E-913D-2E41-A47C-F33BC52DC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1ADB37F-446B-804B-86F7-425CFF62D1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F8F8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417BB59-4B25-1E42-B22E-55ED5B082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F8F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205B5EE-8FB2-AB4E-B038-FD9303126FD5}"/>
              </a:ext>
            </a:extLst>
          </p:cNvPr>
          <p:cNvGrpSpPr/>
          <p:nvPr/>
        </p:nvGrpSpPr>
        <p:grpSpPr>
          <a:xfrm>
            <a:off x="6432326" y="3474959"/>
            <a:ext cx="5166113" cy="2351845"/>
            <a:chOff x="5479543" y="1598003"/>
            <a:chExt cx="5166113" cy="235184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DE03DAB-8A76-6444-987C-221ED93C5D3C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2D8263D-86D4-524F-ADA8-F0B0ABF839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F64F9AE-3652-7A4B-8617-D9D17DBDA4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2280715-2A6C-5541-A341-06B7D6ED2275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6F70285-29F3-9046-BDAC-154F19071B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D69FF3B-5A0D-1244-B6CE-7A335D281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D286C82-B9B4-5743-A6FB-78FC37C4E7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2F47F42-0D7C-B14F-85FE-E922BBC384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9A74127-E79B-CE47-9481-1AC898C37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3EC3764-9C31-A140-849A-820C186A89A7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349E62C-A158-A44D-BA55-4878CC1152D1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E7ECAE7-3E4C-DA43-89ED-D18C5DF45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5B2C718-8762-5A49-93EE-A71950DB0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3DC14A0-8893-724C-A2CC-53721F572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A5394F8-AC7E-FE46-BA19-C0C036BC539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4DAB359-AD34-4142-A281-DBD81E1860F9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933C28C-0A8B-1642-BF9F-E01C51FD00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A9D0B74-8027-7141-BA68-6494E851E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2A20572-8062-954C-B3EC-2A118C415C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F47C0F5-BB3A-2B47-AA07-7F23D5635E80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112D5D6-2BBE-B445-8AA4-8B535855F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F887A44-8574-1D42-8DB8-5D29E8F248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BF97922-3795-5C4B-A9DD-CFD7A6439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0A16B7D8-D894-0C4E-B949-59877AE66E74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9B0C00C2-079C-7D4D-BADD-39FF9A85E257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FF67D55-9BDA-6C45-B4BD-BB89D8AFA364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A5CB182-4494-134E-9845-E5FC9E30BAD5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492A615-4BF2-A64A-A1A5-2636599C5852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D40B7460-BAE2-A44C-BC7A-8FC8A4F71A40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402540D8-B270-3847-A937-2BDBDEDBC802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id="{73F4442B-62D7-204F-840E-90019F7837F5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A4A302E2-A1DC-8848-9169-3BFCB67B8553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F9FE21-BEA6-D34D-9E8F-156F7C4C88D4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C5D4246-4127-2546-922E-2C80C46B9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D0B2CF2-372A-BD48-BF85-DE00193B6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8B31BD6-3AEA-314D-B63E-06C87A5054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F8B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E490455-BF60-B044-A992-35A495F6F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F8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83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1300224-C311-CF4B-B6D7-EC678815936C}"/>
              </a:ext>
            </a:extLst>
          </p:cNvPr>
          <p:cNvGrpSpPr/>
          <p:nvPr/>
        </p:nvGrpSpPr>
        <p:grpSpPr>
          <a:xfrm>
            <a:off x="426843" y="369540"/>
            <a:ext cx="5166113" cy="2351845"/>
            <a:chOff x="5479543" y="1598003"/>
            <a:chExt cx="5166113" cy="235184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D1EF88-FC58-6244-AB6C-AF11D23E9B37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80AB02-C135-DA4B-920E-4E2CA5B0F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BACEEF-1A1D-E943-B21E-E3296520D2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7DB6437-842A-0542-A2F3-A07AFD319883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17E7BE1-F1D7-BB45-A435-71B32662E1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CBC5D52-98DC-3248-8721-4052FC613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F6AD50-E621-7040-9578-35647473A3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711F9C-3E9E-9243-8ADE-F82EA7877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51317E-0A47-9443-BAF9-779F450D2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D3CA8D-DFAF-3E47-85D3-6E31CCE60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9BDDED3-5228-6644-ACA2-A96FDB585FCB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53C23B-EA73-734D-9ABD-60E9DC079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1DE48F-C014-1449-99C2-6EC6878C8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A6E4BD-BCDB-8045-BF8C-1CBD141E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983F3E9-6CA9-164F-97EC-EFB6B149FF37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CDA200-9C38-624F-A57C-219A80A463B2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214CCC0-41A0-0943-8452-012C1B558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18A119-ED5D-F943-A844-324F43901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AC314A8-880D-1D4B-9857-BA5AB29206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3D1FC45-F635-D04B-B485-40EAE7905A56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E4F3B7-1486-F443-9843-C5D9E78E5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FCD9000-9035-8B41-BAAC-B6E8C20C1D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BF7F0EB-8D00-C546-B704-0CE79EB8F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F007A3FF-64DB-8E48-812C-80CE381ABA33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CA26BA6C-5F08-8C4A-B8A5-8073B6420B83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022A2C1-A62F-5E4C-9088-3906AC7B08FD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1D5635-A21D-E24D-A49E-E95CFEA03541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A083B01-EC87-1C47-9F3E-AB18DB81464C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D9E1949F-AD6E-D24C-B064-1AE11B5D3BD1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9943CDDB-B0DA-6844-A4B2-9D6B0DD884EB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C0CEDAA6-86A3-7B4A-9CBE-FED27DDE7D83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355A42F-B65A-FE4E-AEA3-DCA01E653513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54B37D1-5BCE-0546-81A0-2BD0DC7442FF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3B80789-A531-1F45-8435-0469F32FB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0069525-739B-F44E-89F3-E41669561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0878F14-CBCE-4941-8A1C-0E81658EB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5BC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DC040D-69AB-0B40-971F-D3B8762B5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5BC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9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D9C3844-529D-E349-A016-50D7FBE1400D}"/>
              </a:ext>
            </a:extLst>
          </p:cNvPr>
          <p:cNvGrpSpPr/>
          <p:nvPr/>
        </p:nvGrpSpPr>
        <p:grpSpPr>
          <a:xfrm>
            <a:off x="393258" y="2139005"/>
            <a:ext cx="5166113" cy="2351845"/>
            <a:chOff x="5479543" y="1598003"/>
            <a:chExt cx="5166113" cy="235184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53E1BE-B038-B54A-A013-F3A5A766B4BB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4AB97C2-D8DD-C844-8ADF-D8C872A0B3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BB8D51F-C375-1542-A095-E7021F0EDD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468DD0-52BE-0943-8DAC-148D8C36A653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880AC4F-C0C4-6B4B-8129-0E610F86B7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6DCB6FB-67B7-E348-ACE6-571271960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EBB9BAA-C3B8-8F4C-AFC2-1E5B26EA93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B62622C-6EF0-E049-AF24-1464B6176B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686DFF-BBE1-CD41-BC81-879BB4DD2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B9B5FEE-3831-4540-8A9E-585B3D4FAE3D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45852CF-4A30-2749-B5B8-8CD37C2DC957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B3DDE73-48B0-CE41-AF81-B74D092EB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FD7D53C-425C-2149-993A-52EFFFA7B5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9174C2C-5856-9842-B33A-DC0E7E8C3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E4EF54-2A8C-A843-9889-91D934B40B98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FDD13B-8060-464D-A80A-CE2611D78AFC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6F838A1-7FB2-A448-8C46-2945174306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F5D44EF-956D-4048-931A-7FCC986A8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BBC1762-9B12-0741-8584-C49FB6DE7E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DDA41-0C56-364B-B7D9-F997430630AA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FF8FA9C-482F-DB4D-9DE1-B45C502F6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EA1DA2A-F623-B647-985B-C9F7D0E6C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379C9D0-A9BA-8546-994E-F0AB2599D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F47A70A9-6811-3849-9FB6-82F9C731E0A9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34B57CDC-5281-3F4A-81B8-FBE6511E38CE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F50F2E5-9276-A64B-92B5-72CC845BE322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5AC8186-0EB6-064B-883C-DFF4A1A59627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2855AA9-B7C2-D04B-B84D-A4AE08FF959F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5D2BF428-F91D-154E-B60F-EA104E010DD9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F284C96D-3255-7B4C-B544-36FD42AA9C49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F317F551-A72A-3D4A-BE75-2985DC235465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D9E82BCC-F582-184D-871E-3F028F6D34DF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E04078D-B165-1043-A33D-3A63DDC6C363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AC98D01-05F0-524A-87A9-D122EBCA0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4E958ED-1579-CA4B-9C61-69C8F94F4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380985F-68FC-FA40-A8A6-FF12B1281A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85F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75D0752-64EF-164C-9780-17E508E1B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85F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9B2587E-CD1A-DF43-896B-E46B28DABECB}"/>
              </a:ext>
            </a:extLst>
          </p:cNvPr>
          <p:cNvGrpSpPr/>
          <p:nvPr/>
        </p:nvGrpSpPr>
        <p:grpSpPr>
          <a:xfrm>
            <a:off x="6511601" y="1832626"/>
            <a:ext cx="5166113" cy="2351845"/>
            <a:chOff x="5479543" y="1598003"/>
            <a:chExt cx="5166113" cy="235184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1D6DDBA-0072-A143-890A-5D0BCD984EC9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2C45A7-D312-B147-A609-799336C0DA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319E8AD-EC15-2E47-9C58-DAB67F9D27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AA036A4-3481-8F4D-B7EA-EC77BE10BD74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A5E164C-18E2-924E-B2F2-17867F7183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6E5615D-5FC6-6347-93B9-16313875F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A7268D6-A07D-2046-BA2B-DCCBDF3B4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9A9B1DD-B546-5141-9336-6A0DA3BA3A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829BF41-37BF-A840-B15F-6A5BB20E4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54B07D6-E432-9E43-AE32-720273703E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BD20110-D43A-2846-9CA0-16DF4440482F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6E2D6D-9C1B-E74E-9ECC-3F19B7A55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B4C91F0-58DF-984E-AB5F-C44C8C744E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A5150D8-2FE0-4247-821C-CAA31B79A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7445C69-4D4B-CB46-8B07-7B21A6F4C2A7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7F95719-5236-7B45-B622-A6281A83D0BA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DAA47E0-AB1D-D54E-9634-2ADD352589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107FE6E-2E32-274E-ABAB-F0396EB77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DB10369-CC96-2B42-A085-0EB7E8B95B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923ABC4-26BD-454A-BC2D-7486615937B9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4D18DEB-1EBB-944C-BA01-2345C22B5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21031A6-2F4D-B142-B71F-B8FBC98B8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089AEEF-E386-0945-B214-7E7A177C0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8F38A562-EDF6-E043-B400-F736A45A4933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E3193680-AF5E-AC4D-B88C-B6D79230AB8A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4B7122D-8EC9-6440-B5FD-2F01B49BC18F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0E27E6A-7703-334D-91AC-255454BF126D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3F35FDC-631B-5E43-A373-242DB7A0F055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5B5774AA-8DBD-E34A-93B9-DDB1183BD4F3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D4C17513-EBE2-7E40-AACE-9230B35CDD8E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624B7CAB-F706-944F-869E-50FFDC2E0991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id="{1D2C5967-71DC-114C-9924-3EB4F70713BE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E05CAAD-578A-ED46-A9A0-609E716BD22C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0ABCC22-E806-A34E-9E54-4F4C6F6C4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FDFCFE0-548D-8C49-B15D-12BB97BD8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3698DA4-65A3-7248-9572-31CE036386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E42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67DD-8A68-0F44-B8DB-79D7092DD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E4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7F8DA7-3121-9A44-9A34-EBC8A8A3E369}"/>
              </a:ext>
            </a:extLst>
          </p:cNvPr>
          <p:cNvGrpSpPr/>
          <p:nvPr/>
        </p:nvGrpSpPr>
        <p:grpSpPr>
          <a:xfrm>
            <a:off x="6459363" y="1798974"/>
            <a:ext cx="5166113" cy="2351845"/>
            <a:chOff x="5479543" y="1598003"/>
            <a:chExt cx="5166113" cy="2351845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6511018-868E-2E47-884D-E29A9DDA3439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13CE0D5-2757-0C42-89ED-F14BC18CD2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0A36F3-46C5-9F40-85B1-F30C92424B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954AD0B-B994-9841-BFFE-F65A06ECC750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8C42712-6E84-7248-B280-A5209F6D47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B50D368-8883-3341-AE2E-7C55B79D2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EBF0FE7-7327-3845-9B0C-057C79BBCE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3A35D92-5AFF-C14C-9A32-7DE6B58781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2A6116B-7D5A-4E4B-B2B0-FCE563A54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050BA4C-662B-954B-83E6-5F696AF10D3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A7665F1-7C4B-2242-AE20-BCB37231E99F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FF1A858-2A7C-D141-A40B-53126E70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6316574-C2C3-9A4D-808D-2FA563944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49E434-633E-0148-A53A-E31F2AD8A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C310137-28D7-2949-BA1F-5306940963E5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8988E46-F73B-804E-B464-B18E7C73B5FB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4B5141C-12E1-E24F-99EF-D0693A3ECC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E916953-3CC4-6C49-8491-3AFA3E3E2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978BECE-C656-4C45-9458-5616E6C0C1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F9BD45E-6699-F542-8198-AFBA62FEBA20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73B3949-2459-6949-A2C0-C638AC8C0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89A7FBF-320F-3742-B2C2-C34ED87501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594F594-27C7-7E43-A932-0DAB0EDFA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348B02E8-DF72-5C41-9688-CEE042AE8032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0E660A0A-67EF-164F-9BE7-5A6DD6EC509A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265C58D-0A6E-6A4B-8A1D-B0FBCFEF19A3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BB462E4-4F20-8D46-81D1-D361A1322343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5F4BFC8-FE4F-EC4D-8C2C-72C55913C744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495CE2F4-D793-994F-8EEB-579ABA7360DF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36CAEF58-DFEF-284E-A15A-3C2D57C686E2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BAD2F6FB-B3D0-A84D-9B0E-14C6442AA32F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72C17D43-E269-A04D-AE59-8BFDEBB1BBF1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FBEC3EC-3A60-EF44-9478-B4415B8CF241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53DE8BC-7EF3-6C4D-97A3-CF52127A4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A6F990E-0838-3549-9A5C-7386EC9D3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6CDE25C-9E9C-0649-802F-968390D54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7D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A1849A2-D073-6248-8A33-F4DFD9A9F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07D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26AE0A-2D33-1B4A-98C8-479865B8029E}"/>
              </a:ext>
            </a:extLst>
          </p:cNvPr>
          <p:cNvGrpSpPr/>
          <p:nvPr/>
        </p:nvGrpSpPr>
        <p:grpSpPr>
          <a:xfrm>
            <a:off x="6292064" y="3703283"/>
            <a:ext cx="5166113" cy="2351845"/>
            <a:chOff x="5479543" y="1598003"/>
            <a:chExt cx="5166113" cy="2351845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C6A5BE-D703-E242-AF8F-3DBDB19FBAFF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16A138F-38BC-D24A-A9C6-42DEE2481B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5E3C706-B70A-E944-ACFE-724F4F3744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3D9DFD34-DEDE-7745-ACB9-B41EEF958C92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431CC21-3467-864A-87C8-8C3784695F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78003DC-7D76-D44E-B0E6-C62075407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DBCCD20-CE3E-1E4F-9523-16B72E46F2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B79CC2D-BF7C-484D-B341-30775E993F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E183F2-BC67-874A-8A31-55ACBA294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E3C6195-E394-2C48-AD9B-CE434005F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ABB4C375-89DC-C345-B47D-1A5A5681E64B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C1E05499-F60C-ED43-8650-A049DE555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DE0DC6D-E7F0-4E47-B155-02363EEE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07D2A19-4A60-B249-8FBA-B8D8BF489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D83FE88-EA04-4044-85F1-543FB7DA95A4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DD634BA-FCFE-1A41-99BC-45B64BDDE62D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4C463D2-97B8-9E48-AE50-C8823A5152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717E95B-3934-3547-B759-4F91ABC06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2B4FE890-A22A-A549-B4CB-17F3358E8C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7C5FD06-6AA3-1343-B8A3-99F8DBC61136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A64F3B7-EC1D-E645-A8C7-3A717030B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25F66DC4-CE93-C645-A84D-92C971A2E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A4A43BE-D9A1-0341-AAAB-DE83E5A63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Arc 257">
                <a:extLst>
                  <a:ext uri="{FF2B5EF4-FFF2-40B4-BE49-F238E27FC236}">
                    <a16:creationId xmlns:a16="http://schemas.microsoft.com/office/drawing/2014/main" id="{881BE914-F702-6547-97B9-42D53053A67E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BAAA3BA0-2A11-4149-97B5-66EC38A77783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1614FEB-7C3A-D845-8117-5592735579B9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1AFD7741-0269-7C43-B935-88853717EDA7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E22123A-EC6D-B648-AEEC-A21C90B74A5F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9261C6C4-8443-F044-A05A-9B2228BD9655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B1A6543E-A582-204D-9A6A-F88C526FC660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D0C92629-EF75-6143-A740-78E4DD56AA8B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76634F34-3D6C-2644-9509-9A08ECB53C1D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FBB97A-8A67-FC48-A8FA-3899D6EB672C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9E0498C4-252B-2B48-B1EE-533252CEC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F0E8577-41D5-BB45-A4BC-CD4B3A10B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06FE083-2E68-164D-B34A-63CC1723D7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FF65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CB49530-9987-3E4B-A345-08C424991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FF65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DF8EB37-F9F8-8647-923A-265F35165EBC}"/>
              </a:ext>
            </a:extLst>
          </p:cNvPr>
          <p:cNvGrpSpPr/>
          <p:nvPr/>
        </p:nvGrpSpPr>
        <p:grpSpPr>
          <a:xfrm>
            <a:off x="489556" y="4152683"/>
            <a:ext cx="5166113" cy="2351845"/>
            <a:chOff x="5479543" y="1598003"/>
            <a:chExt cx="5166113" cy="2351845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57396C9-B5AE-1E4F-BF3C-921067CC8271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8B489CA-2B7B-A943-BD71-47A1FF3BA7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C078DB8-C750-004E-B0B3-F582DE8BE2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02DD908-7BDD-7844-8A6E-C242C1259BCA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63F8652-EDE9-0040-A0F9-9982562208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7FA9079-662B-6F42-9803-EA1137FBC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84FE93B-429F-9E4C-BCDC-1919EE4E95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D26E4E4-DEE8-5C4B-AA75-6F063443AA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6DB164-AEDB-F74B-BFBC-393B84500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8C91E-69AA-5549-A0B0-11D297828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0272789-32AA-974C-9E1A-FEBCCEB89992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D4185B8-0FA1-984F-A8F7-D4A786CF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E6DEF97-ECCD-8C4D-B288-E152791A2A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C0D69D6-6881-8F47-9137-5008874FC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610291F-50D5-6241-946A-86695D40C325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2952043-5412-8C4D-91F8-C7E25931AEE3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9FD876A-C061-A04E-A194-8B2D0182F5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2942A32-3D69-0941-ABF4-01D19B678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28EDCA6-C1D7-484A-AC62-865868CB15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0E92D9A-7D1F-8F48-A34A-4657E42B92CF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9BB1B7A-8C0E-9A4F-849D-E7745D8AE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0299AB75-31F5-4049-9145-9129B138F9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79FADD96-A693-0A4F-BF84-0D7B1FA1E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17621DD0-BED6-EF44-9100-2CEACF2A7482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0086C51A-7EB3-8346-BD9F-35CAD26A6746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E0206E2-CBED-F241-9B9C-85929B5856E4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E8446A49-CCA4-1E48-B501-389DA3F0A7E6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F1E59F0-329C-EE44-A351-2314898A2802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FB8AA676-C2B6-C843-A878-9DF8742CFCFB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76CFB70C-C2C9-4C43-8477-FCFB5AEFFE32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56321370-1F03-4143-B0E0-E2F5FA0FA94B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F17AF72A-B507-824B-ACCD-4BFA4820B4B5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FCCCD82A-F94D-8B42-BBF2-FEBE6C278650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8C10AB1-C0B1-134C-A937-720D44364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A7B2C46-FF0C-2A40-B22E-9BFFAF59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2C53A204-72D2-0A45-8A9D-C82995E46D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EB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56749A-74D0-CF45-84F6-2D4DE2B8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EB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CFB47D3F-9896-1743-B4D0-A5D3B57EFDAA}"/>
              </a:ext>
            </a:extLst>
          </p:cNvPr>
          <p:cNvGrpSpPr/>
          <p:nvPr/>
        </p:nvGrpSpPr>
        <p:grpSpPr>
          <a:xfrm>
            <a:off x="6344635" y="240580"/>
            <a:ext cx="5166113" cy="2351845"/>
            <a:chOff x="5479543" y="1598003"/>
            <a:chExt cx="5166113" cy="2351845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632750F-31B7-4442-AA59-0909D13C36B6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48A24EB-D127-6B45-9525-EF86E7559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1A099B3-0510-634B-B186-9DE9B968C1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168A11F-D22B-BD4B-815C-FAEBBC42BAAE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A6A58668-8D69-9743-BBEE-A1472881A9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F91E72D9-F822-9344-92B5-31DB2E371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512DFA7D-183C-9D47-A8B3-A75287B7AC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3D701BF-F290-3747-9ED6-F4C4DD65BE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633BB28-A61C-2041-967D-FDB63ACDE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46CF38E-F450-0B4F-85C0-E642A3D573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5D166B92-E70E-BC44-903C-2CC1DAE8D154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8BDE88D-C19C-BA43-AB48-343BA96B2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A113E28-8089-DD44-BB9E-848C8C7CA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963E156-4789-0549-8264-ED46C7627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DEA5879-0462-2340-BC03-58C1DCBB781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AFE7BA59-7AAD-7F4F-993F-FB1ED4BC3B5D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1BB8CD3-6AE8-5A46-B650-348A1D8401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01782B-7681-684C-93F9-B509329C8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17DB59B-80EA-AF4C-BBAF-04EF5063B9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0A6D5AAC-3A01-C248-8CD2-04F1718436D1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A4BB2870-BE16-2747-BC34-086206228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AB4F3BD8-428B-8845-A52B-F57138085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77B2409D-B48F-D844-B2F1-484A37524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Arc 295">
                <a:extLst>
                  <a:ext uri="{FF2B5EF4-FFF2-40B4-BE49-F238E27FC236}">
                    <a16:creationId xmlns:a16="http://schemas.microsoft.com/office/drawing/2014/main" id="{AF21AC9A-5432-AA48-8D7C-E92A59724FDC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97" name="Arc 296">
                <a:extLst>
                  <a:ext uri="{FF2B5EF4-FFF2-40B4-BE49-F238E27FC236}">
                    <a16:creationId xmlns:a16="http://schemas.microsoft.com/office/drawing/2014/main" id="{6C513373-DCA5-0A46-A030-2918B6337DA0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CBADFFD7-8A45-1B43-A19C-509DECAD3236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BA14650C-295F-DB43-9DF2-6DE6DC363F1D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5FDBB68B-826E-134D-9557-48ACA656EE9D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Arc 288">
                <a:extLst>
                  <a:ext uri="{FF2B5EF4-FFF2-40B4-BE49-F238E27FC236}">
                    <a16:creationId xmlns:a16="http://schemas.microsoft.com/office/drawing/2014/main" id="{9ED61417-3901-1744-A9D0-39BDBAB1339F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90" name="Arc 289">
                <a:extLst>
                  <a:ext uri="{FF2B5EF4-FFF2-40B4-BE49-F238E27FC236}">
                    <a16:creationId xmlns:a16="http://schemas.microsoft.com/office/drawing/2014/main" id="{5B661C04-530A-824D-99DF-FB0D1E5A7641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91" name="Arc 290">
                <a:extLst>
                  <a:ext uri="{FF2B5EF4-FFF2-40B4-BE49-F238E27FC236}">
                    <a16:creationId xmlns:a16="http://schemas.microsoft.com/office/drawing/2014/main" id="{6EE8BE33-220A-2043-B6C1-1F53C641D1A8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92" name="Arc 291">
                <a:extLst>
                  <a:ext uri="{FF2B5EF4-FFF2-40B4-BE49-F238E27FC236}">
                    <a16:creationId xmlns:a16="http://schemas.microsoft.com/office/drawing/2014/main" id="{83F84AB2-6862-8643-B1BF-E75018394BC7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BAC8975-4B78-274D-89F2-36E443D54434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EF4C02C4-0D0A-374C-8CFE-313F7F9B2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BB9F497-B957-F74A-AEB8-FEFD37735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011308FB-8273-F149-AF8E-D45A70CEB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0F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B35EC9D-CED0-984D-BA2F-FCFD2D854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00F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300224-C311-CF4B-B6D7-EC678815936C}"/>
              </a:ext>
            </a:extLst>
          </p:cNvPr>
          <p:cNvGrpSpPr/>
          <p:nvPr/>
        </p:nvGrpSpPr>
        <p:grpSpPr>
          <a:xfrm>
            <a:off x="461275" y="428059"/>
            <a:ext cx="5166113" cy="2351845"/>
            <a:chOff x="5479543" y="1598003"/>
            <a:chExt cx="5166113" cy="235184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D1EF88-FC58-6244-AB6C-AF11D23E9B37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80AB02-C135-DA4B-920E-4E2CA5B0F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BACEEF-1A1D-E943-B21E-E3296520D2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7DB6437-842A-0542-A2F3-A07AFD319883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17E7BE1-F1D7-BB45-A435-71B32662E1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CBC5D52-98DC-3248-8721-4052FC613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F6AD50-E621-7040-9578-35647473A3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711F9C-3E9E-9243-8ADE-F82EA78777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51317E-0A47-9443-BAF9-779F450D2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D3CA8D-DFAF-3E47-85D3-6E31CCE60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9BDDED3-5228-6644-ACA2-A96FDB585FCB}"/>
                </a:ext>
              </a:extLst>
            </p:cNvPr>
            <p:cNvGrpSpPr/>
            <p:nvPr/>
          </p:nvGrpSpPr>
          <p:grpSpPr>
            <a:xfrm>
              <a:off x="10316186" y="1598003"/>
              <a:ext cx="329470" cy="832159"/>
              <a:chOff x="4868196" y="3533367"/>
              <a:chExt cx="282855" cy="71442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53C23B-EA73-734D-9ABD-60E9DC079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1DE48F-C014-1449-99C2-6EC6878C8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2" y="3533367"/>
                <a:ext cx="191429" cy="714422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A6E4BD-BCDB-8045-BF8C-1CBD141E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983F3E9-6CA9-164F-97EC-EFB6B149FF37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CDA200-9C38-624F-A57C-219A80A463B2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214CCC0-41A0-0943-8452-012C1B558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18A119-ED5D-F943-A844-324F43901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AC314A8-880D-1D4B-9857-BA5AB29206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3D1FC45-F635-D04B-B485-40EAE7905A56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E4F3B7-1486-F443-9843-C5D9E78E5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FCD9000-9035-8B41-BAAC-B6E8C20C1D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BF7F0EB-8D00-C546-B704-0CE79EB8F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F007A3FF-64DB-8E48-812C-80CE381ABA33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CA26BA6C-5F08-8C4A-B8A5-8073B6420B83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022A2C1-A62F-5E4C-9088-3906AC7B08FD}"/>
                </a:ext>
              </a:extLst>
            </p:cNvPr>
            <p:cNvGrpSpPr/>
            <p:nvPr/>
          </p:nvGrpSpPr>
          <p:grpSpPr>
            <a:xfrm>
              <a:off x="7886486" y="2443944"/>
              <a:ext cx="384942" cy="630386"/>
              <a:chOff x="7383777" y="1887098"/>
              <a:chExt cx="563311" cy="92248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1D5635-A21D-E24D-A49E-E95CFEA03541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473405" y="2809583"/>
                <a:ext cx="306815" cy="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A083B01-EC87-1C47-9F3E-AB18DB81464C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7559995" y="1887098"/>
                <a:ext cx="306815" cy="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D9E1949F-AD6E-D24C-B064-1AE11B5D3BD1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9943CDDB-B0DA-6844-A4B2-9D6B0DD884EB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C0CEDAA6-86A3-7B4A-9CBE-FED27DDE7D83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355A42F-B65A-FE4E-AEA3-DCA01E653513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54B37D1-5BCE-0546-81A0-2BD0DC7442FF}"/>
                </a:ext>
              </a:extLst>
            </p:cNvPr>
            <p:cNvGrpSpPr/>
            <p:nvPr/>
          </p:nvGrpSpPr>
          <p:grpSpPr>
            <a:xfrm>
              <a:off x="6692939" y="2784656"/>
              <a:ext cx="406270" cy="673721"/>
              <a:chOff x="9381817" y="2667438"/>
              <a:chExt cx="594522" cy="9859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3B80789-A531-1F45-8435-0469F32FB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1817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0069525-739B-F44E-89F3-E41669561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0878F14-CBCE-4941-8A1C-0E81658EB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45D8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DC040D-69AB-0B40-971F-D3B8762B5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45D8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70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C179308-233A-FE49-A9F9-D68A1D80F7D1}"/>
              </a:ext>
            </a:extLst>
          </p:cNvPr>
          <p:cNvSpPr/>
          <p:nvPr/>
        </p:nvSpPr>
        <p:spPr>
          <a:xfrm>
            <a:off x="2283459" y="1629104"/>
            <a:ext cx="7667124" cy="3636578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D023C-CAF1-3E46-8B6C-1280ACF4E2CE}"/>
              </a:ext>
            </a:extLst>
          </p:cNvPr>
          <p:cNvSpPr/>
          <p:nvPr/>
        </p:nvSpPr>
        <p:spPr>
          <a:xfrm>
            <a:off x="2738420" y="1465592"/>
            <a:ext cx="6757200" cy="3963600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AEAAE8-A5D7-9D45-A553-1F7F2C146030}"/>
              </a:ext>
            </a:extLst>
          </p:cNvPr>
          <p:cNvCxnSpPr>
            <a:cxnSpLocks/>
          </p:cNvCxnSpPr>
          <p:nvPr/>
        </p:nvCxnSpPr>
        <p:spPr>
          <a:xfrm>
            <a:off x="3013544" y="5102979"/>
            <a:ext cx="235524" cy="0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8F46A1D-C35C-AE43-A969-C47C618E3B6E}"/>
              </a:ext>
            </a:extLst>
          </p:cNvPr>
          <p:cNvCxnSpPr>
            <a:cxnSpLocks/>
          </p:cNvCxnSpPr>
          <p:nvPr/>
        </p:nvCxnSpPr>
        <p:spPr>
          <a:xfrm>
            <a:off x="3013544" y="4882522"/>
            <a:ext cx="0" cy="217749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D11C99-3A26-5F41-823D-CF8F68067DB7}"/>
              </a:ext>
            </a:extLst>
          </p:cNvPr>
          <p:cNvSpPr/>
          <p:nvPr/>
        </p:nvSpPr>
        <p:spPr>
          <a:xfrm>
            <a:off x="3512944" y="2253076"/>
            <a:ext cx="5143934" cy="2351845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F811D4-2B10-A442-AF4B-533D47F49B0D}"/>
              </a:ext>
            </a:extLst>
          </p:cNvPr>
          <p:cNvGrpSpPr/>
          <p:nvPr/>
        </p:nvGrpSpPr>
        <p:grpSpPr>
          <a:xfrm>
            <a:off x="3512943" y="2253073"/>
            <a:ext cx="5166124" cy="2351849"/>
            <a:chOff x="5479543" y="1597999"/>
            <a:chExt cx="5166124" cy="2351849"/>
          </a:xfrm>
          <a:effectLst>
            <a:outerShdw dist="63500" dir="3000000" algn="tl" rotWithShape="0">
              <a:srgbClr val="CD1BEB"/>
            </a:outerShdw>
          </a:effectLst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72C0FB-DD1B-9C45-BEFA-1694A467A033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02FDC9-E831-EE49-A430-3052B28B2E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9984D-1588-494D-B544-CA728D7427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CD2EE4-BD64-0D48-91E2-B07C1B962FFC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7C050A-2A86-0043-B0B2-5124843D3E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0402957-F7FA-9E44-A8D2-A6D571C15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21F11EC-360A-0542-B9B3-EB5E714828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0988FC-DFCD-E24A-BA97-3627AD8DFC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9A5482-9DFF-8042-B15D-946EAE5FC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939B651-2700-9B4A-85D8-0D97B373DE27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E15F9B9-DE42-124C-9842-04080F86CD8B}"/>
                </a:ext>
              </a:extLst>
            </p:cNvPr>
            <p:cNvGrpSpPr/>
            <p:nvPr/>
          </p:nvGrpSpPr>
          <p:grpSpPr>
            <a:xfrm>
              <a:off x="10316194" y="1597999"/>
              <a:ext cx="329443" cy="832158"/>
              <a:chOff x="4868221" y="3533367"/>
              <a:chExt cx="282833" cy="71442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5A91061-B164-5A4C-B527-A71DD6FF7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67" y="3533368"/>
                <a:ext cx="191429" cy="71442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EFCBC75-EE70-DE42-BC0A-8FD7B02A3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5C9310-60B4-424A-9662-9A9F72797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E8D761-D152-CB41-ACFA-F05F0DA27371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615BEB7-27D3-9A47-8381-DABD4A6588BE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EBE655-47E8-2642-890E-C806832E1E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CB0345B-7DD9-DD4D-AF08-55F4FC23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820A0DC-C388-E742-A5ED-F84254B42F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5D90A72-95CB-E648-B0F4-5100F71E7612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5A823CF-1A97-CC41-97AD-CA7E0BE6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9B0DCCF-2934-8044-922E-DE88BEDC1D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77C005C-1F2B-304C-9285-1A4BDA408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4627ECB3-2546-8C47-9598-EB35571D8B51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47FFD87F-44B0-254C-954B-E72EFEED5E24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1C9DB4C-3150-9848-83F5-4E5A6FBF767E}"/>
                </a:ext>
              </a:extLst>
            </p:cNvPr>
            <p:cNvGrpSpPr/>
            <p:nvPr/>
          </p:nvGrpSpPr>
          <p:grpSpPr>
            <a:xfrm>
              <a:off x="7880425" y="2391459"/>
              <a:ext cx="390999" cy="728997"/>
              <a:chOff x="7374913" y="1810292"/>
              <a:chExt cx="572175" cy="106678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E582AF7-9330-D04A-8438-4A7A627A59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7C195F-4DBA-7146-8EBE-A5F28052B6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788450AE-16D0-164E-AC7B-FCB25726BF1D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FEBE52C7-EBC7-AA43-93C3-3F591C8F2B57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33A3B804-EE55-ED42-A9C1-D8E5F876F236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3EE85A4-0052-BE48-AED6-6361170976B0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8B4A39-8352-EA43-8862-D06DD231AC80}"/>
                </a:ext>
              </a:extLst>
            </p:cNvPr>
            <p:cNvGrpSpPr/>
            <p:nvPr/>
          </p:nvGrpSpPr>
          <p:grpSpPr>
            <a:xfrm>
              <a:off x="6689765" y="2784656"/>
              <a:ext cx="409442" cy="673721"/>
              <a:chOff x="9377175" y="2667438"/>
              <a:chExt cx="599164" cy="98590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5E04EE3-3F4E-F54B-8729-20869F60F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7175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D2D449F-3E4D-A542-B432-ADD58A9FE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D9AD581-AC99-8C4B-89AE-29004E0DE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489AE00-185F-724A-BC05-9B5020A5D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70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C179308-233A-FE49-A9F9-D68A1D80F7D1}"/>
              </a:ext>
            </a:extLst>
          </p:cNvPr>
          <p:cNvSpPr/>
          <p:nvPr/>
        </p:nvSpPr>
        <p:spPr>
          <a:xfrm>
            <a:off x="2283459" y="1629104"/>
            <a:ext cx="7667124" cy="3636578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D023C-CAF1-3E46-8B6C-1280ACF4E2CE}"/>
              </a:ext>
            </a:extLst>
          </p:cNvPr>
          <p:cNvSpPr/>
          <p:nvPr/>
        </p:nvSpPr>
        <p:spPr>
          <a:xfrm>
            <a:off x="2738420" y="1465592"/>
            <a:ext cx="6757200" cy="3963600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5E768C-51F3-B444-A0AE-7DA36086E467}"/>
              </a:ext>
            </a:extLst>
          </p:cNvPr>
          <p:cNvSpPr/>
          <p:nvPr/>
        </p:nvSpPr>
        <p:spPr>
          <a:xfrm>
            <a:off x="2877020" y="1639730"/>
            <a:ext cx="6480000" cy="3600000"/>
          </a:xfrm>
          <a:prstGeom prst="rect">
            <a:avLst/>
          </a:prstGeom>
          <a:noFill/>
          <a:ln w="762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AEAAE8-A5D7-9D45-A553-1F7F2C146030}"/>
              </a:ext>
            </a:extLst>
          </p:cNvPr>
          <p:cNvCxnSpPr>
            <a:cxnSpLocks/>
          </p:cNvCxnSpPr>
          <p:nvPr/>
        </p:nvCxnSpPr>
        <p:spPr>
          <a:xfrm>
            <a:off x="3013544" y="5102979"/>
            <a:ext cx="235524" cy="0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8F46A1D-C35C-AE43-A969-C47C618E3B6E}"/>
              </a:ext>
            </a:extLst>
          </p:cNvPr>
          <p:cNvCxnSpPr>
            <a:cxnSpLocks/>
          </p:cNvCxnSpPr>
          <p:nvPr/>
        </p:nvCxnSpPr>
        <p:spPr>
          <a:xfrm>
            <a:off x="3013544" y="4882522"/>
            <a:ext cx="0" cy="217749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D11C99-3A26-5F41-823D-CF8F68067DB7}"/>
              </a:ext>
            </a:extLst>
          </p:cNvPr>
          <p:cNvSpPr/>
          <p:nvPr/>
        </p:nvSpPr>
        <p:spPr>
          <a:xfrm>
            <a:off x="3343125" y="2175435"/>
            <a:ext cx="5483572" cy="2507128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C7E090-DB6C-C94A-8A1E-BF2BFC3B55AB}"/>
              </a:ext>
            </a:extLst>
          </p:cNvPr>
          <p:cNvGrpSpPr/>
          <p:nvPr/>
        </p:nvGrpSpPr>
        <p:grpSpPr>
          <a:xfrm>
            <a:off x="3343124" y="2202512"/>
            <a:ext cx="5483573" cy="2452971"/>
            <a:chOff x="3512943" y="2151951"/>
            <a:chExt cx="5483573" cy="2452971"/>
          </a:xfrm>
          <a:effectLst>
            <a:outerShdw dist="63500" dir="3000000" algn="ctr" rotWithShape="0">
              <a:srgbClr val="CD1BEB"/>
            </a:outerShdw>
          </a:effectLst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A82FB1-00FD-124D-95C6-4E70F3C4127B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6479568" y="2940771"/>
              <a:ext cx="419328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96C3D8-D8C8-5B4F-BDF7-C0AE350977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72215" y="3332410"/>
              <a:ext cx="628993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529034-E9E4-5E40-95CC-0198A2DFE3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74049" y="3148340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254FBD6-9A37-7C4C-AFD5-863EF6A55219}"/>
                </a:ext>
              </a:extLst>
            </p:cNvPr>
            <p:cNvGrpSpPr/>
            <p:nvPr/>
          </p:nvGrpSpPr>
          <p:grpSpPr>
            <a:xfrm>
              <a:off x="7302659" y="2667226"/>
              <a:ext cx="409145" cy="732507"/>
              <a:chOff x="3983083" y="3924885"/>
              <a:chExt cx="351258" cy="628869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15563D1-0DD8-2244-9971-36C96E519A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F8BC3C-174F-9047-99DB-657066E48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49EDDA0-9853-5841-B5E5-0A8ACEFD0B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AB2EEF-176A-5645-9616-4228A6A09B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12882" y="2919511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CFACD1-6D8B-3045-9AC6-C85528F89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800" y="2151951"/>
              <a:ext cx="5457052" cy="1460547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794384-0148-3549-8A61-0A1076708E0E}"/>
                </a:ext>
              </a:extLst>
            </p:cNvPr>
            <p:cNvCxnSpPr>
              <a:cxnSpLocks/>
            </p:cNvCxnSpPr>
            <p:nvPr/>
          </p:nvCxnSpPr>
          <p:spPr>
            <a:xfrm>
              <a:off x="8293111" y="2487561"/>
              <a:ext cx="0" cy="64518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34A793A-447B-6C41-9322-D39B7E6F0327}"/>
                </a:ext>
              </a:extLst>
            </p:cNvPr>
            <p:cNvGrpSpPr/>
            <p:nvPr/>
          </p:nvGrpSpPr>
          <p:grpSpPr>
            <a:xfrm>
              <a:off x="8645387" y="2310579"/>
              <a:ext cx="309813" cy="725489"/>
              <a:chOff x="4860538" y="3658708"/>
              <a:chExt cx="265983" cy="6228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1E0E165-9214-6B49-9913-649EF46B9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28" y="3658708"/>
                <a:ext cx="166890" cy="622845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2480C4-83C9-C44E-9A41-C2C471A4E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538" y="3726238"/>
                <a:ext cx="152140" cy="26351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B1AB0F3-918B-774F-9573-315A79B04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943" y="3135602"/>
              <a:ext cx="5483573" cy="146932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AA9A267-547B-9640-97B9-A18A38AAE3BF}"/>
                </a:ext>
              </a:extLst>
            </p:cNvPr>
            <p:cNvCxnSpPr>
              <a:cxnSpLocks/>
            </p:cNvCxnSpPr>
            <p:nvPr/>
          </p:nvCxnSpPr>
          <p:spPr>
            <a:xfrm>
              <a:off x="3794103" y="3561445"/>
              <a:ext cx="0" cy="812189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649A668-E528-4648-8483-442FA3C2B800}"/>
                </a:ext>
              </a:extLst>
            </p:cNvPr>
            <p:cNvGrpSpPr/>
            <p:nvPr/>
          </p:nvGrpSpPr>
          <p:grpSpPr>
            <a:xfrm>
              <a:off x="5320863" y="3217463"/>
              <a:ext cx="409146" cy="732507"/>
              <a:chOff x="6530524" y="2052647"/>
              <a:chExt cx="598730" cy="1071926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EA90EA7-BBEA-6843-9171-CD7388629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EE4741-CF70-8342-B103-5C1670363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ED263E3-B952-D040-8751-1CA9098E9B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CAF92F3-60ED-F24A-AD2B-ABEF8D5E0B15}"/>
                </a:ext>
              </a:extLst>
            </p:cNvPr>
            <p:cNvGrpSpPr/>
            <p:nvPr/>
          </p:nvGrpSpPr>
          <p:grpSpPr>
            <a:xfrm>
              <a:off x="4076714" y="3582258"/>
              <a:ext cx="440749" cy="707410"/>
              <a:chOff x="4717658" y="2586475"/>
              <a:chExt cx="644977" cy="103520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B88993F-6722-8843-B8CC-6746AD14C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7EDAE79-E380-4D4A-A834-578C7F4BE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CAEF7A3-2736-AA45-B26A-02C9266BB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C485DC57-7960-4D4F-A1CE-C14E08893A86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384A327F-4126-EF4B-958A-C690A3B71E33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14C6967-10B8-BC47-BD9E-4D1388293A86}"/>
                </a:ext>
              </a:extLst>
            </p:cNvPr>
            <p:cNvGrpSpPr/>
            <p:nvPr/>
          </p:nvGrpSpPr>
          <p:grpSpPr>
            <a:xfrm>
              <a:off x="5913825" y="3046533"/>
              <a:ext cx="390999" cy="728997"/>
              <a:chOff x="7374913" y="1810292"/>
              <a:chExt cx="572175" cy="1066788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00D1070-56D3-7A4E-BF12-F25799456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6D2004C-3F92-1C4C-805B-00A5AB6923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FFECED1F-B788-4D4C-8014-C730E067AED0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66A32BBE-6BA0-DC49-895D-AEC2FC3C0862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0D51406E-9D43-2447-8EB7-BE58E5061385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6084557F-D927-5D49-8C72-FAB22253E099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1C60165-948B-6A49-974F-A3E3D13500A2}"/>
                </a:ext>
              </a:extLst>
            </p:cNvPr>
            <p:cNvGrpSpPr/>
            <p:nvPr/>
          </p:nvGrpSpPr>
          <p:grpSpPr>
            <a:xfrm>
              <a:off x="4723165" y="3439730"/>
              <a:ext cx="409442" cy="673721"/>
              <a:chOff x="9377175" y="2667438"/>
              <a:chExt cx="599164" cy="9859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001F125-5BD1-FC4D-B073-82EA52ABE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7175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50C20-BB21-C144-8ECF-FCEC4EDF9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31EC73B-5270-7546-9965-32D84C7DE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CADA34-D8E7-F741-8F4B-D4A810FDA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3836" y="3129495"/>
              <a:ext cx="239829" cy="6426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389D60A-255E-8749-8BCF-8C9A123256F0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067477" y="2503237"/>
              <a:ext cx="419328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0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C179308-233A-FE49-A9F9-D68A1D80F7D1}"/>
              </a:ext>
            </a:extLst>
          </p:cNvPr>
          <p:cNvSpPr/>
          <p:nvPr/>
        </p:nvSpPr>
        <p:spPr>
          <a:xfrm>
            <a:off x="2283459" y="1629104"/>
            <a:ext cx="7667124" cy="3636578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D023C-CAF1-3E46-8B6C-1280ACF4E2CE}"/>
              </a:ext>
            </a:extLst>
          </p:cNvPr>
          <p:cNvSpPr/>
          <p:nvPr/>
        </p:nvSpPr>
        <p:spPr>
          <a:xfrm>
            <a:off x="2738420" y="1465592"/>
            <a:ext cx="6757200" cy="3963600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5E768C-51F3-B444-A0AE-7DA36086E467}"/>
              </a:ext>
            </a:extLst>
          </p:cNvPr>
          <p:cNvSpPr/>
          <p:nvPr/>
        </p:nvSpPr>
        <p:spPr>
          <a:xfrm>
            <a:off x="2877020" y="1639730"/>
            <a:ext cx="6480000" cy="3600000"/>
          </a:xfrm>
          <a:prstGeom prst="rect">
            <a:avLst/>
          </a:prstGeom>
          <a:noFill/>
          <a:ln w="762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AEAAE8-A5D7-9D45-A553-1F7F2C146030}"/>
              </a:ext>
            </a:extLst>
          </p:cNvPr>
          <p:cNvCxnSpPr>
            <a:cxnSpLocks/>
          </p:cNvCxnSpPr>
          <p:nvPr/>
        </p:nvCxnSpPr>
        <p:spPr>
          <a:xfrm>
            <a:off x="3013544" y="5102979"/>
            <a:ext cx="235524" cy="0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8F46A1D-C35C-AE43-A969-C47C618E3B6E}"/>
              </a:ext>
            </a:extLst>
          </p:cNvPr>
          <p:cNvCxnSpPr>
            <a:cxnSpLocks/>
          </p:cNvCxnSpPr>
          <p:nvPr/>
        </p:nvCxnSpPr>
        <p:spPr>
          <a:xfrm>
            <a:off x="3013544" y="4882522"/>
            <a:ext cx="0" cy="217749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D11C99-3A26-5F41-823D-CF8F68067DB7}"/>
              </a:ext>
            </a:extLst>
          </p:cNvPr>
          <p:cNvSpPr/>
          <p:nvPr/>
        </p:nvSpPr>
        <p:spPr>
          <a:xfrm>
            <a:off x="3343125" y="2175435"/>
            <a:ext cx="5483572" cy="2507128"/>
          </a:xfrm>
          <a:prstGeom prst="rect">
            <a:avLst/>
          </a:prstGeom>
          <a:noFill/>
          <a:ln w="317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C7E090-DB6C-C94A-8A1E-BF2BFC3B55AB}"/>
              </a:ext>
            </a:extLst>
          </p:cNvPr>
          <p:cNvGrpSpPr/>
          <p:nvPr/>
        </p:nvGrpSpPr>
        <p:grpSpPr>
          <a:xfrm>
            <a:off x="3343124" y="2295109"/>
            <a:ext cx="5117937" cy="2360374"/>
            <a:chOff x="3512943" y="2244548"/>
            <a:chExt cx="5117937" cy="2360374"/>
          </a:xfrm>
          <a:effectLst>
            <a:outerShdw dist="63500" dir="3000000" algn="ctr" rotWithShape="0">
              <a:srgbClr val="CD1BEB"/>
            </a:outerShdw>
          </a:effectLst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A82FB1-00FD-124D-95C6-4E70F3C4127B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6479568" y="2940771"/>
              <a:ext cx="419328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96C3D8-D8C8-5B4F-BDF7-C0AE350977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72215" y="3332410"/>
              <a:ext cx="628993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529034-E9E4-5E40-95CC-0198A2DFE3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74049" y="3148340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254FBD6-9A37-7C4C-AFD5-863EF6A55219}"/>
                </a:ext>
              </a:extLst>
            </p:cNvPr>
            <p:cNvGrpSpPr/>
            <p:nvPr/>
          </p:nvGrpSpPr>
          <p:grpSpPr>
            <a:xfrm>
              <a:off x="7302659" y="2667226"/>
              <a:ext cx="409145" cy="732507"/>
              <a:chOff x="3983083" y="3924885"/>
              <a:chExt cx="351258" cy="628869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15563D1-0DD8-2244-9971-36C96E519A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F8BC3C-174F-9047-99DB-657066E48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49EDDA0-9853-5841-B5E5-0A8ACEFD0B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AB2EEF-176A-5645-9616-4228A6A09B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12882" y="2919511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CFACD1-6D8B-3045-9AC6-C85528F89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800" y="2244548"/>
              <a:ext cx="5111080" cy="136795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794384-0148-3549-8A61-0A1076708E0E}"/>
                </a:ext>
              </a:extLst>
            </p:cNvPr>
            <p:cNvCxnSpPr>
              <a:cxnSpLocks/>
            </p:cNvCxnSpPr>
            <p:nvPr/>
          </p:nvCxnSpPr>
          <p:spPr>
            <a:xfrm>
              <a:off x="8126857" y="2371595"/>
              <a:ext cx="0" cy="82216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34A793A-447B-6C41-9322-D39B7E6F0327}"/>
                </a:ext>
              </a:extLst>
            </p:cNvPr>
            <p:cNvGrpSpPr/>
            <p:nvPr/>
          </p:nvGrpSpPr>
          <p:grpSpPr>
            <a:xfrm>
              <a:off x="8283166" y="2422851"/>
              <a:ext cx="309804" cy="725489"/>
              <a:chOff x="4549574" y="3755096"/>
              <a:chExt cx="265976" cy="6228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1E0E165-9214-6B49-9913-649EF46B9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8660" y="3755096"/>
                <a:ext cx="166890" cy="622845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2480C4-83C9-C44E-9A41-C2C471A4E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574" y="3822627"/>
                <a:ext cx="152140" cy="26351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B1AB0F3-918B-774F-9573-315A79B04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943" y="3250800"/>
              <a:ext cx="5053647" cy="135412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AA9A267-547B-9640-97B9-A18A38AAE3BF}"/>
                </a:ext>
              </a:extLst>
            </p:cNvPr>
            <p:cNvCxnSpPr>
              <a:cxnSpLocks/>
            </p:cNvCxnSpPr>
            <p:nvPr/>
          </p:nvCxnSpPr>
          <p:spPr>
            <a:xfrm>
              <a:off x="3794103" y="3561445"/>
              <a:ext cx="0" cy="812189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649A668-E528-4648-8483-442FA3C2B800}"/>
                </a:ext>
              </a:extLst>
            </p:cNvPr>
            <p:cNvGrpSpPr/>
            <p:nvPr/>
          </p:nvGrpSpPr>
          <p:grpSpPr>
            <a:xfrm>
              <a:off x="5320863" y="3217463"/>
              <a:ext cx="409146" cy="732507"/>
              <a:chOff x="6530524" y="2052647"/>
              <a:chExt cx="598730" cy="1071926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EA90EA7-BBEA-6843-9171-CD7388629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EE4741-CF70-8342-B103-5C1670363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ED263E3-B952-D040-8751-1CA9098E9B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CAF92F3-60ED-F24A-AD2B-ABEF8D5E0B15}"/>
                </a:ext>
              </a:extLst>
            </p:cNvPr>
            <p:cNvGrpSpPr/>
            <p:nvPr/>
          </p:nvGrpSpPr>
          <p:grpSpPr>
            <a:xfrm>
              <a:off x="4076714" y="3582258"/>
              <a:ext cx="440749" cy="707410"/>
              <a:chOff x="4717658" y="2586475"/>
              <a:chExt cx="644977" cy="103520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B88993F-6722-8843-B8CC-6746AD14C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7EDAE79-E380-4D4A-A834-578C7F4BE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CAEF7A3-2736-AA45-B26A-02C9266BB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C485DC57-7960-4D4F-A1CE-C14E08893A86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384A327F-4126-EF4B-958A-C690A3B71E33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14C6967-10B8-BC47-BD9E-4D1388293A86}"/>
                </a:ext>
              </a:extLst>
            </p:cNvPr>
            <p:cNvGrpSpPr/>
            <p:nvPr/>
          </p:nvGrpSpPr>
          <p:grpSpPr>
            <a:xfrm>
              <a:off x="5913825" y="3046533"/>
              <a:ext cx="390999" cy="728997"/>
              <a:chOff x="7374913" y="1810292"/>
              <a:chExt cx="572175" cy="1066788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00D1070-56D3-7A4E-BF12-F25799456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6D2004C-3F92-1C4C-805B-00A5AB6923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FFECED1F-B788-4D4C-8014-C730E067AED0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66A32BBE-6BA0-DC49-895D-AEC2FC3C0862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0D51406E-9D43-2447-8EB7-BE58E5061385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6084557F-D927-5D49-8C72-FAB22253E099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1C60165-948B-6A49-974F-A3E3D13500A2}"/>
                </a:ext>
              </a:extLst>
            </p:cNvPr>
            <p:cNvGrpSpPr/>
            <p:nvPr/>
          </p:nvGrpSpPr>
          <p:grpSpPr>
            <a:xfrm>
              <a:off x="4723165" y="3439730"/>
              <a:ext cx="409442" cy="673721"/>
              <a:chOff x="9377175" y="2667438"/>
              <a:chExt cx="599164" cy="9859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001F125-5BD1-FC4D-B073-82EA52ABE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7175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50C20-BB21-C144-8ECF-FCEC4EDF9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31EC73B-5270-7546-9965-32D84C7DE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CADA34-D8E7-F741-8F4B-D4A810FDA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3836" y="3129495"/>
              <a:ext cx="239829" cy="6426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26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5E18DE-9682-B947-88AF-A2428F715409}"/>
              </a:ext>
            </a:extLst>
          </p:cNvPr>
          <p:cNvGrpSpPr/>
          <p:nvPr/>
        </p:nvGrpSpPr>
        <p:grpSpPr>
          <a:xfrm>
            <a:off x="3613924" y="2315826"/>
            <a:ext cx="5166124" cy="2351849"/>
            <a:chOff x="5479543" y="1597999"/>
            <a:chExt cx="5166124" cy="2351849"/>
          </a:xfrm>
          <a:effectLst>
            <a:outerShdw dist="63500" dir="3000000" sx="1000" sy="1000" algn="tl" rotWithShape="0">
              <a:srgbClr val="CD1BEB"/>
            </a:outerShdw>
          </a:effectLst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3B2D732-1D7E-AE42-B3C8-8F8BB8655A1C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EF8BE1D-2F61-514D-BEAC-BAF5AE726B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268803-B232-E149-89E0-7ABBF8B894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C756A9-6B10-5941-B17B-57898985785A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BF8FE90-7FFE-D34B-9A70-56E92BEB5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6899357-6E1D-8046-AA07-35057DEE8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7C04D40-C55F-1D4C-B704-51B890F2A8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094C7E8-3D0C-DD4C-9B9A-D787E3E0A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767B46F-5431-184B-B7C0-76B088F53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B49F61-D0C5-214B-AF4C-2A3C1F30364A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DE5496D-EDAE-734A-849E-165D2E2839AB}"/>
                </a:ext>
              </a:extLst>
            </p:cNvPr>
            <p:cNvGrpSpPr/>
            <p:nvPr/>
          </p:nvGrpSpPr>
          <p:grpSpPr>
            <a:xfrm>
              <a:off x="10316194" y="1597999"/>
              <a:ext cx="329443" cy="832158"/>
              <a:chOff x="4868221" y="3533367"/>
              <a:chExt cx="282833" cy="71442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01472D0-2FFF-DC40-BE76-1D510C690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67" y="3533368"/>
                <a:ext cx="191429" cy="714422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67A41D8-B7B3-B244-8944-EA15145C3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A00A96-1104-8146-A5AA-3DFC19E9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3E01F9-4031-0C45-A3AC-092A6361B3B2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9F0010B-F273-E448-8D97-561D410AF567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5E643B2-3D57-4343-80FB-3DA850CD3D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5AF2DC2-67EC-5C46-8A4D-6B7D450BD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901DC04-E29B-2A44-8F8E-741236D7DC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C7BCFBF-B872-7541-B65C-60EEBDB71EF7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D60D6A5-97F5-8445-9E4C-4C9C472E1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7444432-27EF-164B-8795-4F5E1EA55C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15D3FF-1827-204F-9F1D-2AB091139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0DCF9B39-6F24-8E41-8A86-EA055502E2E1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C808CB4F-EA8F-674B-AD08-26129946259F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C3BA96E-3F6D-CD4B-AC97-CE1508A91C12}"/>
                </a:ext>
              </a:extLst>
            </p:cNvPr>
            <p:cNvGrpSpPr/>
            <p:nvPr/>
          </p:nvGrpSpPr>
          <p:grpSpPr>
            <a:xfrm>
              <a:off x="7880425" y="2391459"/>
              <a:ext cx="390999" cy="728997"/>
              <a:chOff x="7374913" y="1810292"/>
              <a:chExt cx="572175" cy="1066788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5932006-9CE1-E741-8272-59D218408C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1B37DE9-BFAF-1B49-B107-D27E3225D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CD7C8E0E-C02B-CF4F-8C5A-7F57BFE92BA0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A2E5444D-DC12-F84C-9246-721CA015A8D6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CB6AEBD0-E7E0-1A4A-BF9F-A8D432A6D8AA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4C3F08AD-D604-AC45-9EAA-EA391EB6193A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0B109DE-D4C9-7B4F-81F3-8B14C216933B}"/>
                </a:ext>
              </a:extLst>
            </p:cNvPr>
            <p:cNvGrpSpPr/>
            <p:nvPr/>
          </p:nvGrpSpPr>
          <p:grpSpPr>
            <a:xfrm>
              <a:off x="6689765" y="2784656"/>
              <a:ext cx="409442" cy="673721"/>
              <a:chOff x="9377175" y="2667438"/>
              <a:chExt cx="599164" cy="985900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270A6D1-317B-2B4F-8440-481AE28098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7175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A481AC6-50BC-EB4F-BC22-F45306F8C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02D4DD7-6965-F844-9BF0-DAC26FB52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CD1B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7B574DE-838C-ED46-8DD4-34B97E9DF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CD1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3FB529-933C-7447-BB11-04680360AA65}"/>
              </a:ext>
            </a:extLst>
          </p:cNvPr>
          <p:cNvGrpSpPr/>
          <p:nvPr/>
        </p:nvGrpSpPr>
        <p:grpSpPr>
          <a:xfrm>
            <a:off x="3575000" y="2297768"/>
            <a:ext cx="5166124" cy="2351849"/>
            <a:chOff x="5479543" y="1597999"/>
            <a:chExt cx="5166124" cy="2351849"/>
          </a:xfrm>
          <a:effectLst>
            <a:outerShdw dist="63500" dir="3000000" sx="1000" sy="1000" algn="tl" rotWithShape="0">
              <a:srgbClr val="CD1BEB"/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3D3C50-EC87-A74A-8C0F-045018574F06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871F18-9768-0B44-83E5-7A39691625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BE3E8DE-7614-8E4E-AC5B-18DAADF174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718CA0C-7C5D-C148-B37B-1E138384A845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7CFCCAD-9FDB-3B40-8F2C-C4C6FFA4C3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CE5E7DE-CF40-214B-9C0A-038360303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25840A-E8D3-A24B-BEC0-7E34DC9E88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9A5FE7-9BBD-4641-92F0-822E21B6E5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508C2D9-C616-9B40-8A41-BAD65CF498A0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D077F3-F9AB-B04F-8180-0A0A3AEE2743}"/>
                </a:ext>
              </a:extLst>
            </p:cNvPr>
            <p:cNvGrpSpPr/>
            <p:nvPr/>
          </p:nvGrpSpPr>
          <p:grpSpPr>
            <a:xfrm>
              <a:off x="10316194" y="1597999"/>
              <a:ext cx="329443" cy="832158"/>
              <a:chOff x="4868221" y="3533367"/>
              <a:chExt cx="282833" cy="714422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3B85DC5-811B-BE41-95C3-EE2568A629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67" y="3533368"/>
                <a:ext cx="191429" cy="714422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F5BC6E-C267-2B48-B5A5-40E2C41FA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66FF8E-071F-4F42-962E-ADAB8743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E9E631E-97C6-1943-9E0F-7AF84514B922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41B4300-7A97-AB43-B735-98BE3240501F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8BC407F-97B6-7942-9D1E-139ED51297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B9BC056-009A-424A-A52F-05B824942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07DC662-D565-624A-B339-C355B0F45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9086508-07A1-1042-B091-8EB374968A02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2C9161-585E-3B4F-A7CB-952F08E4A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A5AEDCC-BE7C-2A40-B1C4-002C5461E1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6B9E11A-CFFD-4C45-828E-758BA32AC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311978BB-E737-7A40-8C6F-F09F573FA4DF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3BFC64FD-DEF8-EF4C-9E33-226CF3C87C57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2EB099D-B393-8E41-859F-7DCFCD521EC5}"/>
                </a:ext>
              </a:extLst>
            </p:cNvPr>
            <p:cNvGrpSpPr/>
            <p:nvPr/>
          </p:nvGrpSpPr>
          <p:grpSpPr>
            <a:xfrm>
              <a:off x="7880425" y="2391459"/>
              <a:ext cx="390999" cy="728997"/>
              <a:chOff x="7374913" y="1810292"/>
              <a:chExt cx="572175" cy="1066788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CFD0894-4FE5-D344-9D5A-A00D4FB8F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1037958-4DBC-8049-9BAE-5DCDD8BE2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846E7E4A-2A26-BA46-9A24-E1ABD4240B08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A61AC64D-C0ED-A945-A03B-45AB363D620D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C55A91E4-C8C3-C348-96E0-C38BF61409C4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9F8A5227-57C4-A34E-AE09-9842B81064A2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E53DF62-B8B5-BD49-B424-54E3DAFCB51B}"/>
                </a:ext>
              </a:extLst>
            </p:cNvPr>
            <p:cNvGrpSpPr/>
            <p:nvPr/>
          </p:nvGrpSpPr>
          <p:grpSpPr>
            <a:xfrm>
              <a:off x="6689765" y="2784656"/>
              <a:ext cx="409442" cy="673721"/>
              <a:chOff x="9377175" y="2667438"/>
              <a:chExt cx="599164" cy="9859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FF78BF7-72FB-7C47-960A-BE2B94370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7175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BB82BC4-CF43-2445-A884-3145911DA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EED060-0EBF-2848-BBCA-0F5A4FBFA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CC48E95-A1ED-F640-A521-77DCCA890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8A744EF-E50E-0E4F-9D44-40D495E47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F811D4-2B10-A442-AF4B-533D47F49B0D}"/>
              </a:ext>
            </a:extLst>
          </p:cNvPr>
          <p:cNvGrpSpPr/>
          <p:nvPr/>
        </p:nvGrpSpPr>
        <p:grpSpPr>
          <a:xfrm>
            <a:off x="3539837" y="2279967"/>
            <a:ext cx="5166124" cy="2351849"/>
            <a:chOff x="5479543" y="1597999"/>
            <a:chExt cx="5166124" cy="2351849"/>
          </a:xfrm>
          <a:effectLst>
            <a:outerShdw dist="63500" dir="3000000" sx="1000" sy="1000" algn="tl" rotWithShape="0">
              <a:srgbClr val="CD1BEB"/>
            </a:outerShdw>
          </a:effectLst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72C0FB-DD1B-9C45-BEFA-1694A467A033}"/>
                </a:ext>
              </a:extLst>
            </p:cNvPr>
            <p:cNvCxnSpPr>
              <a:cxnSpLocks/>
            </p:cNvCxnSpPr>
            <p:nvPr/>
          </p:nvCxnSpPr>
          <p:spPr>
            <a:xfrm rot="20700000" flipV="1">
              <a:off x="8446168" y="2285697"/>
              <a:ext cx="419328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02FDC9-E831-EE49-A430-3052B28B2E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38815" y="2677336"/>
              <a:ext cx="628993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9984D-1588-494D-B544-CA728D7427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0649" y="2493266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CD2EE4-BD64-0D48-91E2-B07C1B962FFC}"/>
                </a:ext>
              </a:extLst>
            </p:cNvPr>
            <p:cNvGrpSpPr/>
            <p:nvPr/>
          </p:nvGrpSpPr>
          <p:grpSpPr>
            <a:xfrm>
              <a:off x="9269259" y="2012152"/>
              <a:ext cx="409145" cy="732507"/>
              <a:chOff x="3983083" y="3924885"/>
              <a:chExt cx="351258" cy="628869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7C050A-2A86-0043-B0B2-5124843D3E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13083" y="4283754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0402957-F7FA-9E44-A8D2-A6D571C15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716" y="4013754"/>
                <a:ext cx="338156" cy="451131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21F11EC-360A-0542-B9B3-EB5E714828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64341" y="4194885"/>
                <a:ext cx="540000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0988FC-DFCD-E24A-BA97-3627AD8DFC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9482" y="2264437"/>
              <a:ext cx="628992" cy="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9A5482-9DFF-8042-B15D-946EAE5FC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667532"/>
              <a:ext cx="4819430" cy="1289890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939B651-2700-9B4A-85D8-0D97B373DE27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27" y="1724953"/>
              <a:ext cx="0" cy="792043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E15F9B9-DE42-124C-9842-04080F86CD8B}"/>
                </a:ext>
              </a:extLst>
            </p:cNvPr>
            <p:cNvGrpSpPr/>
            <p:nvPr/>
          </p:nvGrpSpPr>
          <p:grpSpPr>
            <a:xfrm>
              <a:off x="10316194" y="1597999"/>
              <a:ext cx="329443" cy="832158"/>
              <a:chOff x="4868221" y="3533367"/>
              <a:chExt cx="282833" cy="71442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5A91061-B164-5A4C-B527-A71DD6FF7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667" y="3533368"/>
                <a:ext cx="191429" cy="71442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EFCBC75-EE70-DE42-BC0A-8FD7B02A3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8196" y="3596612"/>
                <a:ext cx="178242" cy="30872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5C9310-60B4-424A-9662-9A9F72797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543" y="2571534"/>
              <a:ext cx="5143935" cy="1378314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E8D761-D152-CB41-ACFA-F05F0DA27371}"/>
                </a:ext>
              </a:extLst>
            </p:cNvPr>
            <p:cNvCxnSpPr>
              <a:cxnSpLocks/>
            </p:cNvCxnSpPr>
            <p:nvPr/>
          </p:nvCxnSpPr>
          <p:spPr>
            <a:xfrm>
              <a:off x="5760703" y="2906371"/>
              <a:ext cx="0" cy="812189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615BEB7-27D3-9A47-8381-DABD4A6588BE}"/>
                </a:ext>
              </a:extLst>
            </p:cNvPr>
            <p:cNvGrpSpPr/>
            <p:nvPr/>
          </p:nvGrpSpPr>
          <p:grpSpPr>
            <a:xfrm>
              <a:off x="7287463" y="2562389"/>
              <a:ext cx="409146" cy="732507"/>
              <a:chOff x="6530524" y="2052647"/>
              <a:chExt cx="598730" cy="107192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EBE655-47E8-2642-890E-C806832E1E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70301" y="266435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CB0345B-7DD9-DD4D-AF08-55F4FC23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648" y="2204127"/>
                <a:ext cx="576397" cy="768966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820A0DC-C388-E742-A5ED-F84254B42F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031" y="2512870"/>
                <a:ext cx="920446" cy="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5D90A72-95CB-E648-B0F4-5100F71E7612}"/>
                </a:ext>
              </a:extLst>
            </p:cNvPr>
            <p:cNvGrpSpPr/>
            <p:nvPr/>
          </p:nvGrpSpPr>
          <p:grpSpPr>
            <a:xfrm>
              <a:off x="6043314" y="2927184"/>
              <a:ext cx="440749" cy="707410"/>
              <a:chOff x="4717658" y="2586475"/>
              <a:chExt cx="644977" cy="1035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5A823CF-1A97-CC41-97AD-CA7E0BE6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7658" y="2704186"/>
                <a:ext cx="0" cy="91748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9B0DCCF-2934-8044-922E-DE88BEDC1D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6580" y="2588186"/>
                <a:ext cx="356027" cy="9539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77C005C-1F2B-304C-9285-1A4BDA408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379" y="3095579"/>
                <a:ext cx="410256" cy="338719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4627ECB3-2546-8C47-9598-EB35571D8B51}"/>
                  </a:ext>
                </a:extLst>
              </p:cNvPr>
              <p:cNvSpPr/>
              <p:nvPr/>
            </p:nvSpPr>
            <p:spPr>
              <a:xfrm rot="45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47FFD87F-44B0-254C-954B-E72EFEED5E24}"/>
                  </a:ext>
                </a:extLst>
              </p:cNvPr>
              <p:cNvSpPr/>
              <p:nvPr/>
            </p:nvSpPr>
            <p:spPr>
              <a:xfrm rot="20700000">
                <a:off x="4903051" y="2586475"/>
                <a:ext cx="429541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1C9DB4C-3150-9848-83F5-4E5A6FBF767E}"/>
                </a:ext>
              </a:extLst>
            </p:cNvPr>
            <p:cNvGrpSpPr/>
            <p:nvPr/>
          </p:nvGrpSpPr>
          <p:grpSpPr>
            <a:xfrm>
              <a:off x="7880425" y="2391459"/>
              <a:ext cx="390999" cy="728997"/>
              <a:chOff x="7374913" y="1810292"/>
              <a:chExt cx="572175" cy="106678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E582AF7-9330-D04A-8438-4A7A627A59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4913" y="2769878"/>
                <a:ext cx="400081" cy="107202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7C195F-4DBA-7146-8EBE-A5F28052B6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5230" y="1810292"/>
                <a:ext cx="369970" cy="99134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788450AE-16D0-164E-AC7B-FCB25726BF1D}"/>
                  </a:ext>
                </a:extLst>
              </p:cNvPr>
              <p:cNvSpPr/>
              <p:nvPr/>
            </p:nvSpPr>
            <p:spPr>
              <a:xfrm rot="4500000">
                <a:off x="7517547" y="2345087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FEBE52C7-EBC7-AA43-93C3-3F591C8F2B57}"/>
                  </a:ext>
                </a:extLst>
              </p:cNvPr>
              <p:cNvSpPr/>
              <p:nvPr/>
            </p:nvSpPr>
            <p:spPr>
              <a:xfrm rot="20700000">
                <a:off x="7517547" y="2345087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33A3B804-EE55-ED42-A9C1-D8E5F876F236}"/>
                  </a:ext>
                </a:extLst>
              </p:cNvPr>
              <p:cNvSpPr/>
              <p:nvPr/>
            </p:nvSpPr>
            <p:spPr>
              <a:xfrm rot="15300000">
                <a:off x="7383777" y="1932154"/>
                <a:ext cx="429542" cy="429541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3EE85A4-0052-BE48-AED6-6361170976B0}"/>
                  </a:ext>
                </a:extLst>
              </p:cNvPr>
              <p:cNvSpPr/>
              <p:nvPr/>
            </p:nvSpPr>
            <p:spPr>
              <a:xfrm rot="9900000">
                <a:off x="7383777" y="1932154"/>
                <a:ext cx="429541" cy="429542"/>
              </a:xfrm>
              <a:prstGeom prst="arc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8B4A39-8352-EA43-8862-D06DD231AC80}"/>
                </a:ext>
              </a:extLst>
            </p:cNvPr>
            <p:cNvGrpSpPr/>
            <p:nvPr/>
          </p:nvGrpSpPr>
          <p:grpSpPr>
            <a:xfrm>
              <a:off x="6689765" y="2784656"/>
              <a:ext cx="409442" cy="673721"/>
              <a:chOff x="9377175" y="2667438"/>
              <a:chExt cx="599164" cy="98590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5E04EE3-3F4E-F54B-8729-20869F60F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7175" y="2667438"/>
                <a:ext cx="303467" cy="98590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D2D449F-3E4D-A542-B432-ADD58A9FE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1771" y="2667438"/>
                <a:ext cx="284568" cy="834420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D9AD581-AC99-8C4B-89AE-29004E0DE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7996" y="3197335"/>
                <a:ext cx="146545" cy="39267"/>
              </a:xfrm>
              <a:prstGeom prst="line">
                <a:avLst/>
              </a:prstGeom>
              <a:ln w="88900" cap="rnd">
                <a:solidFill>
                  <a:srgbClr val="0CF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489AE00-185F-724A-BC05-9B5020A5D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0436" y="2474421"/>
              <a:ext cx="239829" cy="64262"/>
            </a:xfrm>
            <a:prstGeom prst="line">
              <a:avLst/>
            </a:prstGeom>
            <a:ln w="88900" cap="rnd">
              <a:solidFill>
                <a:srgbClr val="0C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95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bg1"/>
          </a:solidFill>
          <a:round/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 cap="rnd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62544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สิรวิชญ์  ตั้งตรงทรัพย์</dc:creator>
  <cp:lastModifiedBy>สิรวิชญ์  ตั้งตรงทรัพย์</cp:lastModifiedBy>
  <cp:revision>435</cp:revision>
  <dcterms:created xsi:type="dcterms:W3CDTF">2021-01-01T11:44:12Z</dcterms:created>
  <dcterms:modified xsi:type="dcterms:W3CDTF">2022-02-14T08:11:02Z</dcterms:modified>
</cp:coreProperties>
</file>