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bb1ed4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bb1ed4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bb1ed42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bb1ed42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bb1ed42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bb1ed42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bb1ed42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bb1ed42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bb1ed42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bb1ed42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8000" y="778675"/>
            <a:ext cx="8568000" cy="15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data breaches inevitable?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68825" y="20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Theoretically - Yes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49625" y="723850"/>
            <a:ext cx="81393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</a:t>
            </a:r>
            <a:r>
              <a:rPr lang="en-GB" sz="1700"/>
              <a:t>here is no such thing as an Impenetrable fortress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Given enough time and resources, any </a:t>
            </a:r>
            <a:r>
              <a:rPr lang="en-GB" sz="1700"/>
              <a:t>security measure can be subverted</a:t>
            </a:r>
            <a:endParaRPr sz="1700"/>
          </a:p>
        </p:txBody>
      </p:sp>
      <p:sp>
        <p:nvSpPr>
          <p:cNvPr id="62" name="Google Shape;62;p14"/>
          <p:cNvSpPr txBox="1"/>
          <p:nvPr/>
        </p:nvSpPr>
        <p:spPr>
          <a:xfrm>
            <a:off x="118825" y="1542975"/>
            <a:ext cx="810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According to itgovernance.co.uk, around 41.9 Million records were been breached in just March 2023 </a:t>
            </a:r>
            <a:r>
              <a:rPr lang="en-GB" sz="700">
                <a:solidFill>
                  <a:schemeClr val="dk1"/>
                </a:solidFill>
              </a:rPr>
              <a:t>https://www.itgovernance.co.uk/blog/list-of-data-breaches-and-cyber-attacks-in-march-2023</a:t>
            </a:r>
            <a:endParaRPr sz="700"/>
          </a:p>
        </p:txBody>
      </p:sp>
      <p:sp>
        <p:nvSpPr>
          <p:cNvPr id="63" name="Google Shape;63;p14"/>
          <p:cNvSpPr txBox="1"/>
          <p:nvPr/>
        </p:nvSpPr>
        <p:spPr>
          <a:xfrm>
            <a:off x="0" y="4743300"/>
            <a:ext cx="78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8825" y="2044275"/>
            <a:ext cx="805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how the working world has changed, many new security flaws have been introduced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Cloud based work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Working from home - Networks may not be as secure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Access to new devices, everywhere - a compromise could come from any angle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Data is simply becoming a more and more valuable commodity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50925" y="3264700"/>
            <a:ext cx="803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old methods work just as well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Phishing remains the tool of choice for hackers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“In 2022, 76% of organizations were targeted by a ransomware attack, out of which 64% were actually infected. Only 50% of these organizations managed to retrieve their data after paying the ransom. Additionally, a little over 66% of respondents reported to have had multiple, isolated infections.” - </a:t>
            </a:r>
            <a:r>
              <a:rPr lang="en-GB" sz="600"/>
              <a:t>https://www.forbes.com/sites/chuckbrooks/2023/03/05/cybersecurity-trends--statistics-for-2023-more-treachery-and-risk-ahead-as-attack-surface-and-hacker-capabilities-grow/?sh=6417598819db</a:t>
            </a:r>
            <a:endParaRPr sz="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90225" y="2486025"/>
            <a:ext cx="8976900" cy="20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90225" y="8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breaches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228600" y="4036100"/>
            <a:ext cx="85440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8222450" y="3679025"/>
            <a:ext cx="7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7384850" y="2671775"/>
            <a:ext cx="16824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January 2023: Google Fi Customer Data Stolen in T-Mobile Breach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6459088" y="3679025"/>
            <a:ext cx="7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5935288" y="2574425"/>
            <a:ext cx="13053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December 2018: Google+ Bug Exposes 52.5 Million Users’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>
            <a:off x="5395900" y="3679025"/>
            <a:ext cx="7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4863700" y="2574425"/>
            <a:ext cx="10716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March 2018: Google+ Bug Exposes 500,000 Users’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>
            <a:off x="4038575" y="3679025"/>
            <a:ext cx="7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/>
        </p:nvSpPr>
        <p:spPr>
          <a:xfrm>
            <a:off x="3381425" y="2611100"/>
            <a:ext cx="13215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November 2016: Gooligan Malware Compromises 1 Million Android Devices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5"/>
          <p:cNvCxnSpPr/>
          <p:nvPr/>
        </p:nvCxnSpPr>
        <p:spPr>
          <a:xfrm>
            <a:off x="2888450" y="3679025"/>
            <a:ext cx="7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5"/>
          <p:cNvSpPr txBox="1"/>
          <p:nvPr/>
        </p:nvSpPr>
        <p:spPr>
          <a:xfrm>
            <a:off x="2288450" y="2574425"/>
            <a:ext cx="12072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September 2015: BrainTest Malware Infects Up to 1 Million Android Devices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5"/>
          <p:cNvCxnSpPr/>
          <p:nvPr/>
        </p:nvCxnSpPr>
        <p:spPr>
          <a:xfrm>
            <a:off x="1809725" y="3679025"/>
            <a:ext cx="7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1195475" y="2589725"/>
            <a:ext cx="12072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September 2014: Nearly 5 Million Gmail Passwords Leaked Online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85" name="Google Shape;85;p15"/>
          <p:cNvCxnSpPr/>
          <p:nvPr/>
        </p:nvCxnSpPr>
        <p:spPr>
          <a:xfrm>
            <a:off x="559475" y="3679025"/>
            <a:ext cx="72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 txBox="1"/>
          <p:nvPr/>
        </p:nvSpPr>
        <p:spPr>
          <a:xfrm>
            <a:off x="32900" y="2671775"/>
            <a:ext cx="13053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June – December 2009: Hackers Breach Google Servers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222" y="78225"/>
            <a:ext cx="6280650" cy="23684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50025" y="628650"/>
            <a:ext cx="2458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Even the giants within Tech aren’t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safe</a:t>
            </a:r>
            <a:r>
              <a:rPr lang="en-GB" sz="1200"/>
              <a:t> - Google frequently falls victim to data breaches.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/>
            </a:br>
            <a:r>
              <a:rPr lang="en-GB" sz="1200"/>
              <a:t>It’s safe to assume that Google’s security measures have increased alongside their employment rate</a:t>
            </a:r>
            <a:endParaRPr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214325" y="4200525"/>
            <a:ext cx="852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Information taken from:  https://firewalltimes.com/google-data-breach-timeline/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breaches are inevitable, then should third parties be trusted with our data?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521625"/>
            <a:ext cx="8520600" cy="30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reality is that we are now in a world where our actions, lives and patterns are logged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Of course, some of this is necessary or acceptable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Government bodies need our data for records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Companies keep our data for our convenience 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Once our data is in the </a:t>
            </a:r>
            <a:r>
              <a:rPr lang="en-GB" sz="1600"/>
              <a:t>hands</a:t>
            </a:r>
            <a:r>
              <a:rPr lang="en-GB" sz="1600"/>
              <a:t> of another, it should be their responsibility to look after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Equally, we have to accept that our data being leaked is a risk that comes with living in the modern world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However, If breaches are indeed inevitable, then </a:t>
            </a:r>
            <a:r>
              <a:rPr lang="en-GB" sz="1600"/>
              <a:t>perhaps the most important thing that can be done is to limit what data can leaked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be done?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0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Treat data breaches as inevitable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Anonymise data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“Need to know” basis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“Never trust, always verify” - Microsoft Zero Trust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Only gather what you need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 AI or Machine Learning to help secure data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These tools can be used to help protect against conventional/emerging forms of cyber-attacks, or recognise patterns associated with breaches earlier than before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However, our tool is </a:t>
            </a:r>
            <a:r>
              <a:rPr lang="en-GB"/>
              <a:t>another's</a:t>
            </a:r>
            <a:r>
              <a:rPr lang="en-GB"/>
              <a:t> weapon - these same tools can be used to enable breaches in </a:t>
            </a:r>
            <a:r>
              <a:rPr lang="en-GB"/>
              <a:t>the same 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