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952d39e8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952d39e8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c952d39e8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c952d39e8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952d39e8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952d39e8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 Game flow, Input, Rendering, Movement, Editors (level, sprite, content, etc.), Physics / Collision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952d39e8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952d39e8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6" name="Google Shape;56;p1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4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5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66" name="Google Shape;66;p15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75" name="Google Shape;75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20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97" name="Google Shape;97;p2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" name="Google Shape;10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21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6" name="Google Shape;116;p2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1" name="Google Shape;121;p23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Alpha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131" name="Google Shape;131;p25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Jumperman by Only4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technology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Enemies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Player movement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Collapsing tiles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0" y="20847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750" y="1033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7709" y="3093200"/>
            <a:ext cx="439700" cy="4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Adding more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Animation for sprites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Creating Assets (Sounds)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Balancing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User Testing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