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EBFD66-AFD9-4716-9899-AA5EE97D28AF}">
  <a:tblStyle styleId="{CEEBFD66-AFD9-4716-9899-AA5EE97D28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72313c31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72313c31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72313c3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72313c3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fd9aa1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fd9aa1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72313c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72313c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e72313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e72313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72313c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72313c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72313c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e72313c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72313c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72313c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e72313c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e72313c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b1ec1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b1ec1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fd9aa1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fd9aa1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name: Jumperman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Mitigations</a:t>
            </a:r>
            <a:endParaRPr sz="25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2400"/>
              <a:buChar char="●"/>
            </a:pPr>
            <a:r>
              <a:rPr lang="en-GB" sz="2400">
                <a:solidFill>
                  <a:srgbClr val="B7B7B7"/>
                </a:solidFill>
              </a:rPr>
              <a:t>Test frequently with Memory profiler tool (Deleaker)</a:t>
            </a:r>
            <a:endParaRPr sz="24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2400"/>
              <a:buChar char="●"/>
            </a:pPr>
            <a:r>
              <a:rPr lang="en-GB" sz="2400">
                <a:solidFill>
                  <a:srgbClr val="B7B7B7"/>
                </a:solidFill>
              </a:rPr>
              <a:t>Project </a:t>
            </a:r>
            <a:r>
              <a:rPr lang="en-GB" sz="2400">
                <a:solidFill>
                  <a:srgbClr val="B7B7B7"/>
                </a:solidFill>
              </a:rPr>
              <a:t>Management skills from CSD1400 (start early, backlogs.)</a:t>
            </a:r>
            <a:endParaRPr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50850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150850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400"/>
              <a:t>Product Vision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/>
              <a:t>Platformer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2D Single player with multiple levels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u="sng"/>
              <a:t>Movement c</a:t>
            </a:r>
            <a:r>
              <a:rPr lang="en-GB" sz="2400" u="sng"/>
              <a:t>ontrols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              to move </a:t>
            </a:r>
            <a:r>
              <a:rPr lang="en-GB" sz="2400"/>
              <a:t>Left, Right, Jump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253350"/>
            <a:ext cx="8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FFFF"/>
                </a:solidFill>
              </a:rPr>
              <a:t>Gameplay M</a:t>
            </a:r>
            <a:r>
              <a:rPr lang="en-GB" sz="2600">
                <a:solidFill>
                  <a:srgbClr val="FFFFFF"/>
                </a:solidFill>
              </a:rPr>
              <a:t>echanics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23008" l="8513" r="8021" t="19181"/>
          <a:stretch/>
        </p:blipFill>
        <p:spPr>
          <a:xfrm>
            <a:off x="1028650" y="3438300"/>
            <a:ext cx="914175" cy="6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/>
              <a:t>Objective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Kill all enemies and reach the objective tile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u="sng"/>
              <a:t>Key features</a:t>
            </a:r>
            <a:endParaRPr sz="2400" u="sng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Tiles</a:t>
            </a:r>
            <a:endParaRPr sz="2400"/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240025"/>
            <a:ext cx="8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FFFF"/>
                </a:solidFill>
              </a:rPr>
              <a:t>Gameplay Mechanics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650" y="3689900"/>
            <a:ext cx="445700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175" y="3689900"/>
            <a:ext cx="445700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700" y="3689900"/>
            <a:ext cx="445700" cy="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375" y="3689900"/>
            <a:ext cx="445700" cy="4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514875" y="2865650"/>
            <a:ext cx="160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Enemies: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13" y="5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Steady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Source: </a:t>
            </a:r>
            <a:r>
              <a:rPr lang="en-GB"/>
              <a:t>https://gustav-k.itch.io/block-steady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73" y="1152475"/>
            <a:ext cx="4572274" cy="3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Feasibility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70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Delivery Plan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7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{CEEBFD66-AFD9-4716-9899-AA5EE97D28AF}</a:tableStyleId>
              </a:tblPr>
              <a:tblGrid>
                <a:gridCol w="738175"/>
                <a:gridCol w="2881325"/>
                <a:gridCol w="490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Week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Tasks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Comments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Form group and come up with product concept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Decided on Platformer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Finalise game concept, decided on base game mechanics and start working on basic controls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Collapsing tiles and remaining on objective tile after the rest collapse is the win condition.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Prepare for pitch.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Player/Enemy movement and tiles collapse. </a:t>
                      </a:r>
                      <a:br>
                        <a:rPr lang="en-GB">
                          <a:solidFill>
                            <a:srgbClr val="FFFFFF"/>
                          </a:solidFill>
                        </a:rPr>
                      </a:br>
                      <a:r>
                        <a:rPr lang="en-GB">
                          <a:solidFill>
                            <a:srgbClr val="FF0000"/>
                          </a:solidFill>
                        </a:rPr>
                        <a:t>Pitch, SRS.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Jump/Double jump.</a:t>
                      </a:r>
                      <a:br>
                        <a:rPr lang="en-GB">
                          <a:solidFill>
                            <a:srgbClr val="FFFFFF"/>
                          </a:solidFill>
                        </a:rPr>
                      </a:br>
                      <a:r>
                        <a:rPr lang="en-GB">
                          <a:solidFill>
                            <a:srgbClr val="FFFFFF"/>
                          </a:solidFill>
                        </a:rPr>
                        <a:t>Prepare for pitch, reflect on feedback and discuss if any major changes are necessary.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Level editor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TDD/PPD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Load level from text file. Design of sprites and tiles.</a:t>
                      </a:r>
                      <a:br>
                        <a:rPr lang="en-GB">
                          <a:solidFill>
                            <a:srgbClr val="FFFFFF"/>
                          </a:solidFill>
                        </a:rPr>
                      </a:br>
                      <a:r>
                        <a:rPr lang="en-GB">
                          <a:solidFill>
                            <a:srgbClr val="FFFFFF"/>
                          </a:solidFill>
                        </a:rPr>
                        <a:t>Work on the TDD / PDD.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Code..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Collisions, Gamestate Manager,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Backlog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Work on backlog to divide task. Priority goes to mid terms.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70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Delivery Plan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311700" y="54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{CEEBFD66-AFD9-4716-9899-AA5EE97D28AF}</a:tableStyleId>
              </a:tblPr>
              <a:tblGrid>
                <a:gridCol w="738175"/>
                <a:gridCol w="2881325"/>
                <a:gridCol w="490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Week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Tasks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Comments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Code..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Implement more game objects (scale-able tiles, escalator-like tiles)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Engine proof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 feedback for engine proof and make necessary adjustments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Code.. Prepare for milestone presentation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Work on p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article effects, sound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Prepare slides for milestone presentation.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Milestone Presentation - Alpha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Get feedback, work on areas that can be improved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User testing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Collate feedback, see what the players think of the game and make improvements where necessary.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Polishing, 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User Test Report submission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Abandon any “could have”, won’t have time to implement.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Submission</a:t>
                      </a:r>
                      <a:r>
                        <a:rPr lang="en-GB">
                          <a:solidFill>
                            <a:srgbClr val="FFFFFF"/>
                          </a:solidFill>
                        </a:rPr>
                        <a:t> and prepare for </a:t>
                      </a:r>
                      <a:r>
                        <a:rPr lang="en-GB">
                          <a:solidFill>
                            <a:srgbClr val="FF0000"/>
                          </a:solidFill>
                        </a:rPr>
                        <a:t>presentation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Check rubrics and make sure submission guideline is adhered 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Challenges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-GB" sz="2400">
                <a:solidFill>
                  <a:srgbClr val="CCCCCC"/>
                </a:solidFill>
              </a:rPr>
              <a:t>Memory leaks</a:t>
            </a:r>
            <a:endParaRPr sz="24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-GB" sz="2400">
                <a:solidFill>
                  <a:srgbClr val="CCCCCC"/>
                </a:solidFill>
              </a:rPr>
              <a:t>Animation and design</a:t>
            </a:r>
            <a:endParaRPr sz="24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lang="en-GB" sz="2400">
                <a:solidFill>
                  <a:srgbClr val="CCCCCC"/>
                </a:solidFill>
              </a:rPr>
              <a:t>Unable to create many levels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