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952d39e8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952d39e8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952d39e8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952d39e8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952d39e8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952d39e8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Game flow, Input, Rendering, Movement, Editors (level, sprite, content, etc.), Physics / Collision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952d39e8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952d39e8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Jumperman by Only4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technology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Enemies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Player movement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Collapsing tiles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20847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0" y="1033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7709" y="3093200"/>
            <a:ext cx="439700" cy="4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more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Animation for sprites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Assets (Sounds)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Balancing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Testing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