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f4934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f4934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5f493425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5f493425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 </a:t>
            </a:r>
            <a:r>
              <a:rPr lang="en-GB"/>
              <a:t>Game flow, Input, Rendering, Movement, Editors (level, sprite, content, etc.), Physics / Collision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f493425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f493425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f493425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5f493425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 Proof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Jumperman by Only4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technology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Enemies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Player movement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Collapsing tiles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0847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103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709" y="3093200"/>
            <a:ext cx="439700" cy="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Technical Risks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Inaccurate collision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Collapsing tile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Physics </a:t>
            </a:r>
            <a:r>
              <a:rPr lang="en-GB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Mitigations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Axis Aligned Bounding Box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Having a manager for collapsing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Fmod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