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Russo One"/>
      <p:regular r:id="rId19"/>
    </p:embeddedFont>
    <p:embeddedFont>
      <p:font typeface="Josefin Sans"/>
      <p:regular r:id="rId20"/>
      <p:bold r:id="rId21"/>
      <p:italic r:id="rId22"/>
      <p:boldItalic r:id="rId23"/>
    </p:embeddedFont>
    <p:embeddedFont>
      <p:font typeface="Open Sans ExtraBold"/>
      <p:bold r:id="rId24"/>
      <p:boldItalic r:id="rId25"/>
    </p:embeddedFont>
    <p:embeddedFont>
      <p:font typeface="Open Sans Light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efinSans-regular.fntdata"/><Relationship Id="rId22" Type="http://schemas.openxmlformats.org/officeDocument/2006/relationships/font" Target="fonts/JosefinSans-italic.fntdata"/><Relationship Id="rId21" Type="http://schemas.openxmlformats.org/officeDocument/2006/relationships/font" Target="fonts/JosefinSans-bold.fntdata"/><Relationship Id="rId24" Type="http://schemas.openxmlformats.org/officeDocument/2006/relationships/font" Target="fonts/OpenSansExtraBold-bold.fntdata"/><Relationship Id="rId23" Type="http://schemas.openxmlformats.org/officeDocument/2006/relationships/font" Target="fonts/Josefi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Light-regular.fntdata"/><Relationship Id="rId25" Type="http://schemas.openxmlformats.org/officeDocument/2006/relationships/font" Target="fonts/OpenSansExtraBold-boldItalic.fntdata"/><Relationship Id="rId28" Type="http://schemas.openxmlformats.org/officeDocument/2006/relationships/font" Target="fonts/OpenSansLight-italic.fntdata"/><Relationship Id="rId27" Type="http://schemas.openxmlformats.org/officeDocument/2006/relationships/font" Target="fonts/OpenSans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19" Type="http://schemas.openxmlformats.org/officeDocument/2006/relationships/font" Target="fonts/RussoOne-regular.fntdata"/><Relationship Id="rId18" Type="http://schemas.openxmlformats.org/officeDocument/2006/relationships/font" Target="fonts/ProximaNova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cc81f52eea_0_3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cc81f52eea_0_3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cc81f52eea_0_1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cc81f52eea_0_1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cc81f52eea_0_2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cc81f52eea_0_2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cc81f52eea_0_3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cc81f52eea_0_3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ae72313c31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ae72313c31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cc81f52eea_0_4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cc81f52eea_0_4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cc81f52eea_0_4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cc81f52eea_0_4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cc81f52eea_0_4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cc81f52eea_0_4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b3fd9aa12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b3fd9aa12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freepik.com/free-vector/accessory-set-social-media-pixel-art-style_949345.htm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freepik.com/free-vector/accessory-set-social-media-pixel-art-style_949345.htm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4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694288" y="1377696"/>
            <a:ext cx="7738200" cy="130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/>
          <p:nvPr/>
        </p:nvSpPr>
        <p:spPr>
          <a:xfrm rot="10800000">
            <a:off x="587605" y="3059788"/>
            <a:ext cx="88914" cy="89582"/>
          </a:xfrm>
          <a:custGeom>
            <a:rect b="b" l="l" r="r" t="t"/>
            <a:pathLst>
              <a:path extrusionOk="0" h="420" w="421">
                <a:moveTo>
                  <a:pt x="1" y="0"/>
                </a:moveTo>
                <a:lnTo>
                  <a:pt x="1" y="420"/>
                </a:lnTo>
                <a:lnTo>
                  <a:pt x="420" y="420"/>
                </a:lnTo>
                <a:lnTo>
                  <a:pt x="4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498480" y="3866452"/>
            <a:ext cx="89337" cy="89582"/>
          </a:xfrm>
          <a:custGeom>
            <a:rect b="b" l="l" r="r" t="t"/>
            <a:pathLst>
              <a:path extrusionOk="0" h="420" w="423">
                <a:moveTo>
                  <a:pt x="0" y="0"/>
                </a:moveTo>
                <a:lnTo>
                  <a:pt x="0" y="420"/>
                </a:lnTo>
                <a:lnTo>
                  <a:pt x="423" y="420"/>
                </a:lnTo>
                <a:lnTo>
                  <a:pt x="42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214225" y="2787236"/>
            <a:ext cx="88703" cy="89582"/>
          </a:xfrm>
          <a:custGeom>
            <a:rect b="b" l="l" r="r" t="t"/>
            <a:pathLst>
              <a:path extrusionOk="0" h="420" w="420">
                <a:moveTo>
                  <a:pt x="0" y="0"/>
                </a:moveTo>
                <a:lnTo>
                  <a:pt x="0" y="420"/>
                </a:lnTo>
                <a:lnTo>
                  <a:pt x="420" y="420"/>
                </a:lnTo>
                <a:lnTo>
                  <a:pt x="4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89545" y="3437976"/>
            <a:ext cx="88703" cy="90435"/>
          </a:xfrm>
          <a:custGeom>
            <a:rect b="b" l="l" r="r" t="t"/>
            <a:pathLst>
              <a:path extrusionOk="0" h="424" w="420">
                <a:moveTo>
                  <a:pt x="0" y="1"/>
                </a:moveTo>
                <a:lnTo>
                  <a:pt x="0" y="424"/>
                </a:lnTo>
                <a:lnTo>
                  <a:pt x="420" y="424"/>
                </a:lnTo>
                <a:lnTo>
                  <a:pt x="42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13225" y="539500"/>
            <a:ext cx="336631" cy="343199"/>
            <a:chOff x="713225" y="3660775"/>
            <a:chExt cx="336631" cy="343199"/>
          </a:xfrm>
        </p:grpSpPr>
        <p:sp>
          <p:nvSpPr>
            <p:cNvPr id="14" name="Google Shape;14;p2"/>
            <p:cNvSpPr/>
            <p:nvPr/>
          </p:nvSpPr>
          <p:spPr>
            <a:xfrm>
              <a:off x="980341" y="3660775"/>
              <a:ext cx="69515" cy="70815"/>
            </a:xfrm>
            <a:custGeom>
              <a:rect b="b" l="l" r="r" t="t"/>
              <a:pathLst>
                <a:path extrusionOk="0" h="1035" w="1016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13225" y="3933228"/>
              <a:ext cx="70746" cy="70746"/>
            </a:xfrm>
            <a:custGeom>
              <a:rect b="b" l="l" r="r" t="t"/>
              <a:pathLst>
                <a:path extrusionOk="0" h="1034" w="1034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80341" y="3933228"/>
              <a:ext cx="69515" cy="70746"/>
            </a:xfrm>
            <a:custGeom>
              <a:rect b="b" l="l" r="r" t="t"/>
              <a:pathLst>
                <a:path extrusionOk="0" h="1034" w="1016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13225" y="3660775"/>
              <a:ext cx="70746" cy="70815"/>
            </a:xfrm>
            <a:custGeom>
              <a:rect b="b" l="l" r="r" t="t"/>
              <a:pathLst>
                <a:path extrusionOk="0" h="1035" w="1034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16230" y="3799601"/>
              <a:ext cx="70746" cy="69515"/>
            </a:xfrm>
            <a:custGeom>
              <a:rect b="b" l="l" r="r" t="t"/>
              <a:pathLst>
                <a:path extrusionOk="0" h="1016" w="1034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80004" y="3799601"/>
              <a:ext cx="70746" cy="69515"/>
            </a:xfrm>
            <a:custGeom>
              <a:rect b="b" l="l" r="r" t="t"/>
              <a:pathLst>
                <a:path extrusionOk="0" h="1016" w="1034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48083" y="3730222"/>
              <a:ext cx="69515" cy="70746"/>
            </a:xfrm>
            <a:custGeom>
              <a:rect b="b" l="l" r="r" t="t"/>
              <a:pathLst>
                <a:path extrusionOk="0" h="1034" w="1016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49383" y="3866380"/>
              <a:ext cx="69515" cy="69515"/>
            </a:xfrm>
            <a:custGeom>
              <a:rect b="b" l="l" r="r" t="t"/>
              <a:pathLst>
                <a:path extrusionOk="0" h="1016" w="1016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8094100" y="539500"/>
            <a:ext cx="336631" cy="343199"/>
            <a:chOff x="8138150" y="3660775"/>
            <a:chExt cx="336631" cy="343199"/>
          </a:xfrm>
        </p:grpSpPr>
        <p:sp>
          <p:nvSpPr>
            <p:cNvPr id="23" name="Google Shape;23;p2"/>
            <p:cNvSpPr/>
            <p:nvPr/>
          </p:nvSpPr>
          <p:spPr>
            <a:xfrm>
              <a:off x="8405266" y="3660775"/>
              <a:ext cx="69515" cy="70815"/>
            </a:xfrm>
            <a:custGeom>
              <a:rect b="b" l="l" r="r" t="t"/>
              <a:pathLst>
                <a:path extrusionOk="0" h="1035" w="1016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138150" y="3933228"/>
              <a:ext cx="70746" cy="70746"/>
            </a:xfrm>
            <a:custGeom>
              <a:rect b="b" l="l" r="r" t="t"/>
              <a:pathLst>
                <a:path extrusionOk="0" h="1034" w="1034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405266" y="3933228"/>
              <a:ext cx="69515" cy="70746"/>
            </a:xfrm>
            <a:custGeom>
              <a:rect b="b" l="l" r="r" t="t"/>
              <a:pathLst>
                <a:path extrusionOk="0" h="1034" w="1016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138150" y="3660775"/>
              <a:ext cx="70746" cy="70815"/>
            </a:xfrm>
            <a:custGeom>
              <a:rect b="b" l="l" r="r" t="t"/>
              <a:pathLst>
                <a:path extrusionOk="0" h="1035" w="1034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41155" y="3799601"/>
              <a:ext cx="70746" cy="69515"/>
            </a:xfrm>
            <a:custGeom>
              <a:rect b="b" l="l" r="r" t="t"/>
              <a:pathLst>
                <a:path extrusionOk="0" h="1016" w="1034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204929" y="3799601"/>
              <a:ext cx="70746" cy="69515"/>
            </a:xfrm>
            <a:custGeom>
              <a:rect b="b" l="l" r="r" t="t"/>
              <a:pathLst>
                <a:path extrusionOk="0" h="1016" w="1034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273008" y="3730222"/>
              <a:ext cx="69515" cy="70746"/>
            </a:xfrm>
            <a:custGeom>
              <a:rect b="b" l="l" r="r" t="t"/>
              <a:pathLst>
                <a:path extrusionOk="0" h="1034" w="1016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274308" y="3866380"/>
              <a:ext cx="69515" cy="69515"/>
            </a:xfrm>
            <a:custGeom>
              <a:rect b="b" l="l" r="r" t="t"/>
              <a:pathLst>
                <a:path extrusionOk="0" h="1016" w="1016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" name="Google Shape;31;p2"/>
          <p:cNvSpPr/>
          <p:nvPr/>
        </p:nvSpPr>
        <p:spPr>
          <a:xfrm>
            <a:off x="4335763" y="3423388"/>
            <a:ext cx="472480" cy="2467791"/>
          </a:xfrm>
          <a:custGeom>
            <a:rect b="b" l="l" r="r" t="t"/>
            <a:pathLst>
              <a:path extrusionOk="0" h="42991" w="8231">
                <a:moveTo>
                  <a:pt x="6546" y="5705"/>
                </a:moveTo>
                <a:lnTo>
                  <a:pt x="6546" y="9093"/>
                </a:lnTo>
                <a:lnTo>
                  <a:pt x="1704" y="9093"/>
                </a:lnTo>
                <a:lnTo>
                  <a:pt x="1704" y="5705"/>
                </a:lnTo>
                <a:close/>
                <a:moveTo>
                  <a:pt x="6565" y="10164"/>
                </a:moveTo>
                <a:lnTo>
                  <a:pt x="6565" y="13495"/>
                </a:lnTo>
                <a:lnTo>
                  <a:pt x="1723" y="13495"/>
                </a:lnTo>
                <a:lnTo>
                  <a:pt x="1723" y="10164"/>
                </a:lnTo>
                <a:close/>
                <a:moveTo>
                  <a:pt x="6565" y="14567"/>
                </a:moveTo>
                <a:lnTo>
                  <a:pt x="6565" y="17936"/>
                </a:lnTo>
                <a:lnTo>
                  <a:pt x="1723" y="17936"/>
                </a:lnTo>
                <a:lnTo>
                  <a:pt x="1723" y="14567"/>
                </a:lnTo>
                <a:close/>
                <a:moveTo>
                  <a:pt x="6565" y="19007"/>
                </a:moveTo>
                <a:lnTo>
                  <a:pt x="6565" y="22300"/>
                </a:lnTo>
                <a:lnTo>
                  <a:pt x="1723" y="22300"/>
                </a:lnTo>
                <a:lnTo>
                  <a:pt x="1723" y="19007"/>
                </a:lnTo>
                <a:close/>
                <a:moveTo>
                  <a:pt x="6565" y="23371"/>
                </a:moveTo>
                <a:lnTo>
                  <a:pt x="6565" y="26740"/>
                </a:lnTo>
                <a:lnTo>
                  <a:pt x="1723" y="26740"/>
                </a:lnTo>
                <a:lnTo>
                  <a:pt x="1723" y="23371"/>
                </a:lnTo>
                <a:close/>
                <a:moveTo>
                  <a:pt x="6565" y="27793"/>
                </a:moveTo>
                <a:lnTo>
                  <a:pt x="6565" y="31123"/>
                </a:lnTo>
                <a:lnTo>
                  <a:pt x="1723" y="31123"/>
                </a:lnTo>
                <a:lnTo>
                  <a:pt x="1723" y="27793"/>
                </a:lnTo>
                <a:close/>
                <a:moveTo>
                  <a:pt x="6546" y="32195"/>
                </a:moveTo>
                <a:lnTo>
                  <a:pt x="6546" y="35564"/>
                </a:lnTo>
                <a:lnTo>
                  <a:pt x="1704" y="35564"/>
                </a:lnTo>
                <a:lnTo>
                  <a:pt x="1704" y="32195"/>
                </a:lnTo>
                <a:close/>
                <a:moveTo>
                  <a:pt x="6565" y="36655"/>
                </a:moveTo>
                <a:lnTo>
                  <a:pt x="6565" y="39966"/>
                </a:lnTo>
                <a:lnTo>
                  <a:pt x="1723" y="39966"/>
                </a:lnTo>
                <a:lnTo>
                  <a:pt x="1723" y="36655"/>
                </a:lnTo>
                <a:close/>
                <a:moveTo>
                  <a:pt x="0" y="1"/>
                </a:moveTo>
                <a:lnTo>
                  <a:pt x="0" y="42991"/>
                </a:lnTo>
                <a:lnTo>
                  <a:pt x="1704" y="42991"/>
                </a:lnTo>
                <a:lnTo>
                  <a:pt x="1704" y="41038"/>
                </a:lnTo>
                <a:lnTo>
                  <a:pt x="6546" y="41038"/>
                </a:lnTo>
                <a:lnTo>
                  <a:pt x="6546" y="42991"/>
                </a:lnTo>
                <a:lnTo>
                  <a:pt x="8231" y="42991"/>
                </a:lnTo>
                <a:lnTo>
                  <a:pt x="8231" y="1"/>
                </a:lnTo>
                <a:lnTo>
                  <a:pt x="6546" y="1"/>
                </a:lnTo>
                <a:lnTo>
                  <a:pt x="6546" y="4633"/>
                </a:lnTo>
                <a:lnTo>
                  <a:pt x="1704" y="4633"/>
                </a:lnTo>
                <a:lnTo>
                  <a:pt x="170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 txBox="1"/>
          <p:nvPr>
            <p:ph idx="1" type="subTitle"/>
          </p:nvPr>
        </p:nvSpPr>
        <p:spPr>
          <a:xfrm>
            <a:off x="695488" y="2496125"/>
            <a:ext cx="7735800" cy="75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" name="Google Shape;33;p2"/>
          <p:cNvSpPr/>
          <p:nvPr/>
        </p:nvSpPr>
        <p:spPr>
          <a:xfrm>
            <a:off x="-97575" y="4599425"/>
            <a:ext cx="9232896" cy="3012986"/>
          </a:xfrm>
          <a:custGeom>
            <a:rect b="b" l="l" r="r" t="t"/>
            <a:pathLst>
              <a:path extrusionOk="0" h="43638" w="102759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 flipH="1" rot="10800000">
            <a:off x="8506925" y="3059788"/>
            <a:ext cx="88914" cy="89582"/>
          </a:xfrm>
          <a:custGeom>
            <a:rect b="b" l="l" r="r" t="t"/>
            <a:pathLst>
              <a:path extrusionOk="0" h="420" w="421">
                <a:moveTo>
                  <a:pt x="1" y="0"/>
                </a:moveTo>
                <a:lnTo>
                  <a:pt x="1" y="420"/>
                </a:lnTo>
                <a:lnTo>
                  <a:pt x="420" y="420"/>
                </a:lnTo>
                <a:lnTo>
                  <a:pt x="4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 flipH="1" rot="10800000">
            <a:off x="8595627" y="3866452"/>
            <a:ext cx="89337" cy="89582"/>
          </a:xfrm>
          <a:custGeom>
            <a:rect b="b" l="l" r="r" t="t"/>
            <a:pathLst>
              <a:path extrusionOk="0" h="420" w="423">
                <a:moveTo>
                  <a:pt x="0" y="0"/>
                </a:moveTo>
                <a:lnTo>
                  <a:pt x="0" y="420"/>
                </a:lnTo>
                <a:lnTo>
                  <a:pt x="423" y="420"/>
                </a:lnTo>
                <a:lnTo>
                  <a:pt x="42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flipH="1" rot="10800000">
            <a:off x="9005196" y="3437976"/>
            <a:ext cx="88703" cy="90435"/>
          </a:xfrm>
          <a:custGeom>
            <a:rect b="b" l="l" r="r" t="t"/>
            <a:pathLst>
              <a:path extrusionOk="0" h="424" w="420">
                <a:moveTo>
                  <a:pt x="0" y="1"/>
                </a:moveTo>
                <a:lnTo>
                  <a:pt x="0" y="424"/>
                </a:lnTo>
                <a:lnTo>
                  <a:pt x="420" y="424"/>
                </a:lnTo>
                <a:lnTo>
                  <a:pt x="42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hasCustomPrompt="1" type="title"/>
          </p:nvPr>
        </p:nvSpPr>
        <p:spPr>
          <a:xfrm>
            <a:off x="720363" y="1280160"/>
            <a:ext cx="7703400" cy="86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11"/>
          <p:cNvSpPr txBox="1"/>
          <p:nvPr>
            <p:ph idx="12" type="sldNum"/>
          </p:nvPr>
        </p:nvSpPr>
        <p:spPr>
          <a:xfrm>
            <a:off x="8516520" y="527600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7" name="Google Shape;97;p11"/>
          <p:cNvSpPr txBox="1"/>
          <p:nvPr>
            <p:ph idx="2" type="title"/>
          </p:nvPr>
        </p:nvSpPr>
        <p:spPr>
          <a:xfrm>
            <a:off x="720238" y="2259060"/>
            <a:ext cx="7703400" cy="47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Google Shape;98;p11"/>
          <p:cNvSpPr/>
          <p:nvPr/>
        </p:nvSpPr>
        <p:spPr>
          <a:xfrm>
            <a:off x="-21375" y="4599425"/>
            <a:ext cx="9232896" cy="3012986"/>
          </a:xfrm>
          <a:custGeom>
            <a:rect b="b" l="l" r="r" t="t"/>
            <a:pathLst>
              <a:path extrusionOk="0" h="43638" w="102759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1"/>
          <p:cNvSpPr/>
          <p:nvPr/>
        </p:nvSpPr>
        <p:spPr>
          <a:xfrm>
            <a:off x="8301600" y="4168175"/>
            <a:ext cx="1534964" cy="1342594"/>
          </a:xfrm>
          <a:custGeom>
            <a:rect b="b" l="l" r="r" t="t"/>
            <a:pathLst>
              <a:path extrusionOk="0" h="14433" w="16501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1"/>
          <p:cNvSpPr/>
          <p:nvPr/>
        </p:nvSpPr>
        <p:spPr>
          <a:xfrm>
            <a:off x="-664887" y="4168175"/>
            <a:ext cx="1534964" cy="1342594"/>
          </a:xfrm>
          <a:custGeom>
            <a:rect b="b" l="l" r="r" t="t"/>
            <a:pathLst>
              <a:path extrusionOk="0" h="14433" w="16501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11"/>
          <p:cNvGrpSpPr/>
          <p:nvPr/>
        </p:nvGrpSpPr>
        <p:grpSpPr>
          <a:xfrm>
            <a:off x="713225" y="3660775"/>
            <a:ext cx="336631" cy="343199"/>
            <a:chOff x="713225" y="3660775"/>
            <a:chExt cx="336631" cy="343199"/>
          </a:xfrm>
        </p:grpSpPr>
        <p:sp>
          <p:nvSpPr>
            <p:cNvPr id="102" name="Google Shape;102;p11"/>
            <p:cNvSpPr/>
            <p:nvPr/>
          </p:nvSpPr>
          <p:spPr>
            <a:xfrm>
              <a:off x="980341" y="3660775"/>
              <a:ext cx="69515" cy="70815"/>
            </a:xfrm>
            <a:custGeom>
              <a:rect b="b" l="l" r="r" t="t"/>
              <a:pathLst>
                <a:path extrusionOk="0" h="1035" w="1016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713225" y="3933228"/>
              <a:ext cx="70746" cy="70746"/>
            </a:xfrm>
            <a:custGeom>
              <a:rect b="b" l="l" r="r" t="t"/>
              <a:pathLst>
                <a:path extrusionOk="0" h="1034" w="1034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980341" y="3933228"/>
              <a:ext cx="69515" cy="70746"/>
            </a:xfrm>
            <a:custGeom>
              <a:rect b="b" l="l" r="r" t="t"/>
              <a:pathLst>
                <a:path extrusionOk="0" h="1034" w="1016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713225" y="3660775"/>
              <a:ext cx="70746" cy="70815"/>
            </a:xfrm>
            <a:custGeom>
              <a:rect b="b" l="l" r="r" t="t"/>
              <a:pathLst>
                <a:path extrusionOk="0" h="1035" w="1034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1"/>
            <p:cNvSpPr/>
            <p:nvPr/>
          </p:nvSpPr>
          <p:spPr>
            <a:xfrm>
              <a:off x="916230" y="3799601"/>
              <a:ext cx="70746" cy="69515"/>
            </a:xfrm>
            <a:custGeom>
              <a:rect b="b" l="l" r="r" t="t"/>
              <a:pathLst>
                <a:path extrusionOk="0" h="1016" w="1034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780004" y="3799601"/>
              <a:ext cx="70746" cy="69515"/>
            </a:xfrm>
            <a:custGeom>
              <a:rect b="b" l="l" r="r" t="t"/>
              <a:pathLst>
                <a:path extrusionOk="0" h="1016" w="1034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848083" y="3730222"/>
              <a:ext cx="69515" cy="70746"/>
            </a:xfrm>
            <a:custGeom>
              <a:rect b="b" l="l" r="r" t="t"/>
              <a:pathLst>
                <a:path extrusionOk="0" h="1034" w="1016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849383" y="3866380"/>
              <a:ext cx="69515" cy="69515"/>
            </a:xfrm>
            <a:custGeom>
              <a:rect b="b" l="l" r="r" t="t"/>
              <a:pathLst>
                <a:path extrusionOk="0" h="1016" w="1016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Google Shape;110;p11"/>
          <p:cNvGrpSpPr/>
          <p:nvPr/>
        </p:nvGrpSpPr>
        <p:grpSpPr>
          <a:xfrm>
            <a:off x="8094100" y="3660775"/>
            <a:ext cx="336631" cy="343199"/>
            <a:chOff x="8138150" y="3660775"/>
            <a:chExt cx="336631" cy="343199"/>
          </a:xfrm>
        </p:grpSpPr>
        <p:sp>
          <p:nvSpPr>
            <p:cNvPr id="111" name="Google Shape;111;p11"/>
            <p:cNvSpPr/>
            <p:nvPr/>
          </p:nvSpPr>
          <p:spPr>
            <a:xfrm>
              <a:off x="8405266" y="3660775"/>
              <a:ext cx="69515" cy="70815"/>
            </a:xfrm>
            <a:custGeom>
              <a:rect b="b" l="l" r="r" t="t"/>
              <a:pathLst>
                <a:path extrusionOk="0" h="1035" w="1016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8138150" y="3933228"/>
              <a:ext cx="70746" cy="70746"/>
            </a:xfrm>
            <a:custGeom>
              <a:rect b="b" l="l" r="r" t="t"/>
              <a:pathLst>
                <a:path extrusionOk="0" h="1034" w="1034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8405266" y="3933228"/>
              <a:ext cx="69515" cy="70746"/>
            </a:xfrm>
            <a:custGeom>
              <a:rect b="b" l="l" r="r" t="t"/>
              <a:pathLst>
                <a:path extrusionOk="0" h="1034" w="1016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8138150" y="3660775"/>
              <a:ext cx="70746" cy="70815"/>
            </a:xfrm>
            <a:custGeom>
              <a:rect b="b" l="l" r="r" t="t"/>
              <a:pathLst>
                <a:path extrusionOk="0" h="1035" w="1034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8341155" y="3799601"/>
              <a:ext cx="70746" cy="69515"/>
            </a:xfrm>
            <a:custGeom>
              <a:rect b="b" l="l" r="r" t="t"/>
              <a:pathLst>
                <a:path extrusionOk="0" h="1016" w="1034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8204929" y="3799601"/>
              <a:ext cx="70746" cy="69515"/>
            </a:xfrm>
            <a:custGeom>
              <a:rect b="b" l="l" r="r" t="t"/>
              <a:pathLst>
                <a:path extrusionOk="0" h="1016" w="1034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8273008" y="3730222"/>
              <a:ext cx="69515" cy="70746"/>
            </a:xfrm>
            <a:custGeom>
              <a:rect b="b" l="l" r="r" t="t"/>
              <a:pathLst>
                <a:path extrusionOk="0" h="1034" w="1016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8274308" y="3866380"/>
              <a:ext cx="69515" cy="69515"/>
            </a:xfrm>
            <a:custGeom>
              <a:rect b="b" l="l" r="r" t="t"/>
              <a:pathLst>
                <a:path extrusionOk="0" h="1016" w="1016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CUSTOM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solidFill>
          <a:schemeClr val="accent4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title"/>
          </p:nvPr>
        </p:nvSpPr>
        <p:spPr>
          <a:xfrm>
            <a:off x="2063275" y="918600"/>
            <a:ext cx="5071800" cy="192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Open Sans ExtraBold"/>
              <a:buNone/>
              <a:defRPr sz="3600"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Open Sans ExtraBold"/>
              <a:buNone/>
              <a:defRPr sz="3600"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Open Sans ExtraBold"/>
              <a:buNone/>
              <a:defRPr sz="3600"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Open Sans ExtraBold"/>
              <a:buNone/>
              <a:defRPr sz="3600"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Open Sans ExtraBold"/>
              <a:buNone/>
              <a:defRPr sz="3600"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Open Sans ExtraBold"/>
              <a:buNone/>
              <a:defRPr sz="3600"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Open Sans ExtraBold"/>
              <a:buNone/>
              <a:defRPr sz="3600"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Open Sans ExtraBold"/>
              <a:buNone/>
              <a:defRPr sz="3600"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2" name="Google Shape;122;p13"/>
          <p:cNvSpPr/>
          <p:nvPr/>
        </p:nvSpPr>
        <p:spPr>
          <a:xfrm>
            <a:off x="8815576" y="4279496"/>
            <a:ext cx="51617" cy="52128"/>
          </a:xfrm>
          <a:custGeom>
            <a:rect b="b" l="l" r="r" t="t"/>
            <a:pathLst>
              <a:path extrusionOk="0" h="420" w="420">
                <a:moveTo>
                  <a:pt x="0" y="0"/>
                </a:moveTo>
                <a:lnTo>
                  <a:pt x="0" y="420"/>
                </a:lnTo>
                <a:lnTo>
                  <a:pt x="420" y="420"/>
                </a:lnTo>
                <a:lnTo>
                  <a:pt x="4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3"/>
          <p:cNvSpPr/>
          <p:nvPr/>
        </p:nvSpPr>
        <p:spPr>
          <a:xfrm>
            <a:off x="-21375" y="4599425"/>
            <a:ext cx="9232896" cy="3012986"/>
          </a:xfrm>
          <a:custGeom>
            <a:rect b="b" l="l" r="r" t="t"/>
            <a:pathLst>
              <a:path extrusionOk="0" h="43638" w="102759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13"/>
          <p:cNvGrpSpPr/>
          <p:nvPr/>
        </p:nvGrpSpPr>
        <p:grpSpPr>
          <a:xfrm>
            <a:off x="8430771" y="2539963"/>
            <a:ext cx="418950" cy="1338679"/>
            <a:chOff x="8430771" y="2539963"/>
            <a:chExt cx="418950" cy="1338679"/>
          </a:xfrm>
        </p:grpSpPr>
        <p:sp>
          <p:nvSpPr>
            <p:cNvPr id="125" name="Google Shape;125;p13"/>
            <p:cNvSpPr/>
            <p:nvPr/>
          </p:nvSpPr>
          <p:spPr>
            <a:xfrm>
              <a:off x="8480913" y="2746406"/>
              <a:ext cx="308730" cy="259672"/>
            </a:xfrm>
            <a:custGeom>
              <a:rect b="b" l="l" r="r" t="t"/>
              <a:pathLst>
                <a:path extrusionOk="0" h="6820" w="8109">
                  <a:moveTo>
                    <a:pt x="1" y="1"/>
                  </a:moveTo>
                  <a:lnTo>
                    <a:pt x="1" y="6819"/>
                  </a:lnTo>
                  <a:lnTo>
                    <a:pt x="8108" y="6819"/>
                  </a:lnTo>
                  <a:lnTo>
                    <a:pt x="81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8563378" y="2782159"/>
              <a:ext cx="49152" cy="54105"/>
            </a:xfrm>
            <a:custGeom>
              <a:rect b="b" l="l" r="r" t="t"/>
              <a:pathLst>
                <a:path extrusionOk="0" h="1421" w="1291">
                  <a:moveTo>
                    <a:pt x="1" y="0"/>
                  </a:moveTo>
                  <a:lnTo>
                    <a:pt x="1" y="1421"/>
                  </a:lnTo>
                  <a:lnTo>
                    <a:pt x="1290" y="1421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rgbClr val="101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8668115" y="2782159"/>
              <a:ext cx="53987" cy="54105"/>
            </a:xfrm>
            <a:custGeom>
              <a:rect b="b" l="l" r="r" t="t"/>
              <a:pathLst>
                <a:path extrusionOk="0" h="1421" w="1418">
                  <a:moveTo>
                    <a:pt x="1" y="0"/>
                  </a:moveTo>
                  <a:lnTo>
                    <a:pt x="1" y="1421"/>
                  </a:lnTo>
                  <a:lnTo>
                    <a:pt x="1417" y="1421"/>
                  </a:lnTo>
                  <a:lnTo>
                    <a:pt x="1417" y="0"/>
                  </a:lnTo>
                  <a:close/>
                </a:path>
              </a:pathLst>
            </a:custGeom>
            <a:solidFill>
              <a:srgbClr val="101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8430771" y="2639834"/>
              <a:ext cx="414115" cy="104782"/>
            </a:xfrm>
            <a:custGeom>
              <a:rect b="b" l="l" r="r" t="t"/>
              <a:pathLst>
                <a:path extrusionOk="0" h="2752" w="10877">
                  <a:moveTo>
                    <a:pt x="1" y="1"/>
                  </a:moveTo>
                  <a:lnTo>
                    <a:pt x="1" y="2752"/>
                  </a:lnTo>
                  <a:lnTo>
                    <a:pt x="10877" y="2752"/>
                  </a:lnTo>
                  <a:lnTo>
                    <a:pt x="108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8430771" y="2849323"/>
              <a:ext cx="104776" cy="104782"/>
            </a:xfrm>
            <a:custGeom>
              <a:rect b="b" l="l" r="r" t="t"/>
              <a:pathLst>
                <a:path extrusionOk="0" h="2752" w="2752">
                  <a:moveTo>
                    <a:pt x="1" y="0"/>
                  </a:moveTo>
                  <a:lnTo>
                    <a:pt x="1" y="2751"/>
                  </a:lnTo>
                  <a:lnTo>
                    <a:pt x="2751" y="2751"/>
                  </a:lnTo>
                  <a:lnTo>
                    <a:pt x="27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8740110" y="2849323"/>
              <a:ext cx="104776" cy="104782"/>
            </a:xfrm>
            <a:custGeom>
              <a:rect b="b" l="l" r="r" t="t"/>
              <a:pathLst>
                <a:path extrusionOk="0" h="2752" w="2752">
                  <a:moveTo>
                    <a:pt x="1" y="0"/>
                  </a:moveTo>
                  <a:lnTo>
                    <a:pt x="1" y="2751"/>
                  </a:lnTo>
                  <a:lnTo>
                    <a:pt x="2752" y="2751"/>
                  </a:lnTo>
                  <a:lnTo>
                    <a:pt x="27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8558428" y="2986774"/>
              <a:ext cx="122822" cy="81861"/>
            </a:xfrm>
            <a:custGeom>
              <a:rect b="b" l="l" r="r" t="t"/>
              <a:pathLst>
                <a:path extrusionOk="0" h="2150" w="3226">
                  <a:moveTo>
                    <a:pt x="0" y="1"/>
                  </a:moveTo>
                  <a:lnTo>
                    <a:pt x="0" y="2150"/>
                  </a:lnTo>
                  <a:lnTo>
                    <a:pt x="3225" y="2150"/>
                  </a:lnTo>
                  <a:lnTo>
                    <a:pt x="3225" y="1"/>
                  </a:lnTo>
                  <a:close/>
                </a:path>
              </a:pathLst>
            </a:custGeom>
            <a:solidFill>
              <a:srgbClr val="E5B0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8481560" y="3410586"/>
              <a:ext cx="314250" cy="158811"/>
            </a:xfrm>
            <a:custGeom>
              <a:rect b="b" l="l" r="r" t="t"/>
              <a:pathLst>
                <a:path extrusionOk="0" h="4171" w="8254">
                  <a:moveTo>
                    <a:pt x="1" y="0"/>
                  </a:moveTo>
                  <a:lnTo>
                    <a:pt x="1" y="4171"/>
                  </a:lnTo>
                  <a:lnTo>
                    <a:pt x="8253" y="4171"/>
                  </a:lnTo>
                  <a:lnTo>
                    <a:pt x="82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8430771" y="3127537"/>
              <a:ext cx="50827" cy="309245"/>
            </a:xfrm>
            <a:custGeom>
              <a:rect b="b" l="l" r="r" t="t"/>
              <a:pathLst>
                <a:path extrusionOk="0" h="8122" w="1335">
                  <a:moveTo>
                    <a:pt x="1" y="0"/>
                  </a:moveTo>
                  <a:lnTo>
                    <a:pt x="1" y="8122"/>
                  </a:lnTo>
                  <a:lnTo>
                    <a:pt x="1335" y="8122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rgbClr val="E5B0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8795772" y="3127537"/>
              <a:ext cx="53949" cy="309245"/>
            </a:xfrm>
            <a:custGeom>
              <a:rect b="b" l="l" r="r" t="t"/>
              <a:pathLst>
                <a:path extrusionOk="0" h="8122" w="1417">
                  <a:moveTo>
                    <a:pt x="0" y="0"/>
                  </a:moveTo>
                  <a:lnTo>
                    <a:pt x="0" y="8122"/>
                  </a:lnTo>
                  <a:lnTo>
                    <a:pt x="1417" y="8122"/>
                  </a:lnTo>
                  <a:lnTo>
                    <a:pt x="1417" y="0"/>
                  </a:lnTo>
                  <a:close/>
                </a:path>
              </a:pathLst>
            </a:custGeom>
            <a:solidFill>
              <a:srgbClr val="E5B0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8522412" y="3615201"/>
              <a:ext cx="44278" cy="250343"/>
            </a:xfrm>
            <a:custGeom>
              <a:rect b="b" l="l" r="r" t="t"/>
              <a:pathLst>
                <a:path extrusionOk="0" h="6575" w="1163">
                  <a:moveTo>
                    <a:pt x="1" y="0"/>
                  </a:moveTo>
                  <a:lnTo>
                    <a:pt x="1" y="6575"/>
                  </a:lnTo>
                  <a:lnTo>
                    <a:pt x="1163" y="6575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rgbClr val="E5B0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8704132" y="3569359"/>
              <a:ext cx="45839" cy="301173"/>
            </a:xfrm>
            <a:custGeom>
              <a:rect b="b" l="l" r="r" t="t"/>
              <a:pathLst>
                <a:path extrusionOk="0" h="7910" w="1204">
                  <a:moveTo>
                    <a:pt x="0" y="1"/>
                  </a:moveTo>
                  <a:lnTo>
                    <a:pt x="0" y="7909"/>
                  </a:lnTo>
                  <a:lnTo>
                    <a:pt x="1204" y="7909"/>
                  </a:lnTo>
                  <a:lnTo>
                    <a:pt x="1204" y="1"/>
                  </a:lnTo>
                  <a:close/>
                </a:path>
              </a:pathLst>
            </a:custGeom>
            <a:solidFill>
              <a:srgbClr val="E5B0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8430771" y="3073470"/>
              <a:ext cx="50827" cy="90085"/>
            </a:xfrm>
            <a:custGeom>
              <a:rect b="b" l="l" r="r" t="t"/>
              <a:pathLst>
                <a:path extrusionOk="0" h="2366" w="1335">
                  <a:moveTo>
                    <a:pt x="1" y="0"/>
                  </a:moveTo>
                  <a:lnTo>
                    <a:pt x="1" y="2366"/>
                  </a:lnTo>
                  <a:lnTo>
                    <a:pt x="1335" y="2366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8795772" y="3073470"/>
              <a:ext cx="53949" cy="90085"/>
            </a:xfrm>
            <a:custGeom>
              <a:rect b="b" l="l" r="r" t="t"/>
              <a:pathLst>
                <a:path extrusionOk="0" h="2366" w="1417">
                  <a:moveTo>
                    <a:pt x="0" y="0"/>
                  </a:moveTo>
                  <a:lnTo>
                    <a:pt x="0" y="2366"/>
                  </a:lnTo>
                  <a:lnTo>
                    <a:pt x="1417" y="2366"/>
                  </a:lnTo>
                  <a:lnTo>
                    <a:pt x="14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8481560" y="3055499"/>
              <a:ext cx="314250" cy="368185"/>
            </a:xfrm>
            <a:custGeom>
              <a:rect b="b" l="l" r="r" t="t"/>
              <a:pathLst>
                <a:path extrusionOk="0" h="9670" w="8254">
                  <a:moveTo>
                    <a:pt x="1" y="1"/>
                  </a:moveTo>
                  <a:lnTo>
                    <a:pt x="1" y="9670"/>
                  </a:lnTo>
                  <a:lnTo>
                    <a:pt x="8253" y="9670"/>
                  </a:lnTo>
                  <a:lnTo>
                    <a:pt x="82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8481560" y="3469488"/>
              <a:ext cx="104776" cy="314233"/>
            </a:xfrm>
            <a:custGeom>
              <a:rect b="b" l="l" r="r" t="t"/>
              <a:pathLst>
                <a:path extrusionOk="0" h="8253" w="2752">
                  <a:moveTo>
                    <a:pt x="1" y="0"/>
                  </a:moveTo>
                  <a:lnTo>
                    <a:pt x="1" y="8253"/>
                  </a:lnTo>
                  <a:lnTo>
                    <a:pt x="2752" y="8253"/>
                  </a:lnTo>
                  <a:lnTo>
                    <a:pt x="2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8691035" y="3469488"/>
              <a:ext cx="104776" cy="314233"/>
            </a:xfrm>
            <a:custGeom>
              <a:rect b="b" l="l" r="r" t="t"/>
              <a:pathLst>
                <a:path extrusionOk="0" h="8253" w="2752">
                  <a:moveTo>
                    <a:pt x="0" y="0"/>
                  </a:moveTo>
                  <a:lnTo>
                    <a:pt x="0" y="8253"/>
                  </a:lnTo>
                  <a:lnTo>
                    <a:pt x="2751" y="8253"/>
                  </a:lnTo>
                  <a:lnTo>
                    <a:pt x="27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8481560" y="3387665"/>
              <a:ext cx="314250" cy="49117"/>
            </a:xfrm>
            <a:custGeom>
              <a:rect b="b" l="l" r="r" t="t"/>
              <a:pathLst>
                <a:path extrusionOk="0" h="1290" w="8254">
                  <a:moveTo>
                    <a:pt x="1" y="0"/>
                  </a:moveTo>
                  <a:lnTo>
                    <a:pt x="1" y="1290"/>
                  </a:lnTo>
                  <a:lnTo>
                    <a:pt x="8253" y="1290"/>
                  </a:lnTo>
                  <a:lnTo>
                    <a:pt x="82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8612491" y="3387665"/>
              <a:ext cx="50674" cy="49117"/>
            </a:xfrm>
            <a:custGeom>
              <a:rect b="b" l="l" r="r" t="t"/>
              <a:pathLst>
                <a:path extrusionOk="0" h="1290" w="1331">
                  <a:moveTo>
                    <a:pt x="0" y="0"/>
                  </a:moveTo>
                  <a:lnTo>
                    <a:pt x="0" y="1290"/>
                  </a:lnTo>
                  <a:lnTo>
                    <a:pt x="1331" y="1290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5EF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8481560" y="3829526"/>
              <a:ext cx="104776" cy="49117"/>
            </a:xfrm>
            <a:custGeom>
              <a:rect b="b" l="l" r="r" t="t"/>
              <a:pathLst>
                <a:path extrusionOk="0" h="1290" w="2752">
                  <a:moveTo>
                    <a:pt x="1" y="0"/>
                  </a:moveTo>
                  <a:lnTo>
                    <a:pt x="1" y="1290"/>
                  </a:lnTo>
                  <a:lnTo>
                    <a:pt x="2752" y="1290"/>
                  </a:lnTo>
                  <a:lnTo>
                    <a:pt x="27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8430771" y="3829526"/>
              <a:ext cx="50827" cy="49117"/>
            </a:xfrm>
            <a:custGeom>
              <a:rect b="b" l="l" r="r" t="t"/>
              <a:pathLst>
                <a:path extrusionOk="0" h="1290" w="1335">
                  <a:moveTo>
                    <a:pt x="1" y="0"/>
                  </a:moveTo>
                  <a:lnTo>
                    <a:pt x="1" y="1290"/>
                  </a:lnTo>
                  <a:lnTo>
                    <a:pt x="1335" y="1290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8691035" y="3829526"/>
              <a:ext cx="104776" cy="49117"/>
            </a:xfrm>
            <a:custGeom>
              <a:rect b="b" l="l" r="r" t="t"/>
              <a:pathLst>
                <a:path extrusionOk="0" h="1290" w="2752">
                  <a:moveTo>
                    <a:pt x="0" y="0"/>
                  </a:moveTo>
                  <a:lnTo>
                    <a:pt x="0" y="1290"/>
                  </a:lnTo>
                  <a:lnTo>
                    <a:pt x="2751" y="1290"/>
                  </a:lnTo>
                  <a:lnTo>
                    <a:pt x="27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8795772" y="3829526"/>
              <a:ext cx="53949" cy="49117"/>
            </a:xfrm>
            <a:custGeom>
              <a:rect b="b" l="l" r="r" t="t"/>
              <a:pathLst>
                <a:path extrusionOk="0" h="1290" w="1417">
                  <a:moveTo>
                    <a:pt x="0" y="0"/>
                  </a:moveTo>
                  <a:lnTo>
                    <a:pt x="0" y="1290"/>
                  </a:lnTo>
                  <a:lnTo>
                    <a:pt x="1417" y="1290"/>
                  </a:lnTo>
                  <a:lnTo>
                    <a:pt x="14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8653343" y="3163518"/>
              <a:ext cx="104737" cy="104782"/>
            </a:xfrm>
            <a:custGeom>
              <a:rect b="b" l="l" r="r" t="t"/>
              <a:pathLst>
                <a:path extrusionOk="0" h="2752" w="2751">
                  <a:moveTo>
                    <a:pt x="0" y="1"/>
                  </a:moveTo>
                  <a:lnTo>
                    <a:pt x="0" y="2751"/>
                  </a:lnTo>
                  <a:lnTo>
                    <a:pt x="2751" y="2751"/>
                  </a:lnTo>
                  <a:lnTo>
                    <a:pt x="27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8681212" y="3242066"/>
              <a:ext cx="50713" cy="53990"/>
            </a:xfrm>
            <a:custGeom>
              <a:rect b="b" l="l" r="r" t="t"/>
              <a:pathLst>
                <a:path extrusionOk="0" h="1418" w="1332">
                  <a:moveTo>
                    <a:pt x="0" y="1"/>
                  </a:moveTo>
                  <a:lnTo>
                    <a:pt x="0" y="1417"/>
                  </a:lnTo>
                  <a:lnTo>
                    <a:pt x="1331" y="1417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8535509" y="2539963"/>
              <a:ext cx="204640" cy="104782"/>
            </a:xfrm>
            <a:custGeom>
              <a:rect b="b" l="l" r="r" t="t"/>
              <a:pathLst>
                <a:path extrusionOk="0" h="2752" w="5375">
                  <a:moveTo>
                    <a:pt x="0" y="0"/>
                  </a:moveTo>
                  <a:lnTo>
                    <a:pt x="0" y="2751"/>
                  </a:lnTo>
                  <a:lnTo>
                    <a:pt x="5375" y="2751"/>
                  </a:lnTo>
                  <a:lnTo>
                    <a:pt x="53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8430771" y="2639834"/>
              <a:ext cx="54101" cy="260205"/>
            </a:xfrm>
            <a:custGeom>
              <a:rect b="b" l="l" r="r" t="t"/>
              <a:pathLst>
                <a:path extrusionOk="0" h="6834" w="1421">
                  <a:moveTo>
                    <a:pt x="1" y="1"/>
                  </a:moveTo>
                  <a:lnTo>
                    <a:pt x="1" y="6833"/>
                  </a:lnTo>
                  <a:lnTo>
                    <a:pt x="1421" y="683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8790785" y="2639834"/>
              <a:ext cx="54101" cy="260205"/>
            </a:xfrm>
            <a:custGeom>
              <a:rect b="b" l="l" r="r" t="t"/>
              <a:pathLst>
                <a:path extrusionOk="0" h="6834" w="1421">
                  <a:moveTo>
                    <a:pt x="0" y="1"/>
                  </a:moveTo>
                  <a:lnTo>
                    <a:pt x="0" y="6833"/>
                  </a:lnTo>
                  <a:lnTo>
                    <a:pt x="1421" y="683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8484834" y="2900001"/>
              <a:ext cx="310976" cy="155536"/>
            </a:xfrm>
            <a:custGeom>
              <a:rect b="b" l="l" r="r" t="t"/>
              <a:pathLst>
                <a:path extrusionOk="0" h="4085" w="8168">
                  <a:moveTo>
                    <a:pt x="1" y="0"/>
                  </a:moveTo>
                  <a:lnTo>
                    <a:pt x="1" y="4085"/>
                  </a:lnTo>
                  <a:lnTo>
                    <a:pt x="8167" y="4085"/>
                  </a:lnTo>
                  <a:lnTo>
                    <a:pt x="8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8586298" y="2954067"/>
              <a:ext cx="104776" cy="50678"/>
            </a:xfrm>
            <a:custGeom>
              <a:rect b="b" l="l" r="r" t="t"/>
              <a:pathLst>
                <a:path extrusionOk="0" h="1331" w="2752">
                  <a:moveTo>
                    <a:pt x="1" y="0"/>
                  </a:moveTo>
                  <a:lnTo>
                    <a:pt x="1" y="1331"/>
                  </a:lnTo>
                  <a:lnTo>
                    <a:pt x="2751" y="1331"/>
                  </a:lnTo>
                  <a:lnTo>
                    <a:pt x="2751" y="0"/>
                  </a:lnTo>
                  <a:close/>
                </a:path>
              </a:pathLst>
            </a:custGeom>
            <a:solidFill>
              <a:srgbClr val="FAF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3"/>
          <p:cNvSpPr/>
          <p:nvPr/>
        </p:nvSpPr>
        <p:spPr>
          <a:xfrm>
            <a:off x="8404000" y="3899225"/>
            <a:ext cx="472480" cy="2467791"/>
          </a:xfrm>
          <a:custGeom>
            <a:rect b="b" l="l" r="r" t="t"/>
            <a:pathLst>
              <a:path extrusionOk="0" h="42991" w="8231">
                <a:moveTo>
                  <a:pt x="6546" y="5705"/>
                </a:moveTo>
                <a:lnTo>
                  <a:pt x="6546" y="9093"/>
                </a:lnTo>
                <a:lnTo>
                  <a:pt x="1704" y="9093"/>
                </a:lnTo>
                <a:lnTo>
                  <a:pt x="1704" y="5705"/>
                </a:lnTo>
                <a:close/>
                <a:moveTo>
                  <a:pt x="6565" y="10164"/>
                </a:moveTo>
                <a:lnTo>
                  <a:pt x="6565" y="13495"/>
                </a:lnTo>
                <a:lnTo>
                  <a:pt x="1723" y="13495"/>
                </a:lnTo>
                <a:lnTo>
                  <a:pt x="1723" y="10164"/>
                </a:lnTo>
                <a:close/>
                <a:moveTo>
                  <a:pt x="6565" y="14567"/>
                </a:moveTo>
                <a:lnTo>
                  <a:pt x="6565" y="17936"/>
                </a:lnTo>
                <a:lnTo>
                  <a:pt x="1723" y="17936"/>
                </a:lnTo>
                <a:lnTo>
                  <a:pt x="1723" y="14567"/>
                </a:lnTo>
                <a:close/>
                <a:moveTo>
                  <a:pt x="6565" y="19007"/>
                </a:moveTo>
                <a:lnTo>
                  <a:pt x="6565" y="22300"/>
                </a:lnTo>
                <a:lnTo>
                  <a:pt x="1723" y="22300"/>
                </a:lnTo>
                <a:lnTo>
                  <a:pt x="1723" y="19007"/>
                </a:lnTo>
                <a:close/>
                <a:moveTo>
                  <a:pt x="6565" y="23371"/>
                </a:moveTo>
                <a:lnTo>
                  <a:pt x="6565" y="26740"/>
                </a:lnTo>
                <a:lnTo>
                  <a:pt x="1723" y="26740"/>
                </a:lnTo>
                <a:lnTo>
                  <a:pt x="1723" y="23371"/>
                </a:lnTo>
                <a:close/>
                <a:moveTo>
                  <a:pt x="6565" y="27793"/>
                </a:moveTo>
                <a:lnTo>
                  <a:pt x="6565" y="31123"/>
                </a:lnTo>
                <a:lnTo>
                  <a:pt x="1723" y="31123"/>
                </a:lnTo>
                <a:lnTo>
                  <a:pt x="1723" y="27793"/>
                </a:lnTo>
                <a:close/>
                <a:moveTo>
                  <a:pt x="6546" y="32195"/>
                </a:moveTo>
                <a:lnTo>
                  <a:pt x="6546" y="35564"/>
                </a:lnTo>
                <a:lnTo>
                  <a:pt x="1704" y="35564"/>
                </a:lnTo>
                <a:lnTo>
                  <a:pt x="1704" y="32195"/>
                </a:lnTo>
                <a:close/>
                <a:moveTo>
                  <a:pt x="6565" y="36655"/>
                </a:moveTo>
                <a:lnTo>
                  <a:pt x="6565" y="39966"/>
                </a:lnTo>
                <a:lnTo>
                  <a:pt x="1723" y="39966"/>
                </a:lnTo>
                <a:lnTo>
                  <a:pt x="1723" y="36655"/>
                </a:lnTo>
                <a:close/>
                <a:moveTo>
                  <a:pt x="0" y="1"/>
                </a:moveTo>
                <a:lnTo>
                  <a:pt x="0" y="42991"/>
                </a:lnTo>
                <a:lnTo>
                  <a:pt x="1704" y="42991"/>
                </a:lnTo>
                <a:lnTo>
                  <a:pt x="1704" y="41038"/>
                </a:lnTo>
                <a:lnTo>
                  <a:pt x="6546" y="41038"/>
                </a:lnTo>
                <a:lnTo>
                  <a:pt x="6546" y="42991"/>
                </a:lnTo>
                <a:lnTo>
                  <a:pt x="8231" y="42991"/>
                </a:lnTo>
                <a:lnTo>
                  <a:pt x="8231" y="1"/>
                </a:lnTo>
                <a:lnTo>
                  <a:pt x="6546" y="1"/>
                </a:lnTo>
                <a:lnTo>
                  <a:pt x="6546" y="4633"/>
                </a:lnTo>
                <a:lnTo>
                  <a:pt x="1704" y="4633"/>
                </a:lnTo>
                <a:lnTo>
                  <a:pt x="170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13"/>
          <p:cNvGrpSpPr/>
          <p:nvPr/>
        </p:nvGrpSpPr>
        <p:grpSpPr>
          <a:xfrm>
            <a:off x="713225" y="3660775"/>
            <a:ext cx="336631" cy="343199"/>
            <a:chOff x="713225" y="3660775"/>
            <a:chExt cx="336631" cy="343199"/>
          </a:xfrm>
        </p:grpSpPr>
        <p:sp>
          <p:nvSpPr>
            <p:cNvPr id="157" name="Google Shape;157;p13"/>
            <p:cNvSpPr/>
            <p:nvPr/>
          </p:nvSpPr>
          <p:spPr>
            <a:xfrm>
              <a:off x="980341" y="3660775"/>
              <a:ext cx="69515" cy="70815"/>
            </a:xfrm>
            <a:custGeom>
              <a:rect b="b" l="l" r="r" t="t"/>
              <a:pathLst>
                <a:path extrusionOk="0" h="1035" w="1016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713225" y="3933228"/>
              <a:ext cx="70746" cy="70746"/>
            </a:xfrm>
            <a:custGeom>
              <a:rect b="b" l="l" r="r" t="t"/>
              <a:pathLst>
                <a:path extrusionOk="0" h="1034" w="1034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980341" y="3933228"/>
              <a:ext cx="69515" cy="70746"/>
            </a:xfrm>
            <a:custGeom>
              <a:rect b="b" l="l" r="r" t="t"/>
              <a:pathLst>
                <a:path extrusionOk="0" h="1034" w="1016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713225" y="3660775"/>
              <a:ext cx="70746" cy="70815"/>
            </a:xfrm>
            <a:custGeom>
              <a:rect b="b" l="l" r="r" t="t"/>
              <a:pathLst>
                <a:path extrusionOk="0" h="1035" w="1034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916230" y="3799601"/>
              <a:ext cx="70746" cy="69515"/>
            </a:xfrm>
            <a:custGeom>
              <a:rect b="b" l="l" r="r" t="t"/>
              <a:pathLst>
                <a:path extrusionOk="0" h="1016" w="1034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780004" y="3799601"/>
              <a:ext cx="70746" cy="69515"/>
            </a:xfrm>
            <a:custGeom>
              <a:rect b="b" l="l" r="r" t="t"/>
              <a:pathLst>
                <a:path extrusionOk="0" h="1016" w="1034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848083" y="3730222"/>
              <a:ext cx="69515" cy="70746"/>
            </a:xfrm>
            <a:custGeom>
              <a:rect b="b" l="l" r="r" t="t"/>
              <a:pathLst>
                <a:path extrusionOk="0" h="1034" w="1016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849383" y="3866380"/>
              <a:ext cx="69515" cy="69515"/>
            </a:xfrm>
            <a:custGeom>
              <a:rect b="b" l="l" r="r" t="t"/>
              <a:pathLst>
                <a:path extrusionOk="0" h="1016" w="1016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13"/>
          <p:cNvSpPr txBox="1"/>
          <p:nvPr>
            <p:ph idx="2" type="title"/>
          </p:nvPr>
        </p:nvSpPr>
        <p:spPr>
          <a:xfrm>
            <a:off x="2998975" y="3262575"/>
            <a:ext cx="3200400" cy="78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1">
  <p:cSld name="CUSTOM_1_2">
    <p:bg>
      <p:bgPr>
        <a:solidFill>
          <a:schemeClr val="accent4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/>
          <p:nvPr>
            <p:ph type="title"/>
          </p:nvPr>
        </p:nvSpPr>
        <p:spPr>
          <a:xfrm>
            <a:off x="704088" y="448056"/>
            <a:ext cx="7717500" cy="55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8" name="Google Shape;168;p14"/>
          <p:cNvSpPr txBox="1"/>
          <p:nvPr>
            <p:ph idx="1" type="subTitle"/>
          </p:nvPr>
        </p:nvSpPr>
        <p:spPr>
          <a:xfrm>
            <a:off x="914400" y="3615092"/>
            <a:ext cx="1828800" cy="4572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 ExtraBold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4"/>
          <p:cNvSpPr/>
          <p:nvPr/>
        </p:nvSpPr>
        <p:spPr>
          <a:xfrm>
            <a:off x="-21375" y="4599425"/>
            <a:ext cx="9232896" cy="3012986"/>
          </a:xfrm>
          <a:custGeom>
            <a:rect b="b" l="l" r="r" t="t"/>
            <a:pathLst>
              <a:path extrusionOk="0" h="43638" w="102759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"/>
          <p:cNvSpPr txBox="1"/>
          <p:nvPr>
            <p:ph idx="2" type="subTitle"/>
          </p:nvPr>
        </p:nvSpPr>
        <p:spPr>
          <a:xfrm>
            <a:off x="914400" y="3095242"/>
            <a:ext cx="1828800" cy="36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b="1"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71" name="Google Shape;171;p14"/>
          <p:cNvSpPr txBox="1"/>
          <p:nvPr>
            <p:ph idx="3" type="subTitle"/>
          </p:nvPr>
        </p:nvSpPr>
        <p:spPr>
          <a:xfrm>
            <a:off x="6400800" y="3615092"/>
            <a:ext cx="1828800" cy="4572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 ExtraBold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4"/>
          <p:cNvSpPr txBox="1"/>
          <p:nvPr>
            <p:ph idx="4" type="subTitle"/>
          </p:nvPr>
        </p:nvSpPr>
        <p:spPr>
          <a:xfrm>
            <a:off x="6400800" y="3095242"/>
            <a:ext cx="1828800" cy="36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b="1"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73" name="Google Shape;173;p14"/>
          <p:cNvSpPr txBox="1"/>
          <p:nvPr>
            <p:ph idx="5" type="subTitle"/>
          </p:nvPr>
        </p:nvSpPr>
        <p:spPr>
          <a:xfrm>
            <a:off x="3686488" y="1809154"/>
            <a:ext cx="1828800" cy="4572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 ExtraBold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4"/>
          <p:cNvSpPr txBox="1"/>
          <p:nvPr>
            <p:ph idx="6" type="subTitle"/>
          </p:nvPr>
        </p:nvSpPr>
        <p:spPr>
          <a:xfrm>
            <a:off x="3686488" y="1289304"/>
            <a:ext cx="1828800" cy="36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b="1"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1">
  <p:cSld name="CUSTOM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/>
          <p:nvPr>
            <p:ph type="title"/>
          </p:nvPr>
        </p:nvSpPr>
        <p:spPr>
          <a:xfrm>
            <a:off x="704088" y="448056"/>
            <a:ext cx="7717500" cy="53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7" name="Google Shape;177;p15"/>
          <p:cNvSpPr txBox="1"/>
          <p:nvPr>
            <p:ph idx="1" type="subTitle"/>
          </p:nvPr>
        </p:nvSpPr>
        <p:spPr>
          <a:xfrm>
            <a:off x="749665" y="2882045"/>
            <a:ext cx="1371600" cy="27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b="1"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78" name="Google Shape;178;p15"/>
          <p:cNvSpPr txBox="1"/>
          <p:nvPr>
            <p:ph idx="2" type="subTitle"/>
          </p:nvPr>
        </p:nvSpPr>
        <p:spPr>
          <a:xfrm>
            <a:off x="749665" y="3324225"/>
            <a:ext cx="1371600" cy="86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9" name="Google Shape;179;p15"/>
          <p:cNvSpPr txBox="1"/>
          <p:nvPr>
            <p:ph idx="3" type="subTitle"/>
          </p:nvPr>
        </p:nvSpPr>
        <p:spPr>
          <a:xfrm>
            <a:off x="2845165" y="2882045"/>
            <a:ext cx="1371600" cy="27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b="1"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80" name="Google Shape;180;p15"/>
          <p:cNvSpPr txBox="1"/>
          <p:nvPr>
            <p:ph idx="4" type="subTitle"/>
          </p:nvPr>
        </p:nvSpPr>
        <p:spPr>
          <a:xfrm>
            <a:off x="2845165" y="3328416"/>
            <a:ext cx="1371600" cy="86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1" name="Google Shape;181;p15"/>
          <p:cNvSpPr txBox="1"/>
          <p:nvPr>
            <p:ph idx="5" type="subTitle"/>
          </p:nvPr>
        </p:nvSpPr>
        <p:spPr>
          <a:xfrm>
            <a:off x="4894915" y="2882045"/>
            <a:ext cx="1371600" cy="27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b="1"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82" name="Google Shape;182;p15"/>
          <p:cNvSpPr txBox="1"/>
          <p:nvPr>
            <p:ph idx="6" type="subTitle"/>
          </p:nvPr>
        </p:nvSpPr>
        <p:spPr>
          <a:xfrm>
            <a:off x="4894915" y="3328416"/>
            <a:ext cx="1371600" cy="86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5"/>
          <p:cNvSpPr txBox="1"/>
          <p:nvPr>
            <p:ph idx="7" type="subTitle"/>
          </p:nvPr>
        </p:nvSpPr>
        <p:spPr>
          <a:xfrm>
            <a:off x="7022735" y="2882045"/>
            <a:ext cx="1371600" cy="27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b="1"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84" name="Google Shape;184;p15"/>
          <p:cNvSpPr txBox="1"/>
          <p:nvPr>
            <p:ph idx="8" type="subTitle"/>
          </p:nvPr>
        </p:nvSpPr>
        <p:spPr>
          <a:xfrm>
            <a:off x="7022735" y="3328416"/>
            <a:ext cx="1371600" cy="86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" name="Google Shape;185;p15"/>
          <p:cNvSpPr/>
          <p:nvPr/>
        </p:nvSpPr>
        <p:spPr>
          <a:xfrm>
            <a:off x="-21375" y="4599425"/>
            <a:ext cx="9232896" cy="3012986"/>
          </a:xfrm>
          <a:custGeom>
            <a:rect b="b" l="l" r="r" t="t"/>
            <a:pathLst>
              <a:path extrusionOk="0" h="43638" w="102759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CUSTOM_1_1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type="title"/>
          </p:nvPr>
        </p:nvSpPr>
        <p:spPr>
          <a:xfrm>
            <a:off x="713232" y="448056"/>
            <a:ext cx="7717500" cy="56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8" name="Google Shape;188;p16"/>
          <p:cNvSpPr txBox="1"/>
          <p:nvPr>
            <p:ph idx="1" type="subTitle"/>
          </p:nvPr>
        </p:nvSpPr>
        <p:spPr>
          <a:xfrm>
            <a:off x="713225" y="2862072"/>
            <a:ext cx="1828800" cy="36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b="1"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89" name="Google Shape;189;p16"/>
          <p:cNvSpPr txBox="1"/>
          <p:nvPr>
            <p:ph idx="2" type="subTitle"/>
          </p:nvPr>
        </p:nvSpPr>
        <p:spPr>
          <a:xfrm>
            <a:off x="713225" y="3391297"/>
            <a:ext cx="1828800" cy="71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6"/>
          <p:cNvSpPr/>
          <p:nvPr/>
        </p:nvSpPr>
        <p:spPr>
          <a:xfrm flipH="1" rot="-10629538">
            <a:off x="9517706" y="4584730"/>
            <a:ext cx="80176" cy="80206"/>
          </a:xfrm>
          <a:custGeom>
            <a:rect b="b" l="l" r="r" t="t"/>
            <a:pathLst>
              <a:path extrusionOk="0" h="420" w="424">
                <a:moveTo>
                  <a:pt x="1" y="0"/>
                </a:moveTo>
                <a:lnTo>
                  <a:pt x="1" y="420"/>
                </a:lnTo>
                <a:lnTo>
                  <a:pt x="424" y="420"/>
                </a:lnTo>
                <a:lnTo>
                  <a:pt x="42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"/>
          <p:cNvSpPr txBox="1"/>
          <p:nvPr>
            <p:ph idx="3" type="subTitle"/>
          </p:nvPr>
        </p:nvSpPr>
        <p:spPr>
          <a:xfrm>
            <a:off x="4294625" y="1289304"/>
            <a:ext cx="1828800" cy="36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b="1"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92" name="Google Shape;192;p16"/>
          <p:cNvSpPr txBox="1"/>
          <p:nvPr>
            <p:ph idx="4" type="subTitle"/>
          </p:nvPr>
        </p:nvSpPr>
        <p:spPr>
          <a:xfrm>
            <a:off x="4294625" y="1818554"/>
            <a:ext cx="1828800" cy="71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6"/>
          <p:cNvSpPr txBox="1"/>
          <p:nvPr>
            <p:ph idx="5" type="subTitle"/>
          </p:nvPr>
        </p:nvSpPr>
        <p:spPr>
          <a:xfrm>
            <a:off x="5132825" y="3391297"/>
            <a:ext cx="1828800" cy="71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4" name="Google Shape;194;p16"/>
          <p:cNvSpPr txBox="1"/>
          <p:nvPr>
            <p:ph idx="6" type="subTitle"/>
          </p:nvPr>
        </p:nvSpPr>
        <p:spPr>
          <a:xfrm>
            <a:off x="6580625" y="1289429"/>
            <a:ext cx="1828800" cy="36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b="1"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95" name="Google Shape;195;p16"/>
          <p:cNvSpPr txBox="1"/>
          <p:nvPr>
            <p:ph idx="7" type="subTitle"/>
          </p:nvPr>
        </p:nvSpPr>
        <p:spPr>
          <a:xfrm>
            <a:off x="6580625" y="1818554"/>
            <a:ext cx="1828800" cy="71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6"/>
          <p:cNvSpPr/>
          <p:nvPr/>
        </p:nvSpPr>
        <p:spPr>
          <a:xfrm>
            <a:off x="-21375" y="4599425"/>
            <a:ext cx="9232896" cy="3012986"/>
          </a:xfrm>
          <a:custGeom>
            <a:rect b="b" l="l" r="r" t="t"/>
            <a:pathLst>
              <a:path extrusionOk="0" h="43638" w="102759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"/>
          <p:cNvSpPr txBox="1"/>
          <p:nvPr>
            <p:ph idx="8" type="subTitle"/>
          </p:nvPr>
        </p:nvSpPr>
        <p:spPr>
          <a:xfrm>
            <a:off x="5132825" y="2862072"/>
            <a:ext cx="1828800" cy="36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b="1"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98" name="Google Shape;198;p16"/>
          <p:cNvSpPr txBox="1"/>
          <p:nvPr>
            <p:ph idx="9" type="subTitle"/>
          </p:nvPr>
        </p:nvSpPr>
        <p:spPr>
          <a:xfrm>
            <a:off x="2923025" y="2862072"/>
            <a:ext cx="1828800" cy="36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b="1"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99" name="Google Shape;199;p16"/>
          <p:cNvSpPr txBox="1"/>
          <p:nvPr>
            <p:ph idx="13" type="subTitle"/>
          </p:nvPr>
        </p:nvSpPr>
        <p:spPr>
          <a:xfrm>
            <a:off x="2923025" y="3391297"/>
            <a:ext cx="1828800" cy="71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" name="Google Shape;200;p16"/>
          <p:cNvSpPr txBox="1"/>
          <p:nvPr>
            <p:ph idx="14" type="subTitle"/>
          </p:nvPr>
        </p:nvSpPr>
        <p:spPr>
          <a:xfrm>
            <a:off x="2008625" y="1289429"/>
            <a:ext cx="1828800" cy="36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b="1"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201" name="Google Shape;201;p16"/>
          <p:cNvSpPr txBox="1"/>
          <p:nvPr>
            <p:ph idx="15" type="subTitle"/>
          </p:nvPr>
        </p:nvSpPr>
        <p:spPr>
          <a:xfrm>
            <a:off x="2008625" y="1818554"/>
            <a:ext cx="1828800" cy="71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2">
  <p:cSld name="CUSTOM_1_1_1_1">
    <p:bg>
      <p:bgPr>
        <a:solidFill>
          <a:schemeClr val="accent4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 txBox="1"/>
          <p:nvPr>
            <p:ph type="title"/>
          </p:nvPr>
        </p:nvSpPr>
        <p:spPr>
          <a:xfrm>
            <a:off x="713225" y="448056"/>
            <a:ext cx="7717500" cy="46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4" name="Google Shape;204;p17"/>
          <p:cNvSpPr txBox="1"/>
          <p:nvPr>
            <p:ph idx="1" type="subTitle"/>
          </p:nvPr>
        </p:nvSpPr>
        <p:spPr>
          <a:xfrm>
            <a:off x="1371600" y="1389888"/>
            <a:ext cx="18288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b="1"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205" name="Google Shape;205;p17"/>
          <p:cNvSpPr txBox="1"/>
          <p:nvPr>
            <p:ph idx="2" type="subTitle"/>
          </p:nvPr>
        </p:nvSpPr>
        <p:spPr>
          <a:xfrm>
            <a:off x="1371600" y="3192225"/>
            <a:ext cx="18288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17"/>
          <p:cNvSpPr txBox="1"/>
          <p:nvPr>
            <p:ph idx="3" type="subTitle"/>
          </p:nvPr>
        </p:nvSpPr>
        <p:spPr>
          <a:xfrm>
            <a:off x="3695700" y="1389888"/>
            <a:ext cx="18288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b="1"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207" name="Google Shape;207;p17"/>
          <p:cNvSpPr txBox="1"/>
          <p:nvPr>
            <p:ph idx="4" type="subTitle"/>
          </p:nvPr>
        </p:nvSpPr>
        <p:spPr>
          <a:xfrm>
            <a:off x="3695700" y="3192225"/>
            <a:ext cx="18288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8" name="Google Shape;208;p17"/>
          <p:cNvSpPr txBox="1"/>
          <p:nvPr>
            <p:ph idx="5" type="subTitle"/>
          </p:nvPr>
        </p:nvSpPr>
        <p:spPr>
          <a:xfrm>
            <a:off x="5943600" y="1389888"/>
            <a:ext cx="18288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b="1"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209" name="Google Shape;209;p17"/>
          <p:cNvSpPr txBox="1"/>
          <p:nvPr>
            <p:ph idx="6" type="subTitle"/>
          </p:nvPr>
        </p:nvSpPr>
        <p:spPr>
          <a:xfrm>
            <a:off x="5943600" y="3192225"/>
            <a:ext cx="18288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17"/>
          <p:cNvSpPr/>
          <p:nvPr/>
        </p:nvSpPr>
        <p:spPr>
          <a:xfrm>
            <a:off x="-21375" y="4599425"/>
            <a:ext cx="9232896" cy="3012986"/>
          </a:xfrm>
          <a:custGeom>
            <a:rect b="b" l="l" r="r" t="t"/>
            <a:pathLst>
              <a:path extrusionOk="0" h="43638" w="102759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8301600" y="4168175"/>
            <a:ext cx="1534964" cy="1342594"/>
          </a:xfrm>
          <a:custGeom>
            <a:rect b="b" l="l" r="r" t="t"/>
            <a:pathLst>
              <a:path extrusionOk="0" h="14433" w="16501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-664887" y="4168175"/>
            <a:ext cx="1534964" cy="1342594"/>
          </a:xfrm>
          <a:custGeom>
            <a:rect b="b" l="l" r="r" t="t"/>
            <a:pathLst>
              <a:path extrusionOk="0" h="14433" w="16501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 1">
  <p:cSld name="CUSTOM_1_1_1_1_2">
    <p:bg>
      <p:bgPr>
        <a:solidFill>
          <a:schemeClr val="accent4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/>
          <p:nvPr/>
        </p:nvSpPr>
        <p:spPr>
          <a:xfrm>
            <a:off x="-21375" y="4599425"/>
            <a:ext cx="9232896" cy="3012986"/>
          </a:xfrm>
          <a:custGeom>
            <a:rect b="b" l="l" r="r" t="t"/>
            <a:pathLst>
              <a:path extrusionOk="0" h="43638" w="102759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"/>
          <p:cNvSpPr txBox="1"/>
          <p:nvPr>
            <p:ph type="title"/>
          </p:nvPr>
        </p:nvSpPr>
        <p:spPr>
          <a:xfrm>
            <a:off x="704088" y="448056"/>
            <a:ext cx="2234100" cy="300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18"/>
          <p:cNvSpPr txBox="1"/>
          <p:nvPr>
            <p:ph idx="1" type="subTitle"/>
          </p:nvPr>
        </p:nvSpPr>
        <p:spPr>
          <a:xfrm>
            <a:off x="3962400" y="1371600"/>
            <a:ext cx="4468500" cy="28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b="1"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217" name="Google Shape;217;p18"/>
          <p:cNvSpPr txBox="1"/>
          <p:nvPr>
            <p:ph idx="2" type="subTitle"/>
          </p:nvPr>
        </p:nvSpPr>
        <p:spPr>
          <a:xfrm>
            <a:off x="3962400" y="1703625"/>
            <a:ext cx="4468500" cy="52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8" name="Google Shape;218;p18"/>
          <p:cNvSpPr/>
          <p:nvPr/>
        </p:nvSpPr>
        <p:spPr>
          <a:xfrm flipH="1" rot="-10629538">
            <a:off x="8216902" y="-572573"/>
            <a:ext cx="79609" cy="80206"/>
          </a:xfrm>
          <a:custGeom>
            <a:rect b="b" l="l" r="r" t="t"/>
            <a:pathLst>
              <a:path extrusionOk="0" h="420" w="421">
                <a:moveTo>
                  <a:pt x="1" y="0"/>
                </a:moveTo>
                <a:lnTo>
                  <a:pt x="1" y="420"/>
                </a:lnTo>
                <a:lnTo>
                  <a:pt x="420" y="420"/>
                </a:lnTo>
                <a:lnTo>
                  <a:pt x="42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8"/>
          <p:cNvSpPr txBox="1"/>
          <p:nvPr>
            <p:ph idx="3" type="subTitle"/>
          </p:nvPr>
        </p:nvSpPr>
        <p:spPr>
          <a:xfrm>
            <a:off x="3962400" y="2340864"/>
            <a:ext cx="4468500" cy="28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b="1"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220" name="Google Shape;220;p18"/>
          <p:cNvSpPr txBox="1"/>
          <p:nvPr>
            <p:ph idx="4" type="subTitle"/>
          </p:nvPr>
        </p:nvSpPr>
        <p:spPr>
          <a:xfrm>
            <a:off x="3962400" y="2672889"/>
            <a:ext cx="4468500" cy="52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1" name="Google Shape;221;p18"/>
          <p:cNvSpPr txBox="1"/>
          <p:nvPr>
            <p:ph idx="5" type="subTitle"/>
          </p:nvPr>
        </p:nvSpPr>
        <p:spPr>
          <a:xfrm>
            <a:off x="3962400" y="3276600"/>
            <a:ext cx="4468500" cy="28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b="1"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222" name="Google Shape;222;p18"/>
          <p:cNvSpPr txBox="1"/>
          <p:nvPr>
            <p:ph idx="6" type="subTitle"/>
          </p:nvPr>
        </p:nvSpPr>
        <p:spPr>
          <a:xfrm>
            <a:off x="3962400" y="3608625"/>
            <a:ext cx="4468500" cy="58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3" name="Google Shape;223;p18"/>
          <p:cNvSpPr/>
          <p:nvPr/>
        </p:nvSpPr>
        <p:spPr>
          <a:xfrm>
            <a:off x="8301600" y="4168175"/>
            <a:ext cx="1534964" cy="1342594"/>
          </a:xfrm>
          <a:custGeom>
            <a:rect b="b" l="l" r="r" t="t"/>
            <a:pathLst>
              <a:path extrusionOk="0" h="14433" w="16501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"/>
          <p:cNvSpPr/>
          <p:nvPr/>
        </p:nvSpPr>
        <p:spPr>
          <a:xfrm>
            <a:off x="-664887" y="4168175"/>
            <a:ext cx="1534964" cy="1342594"/>
          </a:xfrm>
          <a:custGeom>
            <a:rect b="b" l="l" r="r" t="t"/>
            <a:pathLst>
              <a:path extrusionOk="0" h="14433" w="16501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CUSTOM_1_1_1_1_1">
    <p:bg>
      <p:bgPr>
        <a:solidFill>
          <a:schemeClr val="accent4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/>
          <p:nvPr>
            <p:ph type="title"/>
          </p:nvPr>
        </p:nvSpPr>
        <p:spPr>
          <a:xfrm>
            <a:off x="713225" y="448056"/>
            <a:ext cx="7717500" cy="46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7" name="Google Shape;227;p19"/>
          <p:cNvSpPr/>
          <p:nvPr/>
        </p:nvSpPr>
        <p:spPr>
          <a:xfrm>
            <a:off x="-21375" y="4599425"/>
            <a:ext cx="9232896" cy="3012986"/>
          </a:xfrm>
          <a:custGeom>
            <a:rect b="b" l="l" r="r" t="t"/>
            <a:pathLst>
              <a:path extrusionOk="0" h="43638" w="102759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" name="Google Shape;228;p19"/>
          <p:cNvGrpSpPr/>
          <p:nvPr/>
        </p:nvGrpSpPr>
        <p:grpSpPr>
          <a:xfrm>
            <a:off x="713225" y="3660775"/>
            <a:ext cx="336631" cy="343199"/>
            <a:chOff x="713225" y="3660775"/>
            <a:chExt cx="336631" cy="343199"/>
          </a:xfrm>
        </p:grpSpPr>
        <p:sp>
          <p:nvSpPr>
            <p:cNvPr id="229" name="Google Shape;229;p19"/>
            <p:cNvSpPr/>
            <p:nvPr/>
          </p:nvSpPr>
          <p:spPr>
            <a:xfrm>
              <a:off x="980341" y="3660775"/>
              <a:ext cx="69515" cy="70815"/>
            </a:xfrm>
            <a:custGeom>
              <a:rect b="b" l="l" r="r" t="t"/>
              <a:pathLst>
                <a:path extrusionOk="0" h="1035" w="1016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713225" y="3933228"/>
              <a:ext cx="70746" cy="70746"/>
            </a:xfrm>
            <a:custGeom>
              <a:rect b="b" l="l" r="r" t="t"/>
              <a:pathLst>
                <a:path extrusionOk="0" h="1034" w="1034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980341" y="3933228"/>
              <a:ext cx="69515" cy="70746"/>
            </a:xfrm>
            <a:custGeom>
              <a:rect b="b" l="l" r="r" t="t"/>
              <a:pathLst>
                <a:path extrusionOk="0" h="1034" w="1016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713225" y="3660775"/>
              <a:ext cx="70746" cy="70815"/>
            </a:xfrm>
            <a:custGeom>
              <a:rect b="b" l="l" r="r" t="t"/>
              <a:pathLst>
                <a:path extrusionOk="0" h="1035" w="1034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916230" y="3799601"/>
              <a:ext cx="70746" cy="69515"/>
            </a:xfrm>
            <a:custGeom>
              <a:rect b="b" l="l" r="r" t="t"/>
              <a:pathLst>
                <a:path extrusionOk="0" h="1016" w="1034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780004" y="3799601"/>
              <a:ext cx="70746" cy="69515"/>
            </a:xfrm>
            <a:custGeom>
              <a:rect b="b" l="l" r="r" t="t"/>
              <a:pathLst>
                <a:path extrusionOk="0" h="1016" w="1034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848083" y="3730222"/>
              <a:ext cx="69515" cy="70746"/>
            </a:xfrm>
            <a:custGeom>
              <a:rect b="b" l="l" r="r" t="t"/>
              <a:pathLst>
                <a:path extrusionOk="0" h="1034" w="1016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849383" y="3866380"/>
              <a:ext cx="69515" cy="69515"/>
            </a:xfrm>
            <a:custGeom>
              <a:rect b="b" l="l" r="r" t="t"/>
              <a:pathLst>
                <a:path extrusionOk="0" h="1016" w="1016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19"/>
          <p:cNvGrpSpPr/>
          <p:nvPr/>
        </p:nvGrpSpPr>
        <p:grpSpPr>
          <a:xfrm>
            <a:off x="8094100" y="3660775"/>
            <a:ext cx="336631" cy="343199"/>
            <a:chOff x="8138150" y="3660775"/>
            <a:chExt cx="336631" cy="343199"/>
          </a:xfrm>
        </p:grpSpPr>
        <p:sp>
          <p:nvSpPr>
            <p:cNvPr id="238" name="Google Shape;238;p19"/>
            <p:cNvSpPr/>
            <p:nvPr/>
          </p:nvSpPr>
          <p:spPr>
            <a:xfrm>
              <a:off x="8405266" y="3660775"/>
              <a:ext cx="69515" cy="70815"/>
            </a:xfrm>
            <a:custGeom>
              <a:rect b="b" l="l" r="r" t="t"/>
              <a:pathLst>
                <a:path extrusionOk="0" h="1035" w="1016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8138150" y="3933228"/>
              <a:ext cx="70746" cy="70746"/>
            </a:xfrm>
            <a:custGeom>
              <a:rect b="b" l="l" r="r" t="t"/>
              <a:pathLst>
                <a:path extrusionOk="0" h="1034" w="1034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8405266" y="3933228"/>
              <a:ext cx="69515" cy="70746"/>
            </a:xfrm>
            <a:custGeom>
              <a:rect b="b" l="l" r="r" t="t"/>
              <a:pathLst>
                <a:path extrusionOk="0" h="1034" w="1016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8138150" y="3660775"/>
              <a:ext cx="70746" cy="70815"/>
            </a:xfrm>
            <a:custGeom>
              <a:rect b="b" l="l" r="r" t="t"/>
              <a:pathLst>
                <a:path extrusionOk="0" h="1035" w="1034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8341155" y="3799601"/>
              <a:ext cx="70746" cy="69515"/>
            </a:xfrm>
            <a:custGeom>
              <a:rect b="b" l="l" r="r" t="t"/>
              <a:pathLst>
                <a:path extrusionOk="0" h="1016" w="1034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8204929" y="3799601"/>
              <a:ext cx="70746" cy="69515"/>
            </a:xfrm>
            <a:custGeom>
              <a:rect b="b" l="l" r="r" t="t"/>
              <a:pathLst>
                <a:path extrusionOk="0" h="1016" w="1034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8273008" y="3730222"/>
              <a:ext cx="69515" cy="70746"/>
            </a:xfrm>
            <a:custGeom>
              <a:rect b="b" l="l" r="r" t="t"/>
              <a:pathLst>
                <a:path extrusionOk="0" h="1034" w="1016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8274308" y="3866380"/>
              <a:ext cx="69515" cy="69515"/>
            </a:xfrm>
            <a:custGeom>
              <a:rect b="b" l="l" r="r" t="t"/>
              <a:pathLst>
                <a:path extrusionOk="0" h="1016" w="1016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CUSTOM_1_1_1_1_1_1_1">
    <p:bg>
      <p:bgPr>
        <a:solidFill>
          <a:schemeClr val="accent4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/>
          <p:nvPr>
            <p:ph type="title"/>
          </p:nvPr>
        </p:nvSpPr>
        <p:spPr>
          <a:xfrm>
            <a:off x="713225" y="448056"/>
            <a:ext cx="7717500" cy="4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8" name="Google Shape;248;p20"/>
          <p:cNvSpPr/>
          <p:nvPr/>
        </p:nvSpPr>
        <p:spPr>
          <a:xfrm>
            <a:off x="-21375" y="4599425"/>
            <a:ext cx="9232896" cy="3012986"/>
          </a:xfrm>
          <a:custGeom>
            <a:rect b="b" l="l" r="r" t="t"/>
            <a:pathLst>
              <a:path extrusionOk="0" h="43638" w="102759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20"/>
          <p:cNvGrpSpPr/>
          <p:nvPr/>
        </p:nvGrpSpPr>
        <p:grpSpPr>
          <a:xfrm>
            <a:off x="8094100" y="3660775"/>
            <a:ext cx="336631" cy="343199"/>
            <a:chOff x="8138150" y="3660775"/>
            <a:chExt cx="336631" cy="343199"/>
          </a:xfrm>
        </p:grpSpPr>
        <p:sp>
          <p:nvSpPr>
            <p:cNvPr id="250" name="Google Shape;250;p20"/>
            <p:cNvSpPr/>
            <p:nvPr/>
          </p:nvSpPr>
          <p:spPr>
            <a:xfrm>
              <a:off x="8405266" y="3660775"/>
              <a:ext cx="69515" cy="70815"/>
            </a:xfrm>
            <a:custGeom>
              <a:rect b="b" l="l" r="r" t="t"/>
              <a:pathLst>
                <a:path extrusionOk="0" h="1035" w="1016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8138150" y="3933228"/>
              <a:ext cx="70746" cy="70746"/>
            </a:xfrm>
            <a:custGeom>
              <a:rect b="b" l="l" r="r" t="t"/>
              <a:pathLst>
                <a:path extrusionOk="0" h="1034" w="1034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8405266" y="3933228"/>
              <a:ext cx="69515" cy="70746"/>
            </a:xfrm>
            <a:custGeom>
              <a:rect b="b" l="l" r="r" t="t"/>
              <a:pathLst>
                <a:path extrusionOk="0" h="1034" w="1016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8138150" y="3660775"/>
              <a:ext cx="70746" cy="70815"/>
            </a:xfrm>
            <a:custGeom>
              <a:rect b="b" l="l" r="r" t="t"/>
              <a:pathLst>
                <a:path extrusionOk="0" h="1035" w="1034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8341155" y="3799601"/>
              <a:ext cx="70746" cy="69515"/>
            </a:xfrm>
            <a:custGeom>
              <a:rect b="b" l="l" r="r" t="t"/>
              <a:pathLst>
                <a:path extrusionOk="0" h="1016" w="1034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8204929" y="3799601"/>
              <a:ext cx="70746" cy="69515"/>
            </a:xfrm>
            <a:custGeom>
              <a:rect b="b" l="l" r="r" t="t"/>
              <a:pathLst>
                <a:path extrusionOk="0" h="1016" w="1034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8273008" y="3730222"/>
              <a:ext cx="69515" cy="70746"/>
            </a:xfrm>
            <a:custGeom>
              <a:rect b="b" l="l" r="r" t="t"/>
              <a:pathLst>
                <a:path extrusionOk="0" h="1034" w="1016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8274308" y="3866380"/>
              <a:ext cx="69515" cy="69515"/>
            </a:xfrm>
            <a:custGeom>
              <a:rect b="b" l="l" r="r" t="t"/>
              <a:pathLst>
                <a:path extrusionOk="0" h="1016" w="1016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516520" y="527600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-21375" y="4599425"/>
            <a:ext cx="9232896" cy="3012986"/>
          </a:xfrm>
          <a:custGeom>
            <a:rect b="b" l="l" r="r" t="t"/>
            <a:pathLst>
              <a:path extrusionOk="0" h="43638" w="102759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 txBox="1"/>
          <p:nvPr>
            <p:ph type="title"/>
          </p:nvPr>
        </p:nvSpPr>
        <p:spPr>
          <a:xfrm>
            <a:off x="2288750" y="346331"/>
            <a:ext cx="4572000" cy="64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3"/>
          <p:cNvSpPr txBox="1"/>
          <p:nvPr>
            <p:ph idx="2" type="title"/>
          </p:nvPr>
        </p:nvSpPr>
        <p:spPr>
          <a:xfrm>
            <a:off x="718850" y="1295975"/>
            <a:ext cx="77118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3"/>
          <p:cNvSpPr txBox="1"/>
          <p:nvPr>
            <p:ph idx="1" type="subTitle"/>
          </p:nvPr>
        </p:nvSpPr>
        <p:spPr>
          <a:xfrm>
            <a:off x="1831550" y="2204475"/>
            <a:ext cx="5486400" cy="60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4">
  <p:cSld name="CUSTOM_1_1_1_1_1_1_1_1">
    <p:bg>
      <p:bgPr>
        <a:solidFill>
          <a:schemeClr val="accent4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/>
          <p:nvPr>
            <p:ph type="title"/>
          </p:nvPr>
        </p:nvSpPr>
        <p:spPr>
          <a:xfrm>
            <a:off x="704088" y="448056"/>
            <a:ext cx="7717500" cy="4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0" name="Google Shape;260;p21"/>
          <p:cNvSpPr/>
          <p:nvPr/>
        </p:nvSpPr>
        <p:spPr>
          <a:xfrm>
            <a:off x="-21375" y="4599425"/>
            <a:ext cx="9232896" cy="3012986"/>
          </a:xfrm>
          <a:custGeom>
            <a:rect b="b" l="l" r="r" t="t"/>
            <a:pathLst>
              <a:path extrusionOk="0" h="43638" w="102759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5">
  <p:cSld name="CUSTOM_1_1_1_1_1_1_1_1_1">
    <p:bg>
      <p:bgPr>
        <a:solidFill>
          <a:schemeClr val="accent4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 txBox="1"/>
          <p:nvPr>
            <p:ph type="title"/>
          </p:nvPr>
        </p:nvSpPr>
        <p:spPr>
          <a:xfrm>
            <a:off x="713225" y="463300"/>
            <a:ext cx="7717500" cy="4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3" name="Google Shape;263;p22"/>
          <p:cNvSpPr/>
          <p:nvPr/>
        </p:nvSpPr>
        <p:spPr>
          <a:xfrm>
            <a:off x="-21375" y="4599425"/>
            <a:ext cx="9232896" cy="3012986"/>
          </a:xfrm>
          <a:custGeom>
            <a:rect b="b" l="l" r="r" t="t"/>
            <a:pathLst>
              <a:path extrusionOk="0" h="43638" w="102759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6">
  <p:cSld name="CUSTOM_1_1_1_1_1_1_1_1_1_1">
    <p:bg>
      <p:bgPr>
        <a:solidFill>
          <a:schemeClr val="accent4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 txBox="1"/>
          <p:nvPr>
            <p:ph type="title"/>
          </p:nvPr>
        </p:nvSpPr>
        <p:spPr>
          <a:xfrm>
            <a:off x="713225" y="463300"/>
            <a:ext cx="7717500" cy="4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6" name="Google Shape;266;p23"/>
          <p:cNvSpPr/>
          <p:nvPr/>
        </p:nvSpPr>
        <p:spPr>
          <a:xfrm>
            <a:off x="-21375" y="4599425"/>
            <a:ext cx="9232896" cy="3012986"/>
          </a:xfrm>
          <a:custGeom>
            <a:rect b="b" l="l" r="r" t="t"/>
            <a:pathLst>
              <a:path extrusionOk="0" h="43638" w="102759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 flipH="1">
            <a:off x="8185337" y="4187050"/>
            <a:ext cx="1534964" cy="1342594"/>
          </a:xfrm>
          <a:custGeom>
            <a:rect b="b" l="l" r="r" t="t"/>
            <a:pathLst>
              <a:path extrusionOk="0" h="14433" w="16501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"/>
          <p:cNvSpPr/>
          <p:nvPr/>
        </p:nvSpPr>
        <p:spPr>
          <a:xfrm flipH="1">
            <a:off x="-1287187" y="3872850"/>
            <a:ext cx="2253377" cy="1971007"/>
          </a:xfrm>
          <a:custGeom>
            <a:rect b="b" l="l" r="r" t="t"/>
            <a:pathLst>
              <a:path extrusionOk="0" h="14433" w="16501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7">
  <p:cSld name="CUSTOM_1_1_1_1_1_1_1_1_1_1_1">
    <p:bg>
      <p:bgPr>
        <a:solidFill>
          <a:schemeClr val="accent4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 txBox="1"/>
          <p:nvPr>
            <p:ph type="title"/>
          </p:nvPr>
        </p:nvSpPr>
        <p:spPr>
          <a:xfrm>
            <a:off x="713225" y="463300"/>
            <a:ext cx="7717500" cy="4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1" name="Google Shape;271;p24"/>
          <p:cNvSpPr/>
          <p:nvPr/>
        </p:nvSpPr>
        <p:spPr>
          <a:xfrm>
            <a:off x="-21375" y="4599425"/>
            <a:ext cx="9232896" cy="3012986"/>
          </a:xfrm>
          <a:custGeom>
            <a:rect b="b" l="l" r="r" t="t"/>
            <a:pathLst>
              <a:path extrusionOk="0" h="43638" w="102759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8">
  <p:cSld name="CUSTOM_1_1_1_1_1_1_1_1_1_1_1_1">
    <p:bg>
      <p:bgPr>
        <a:solidFill>
          <a:schemeClr val="accent4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/>
          <p:nvPr>
            <p:ph type="title"/>
          </p:nvPr>
        </p:nvSpPr>
        <p:spPr>
          <a:xfrm>
            <a:off x="713225" y="463300"/>
            <a:ext cx="7717500" cy="4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4" name="Google Shape;274;p25"/>
          <p:cNvSpPr/>
          <p:nvPr/>
        </p:nvSpPr>
        <p:spPr>
          <a:xfrm>
            <a:off x="-21375" y="4599425"/>
            <a:ext cx="9232896" cy="3012986"/>
          </a:xfrm>
          <a:custGeom>
            <a:rect b="b" l="l" r="r" t="t"/>
            <a:pathLst>
              <a:path extrusionOk="0" h="43638" w="102759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bg>
      <p:bgPr>
        <a:solidFill>
          <a:schemeClr val="accent4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/>
          <p:nvPr/>
        </p:nvSpPr>
        <p:spPr>
          <a:xfrm>
            <a:off x="-21375" y="4599425"/>
            <a:ext cx="9232896" cy="3012986"/>
          </a:xfrm>
          <a:custGeom>
            <a:rect b="b" l="l" r="r" t="t"/>
            <a:pathLst>
              <a:path extrusionOk="0" h="43638" w="102759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6"/>
          <p:cNvSpPr txBox="1"/>
          <p:nvPr>
            <p:ph type="title"/>
          </p:nvPr>
        </p:nvSpPr>
        <p:spPr>
          <a:xfrm>
            <a:off x="1003822" y="1263950"/>
            <a:ext cx="3131700" cy="2742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8" name="Google Shape;278;p26"/>
          <p:cNvSpPr txBox="1"/>
          <p:nvPr>
            <p:ph hasCustomPrompt="1" idx="2" type="title"/>
          </p:nvPr>
        </p:nvSpPr>
        <p:spPr>
          <a:xfrm>
            <a:off x="1006072" y="421300"/>
            <a:ext cx="3127200" cy="8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9" name="Google Shape;279;p26"/>
          <p:cNvSpPr txBox="1"/>
          <p:nvPr>
            <p:ph idx="3" type="title"/>
          </p:nvPr>
        </p:nvSpPr>
        <p:spPr>
          <a:xfrm>
            <a:off x="1003822" y="3324225"/>
            <a:ext cx="3131700" cy="2742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0" name="Google Shape;280;p26"/>
          <p:cNvSpPr txBox="1"/>
          <p:nvPr>
            <p:ph hasCustomPrompt="1" idx="4" type="title"/>
          </p:nvPr>
        </p:nvSpPr>
        <p:spPr>
          <a:xfrm>
            <a:off x="1006072" y="2444500"/>
            <a:ext cx="3127200" cy="8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1" name="Google Shape;281;p26"/>
          <p:cNvSpPr txBox="1"/>
          <p:nvPr>
            <p:ph idx="5" type="title"/>
          </p:nvPr>
        </p:nvSpPr>
        <p:spPr>
          <a:xfrm>
            <a:off x="5008478" y="1262544"/>
            <a:ext cx="3131700" cy="2742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2" name="Google Shape;282;p26"/>
          <p:cNvSpPr txBox="1"/>
          <p:nvPr>
            <p:ph hasCustomPrompt="1" idx="6" type="title"/>
          </p:nvPr>
        </p:nvSpPr>
        <p:spPr>
          <a:xfrm>
            <a:off x="5010728" y="421300"/>
            <a:ext cx="3127200" cy="8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3" name="Google Shape;283;p26"/>
          <p:cNvSpPr txBox="1"/>
          <p:nvPr>
            <p:ph idx="7" type="title"/>
          </p:nvPr>
        </p:nvSpPr>
        <p:spPr>
          <a:xfrm>
            <a:off x="5008478" y="3325368"/>
            <a:ext cx="3131700" cy="2742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4" name="Google Shape;284;p26"/>
          <p:cNvSpPr txBox="1"/>
          <p:nvPr>
            <p:ph hasCustomPrompt="1" idx="8" type="title"/>
          </p:nvPr>
        </p:nvSpPr>
        <p:spPr>
          <a:xfrm>
            <a:off x="5010728" y="2444500"/>
            <a:ext cx="3127200" cy="8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5" name="Google Shape;285;p26"/>
          <p:cNvSpPr/>
          <p:nvPr/>
        </p:nvSpPr>
        <p:spPr>
          <a:xfrm>
            <a:off x="8301600" y="4168175"/>
            <a:ext cx="1534964" cy="1342594"/>
          </a:xfrm>
          <a:custGeom>
            <a:rect b="b" l="l" r="r" t="t"/>
            <a:pathLst>
              <a:path extrusionOk="0" h="14433" w="16501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6"/>
          <p:cNvSpPr/>
          <p:nvPr/>
        </p:nvSpPr>
        <p:spPr>
          <a:xfrm>
            <a:off x="-664887" y="4168175"/>
            <a:ext cx="1534964" cy="1342594"/>
          </a:xfrm>
          <a:custGeom>
            <a:rect b="b" l="l" r="r" t="t"/>
            <a:pathLst>
              <a:path extrusionOk="0" h="14433" w="16501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6"/>
          <p:cNvSpPr txBox="1"/>
          <p:nvPr>
            <p:ph idx="1" type="subTitle"/>
          </p:nvPr>
        </p:nvSpPr>
        <p:spPr>
          <a:xfrm>
            <a:off x="1006072" y="1634400"/>
            <a:ext cx="3127200" cy="44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8" name="Google Shape;288;p26"/>
          <p:cNvSpPr txBox="1"/>
          <p:nvPr>
            <p:ph idx="9" type="subTitle"/>
          </p:nvPr>
        </p:nvSpPr>
        <p:spPr>
          <a:xfrm>
            <a:off x="5010728" y="1631911"/>
            <a:ext cx="3127200" cy="43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26"/>
          <p:cNvSpPr txBox="1"/>
          <p:nvPr>
            <p:ph idx="13" type="subTitle"/>
          </p:nvPr>
        </p:nvSpPr>
        <p:spPr>
          <a:xfrm>
            <a:off x="1006072" y="3719525"/>
            <a:ext cx="3127200" cy="48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0" name="Google Shape;290;p26"/>
          <p:cNvSpPr txBox="1"/>
          <p:nvPr>
            <p:ph idx="14" type="subTitle"/>
          </p:nvPr>
        </p:nvSpPr>
        <p:spPr>
          <a:xfrm>
            <a:off x="5010728" y="3718560"/>
            <a:ext cx="3127200" cy="43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+ text 2">
  <p:cSld name="CUSTOM_3_2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/>
          <p:nvPr/>
        </p:nvSpPr>
        <p:spPr>
          <a:xfrm>
            <a:off x="-21375" y="4599425"/>
            <a:ext cx="9232896" cy="3012986"/>
          </a:xfrm>
          <a:custGeom>
            <a:rect b="b" l="l" r="r" t="t"/>
            <a:pathLst>
              <a:path extrusionOk="0" h="43638" w="102759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7"/>
          <p:cNvSpPr txBox="1"/>
          <p:nvPr>
            <p:ph type="title"/>
          </p:nvPr>
        </p:nvSpPr>
        <p:spPr>
          <a:xfrm>
            <a:off x="704088" y="448056"/>
            <a:ext cx="7717500" cy="57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4" name="Google Shape;294;p27"/>
          <p:cNvSpPr txBox="1"/>
          <p:nvPr>
            <p:ph idx="1" type="subTitle"/>
          </p:nvPr>
        </p:nvSpPr>
        <p:spPr>
          <a:xfrm>
            <a:off x="713225" y="1357450"/>
            <a:ext cx="36576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None/>
              <a:defRPr b="1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7"/>
          <p:cNvSpPr txBox="1"/>
          <p:nvPr>
            <p:ph idx="2" type="subTitle"/>
          </p:nvPr>
        </p:nvSpPr>
        <p:spPr>
          <a:xfrm>
            <a:off x="713232" y="2002536"/>
            <a:ext cx="36576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7"/>
          <p:cNvSpPr txBox="1"/>
          <p:nvPr>
            <p:ph idx="3" type="subTitle"/>
          </p:nvPr>
        </p:nvSpPr>
        <p:spPr>
          <a:xfrm>
            <a:off x="1292143" y="2770632"/>
            <a:ext cx="18288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usso One"/>
              <a:buNone/>
              <a:defRPr b="1" sz="16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7"/>
          <p:cNvSpPr txBox="1"/>
          <p:nvPr>
            <p:ph idx="4" type="subTitle"/>
          </p:nvPr>
        </p:nvSpPr>
        <p:spPr>
          <a:xfrm>
            <a:off x="3657600" y="2770632"/>
            <a:ext cx="18288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usso One"/>
              <a:buNone/>
              <a:defRPr b="1" sz="16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27"/>
          <p:cNvSpPr txBox="1"/>
          <p:nvPr>
            <p:ph idx="5" type="subTitle"/>
          </p:nvPr>
        </p:nvSpPr>
        <p:spPr>
          <a:xfrm>
            <a:off x="6023057" y="2770632"/>
            <a:ext cx="18288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usso One"/>
              <a:buNone/>
              <a:defRPr b="1" sz="16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7"/>
          <p:cNvSpPr/>
          <p:nvPr/>
        </p:nvSpPr>
        <p:spPr>
          <a:xfrm>
            <a:off x="8430775" y="3872600"/>
            <a:ext cx="472480" cy="2467791"/>
          </a:xfrm>
          <a:custGeom>
            <a:rect b="b" l="l" r="r" t="t"/>
            <a:pathLst>
              <a:path extrusionOk="0" h="42991" w="8231">
                <a:moveTo>
                  <a:pt x="6546" y="5705"/>
                </a:moveTo>
                <a:lnTo>
                  <a:pt x="6546" y="9093"/>
                </a:lnTo>
                <a:lnTo>
                  <a:pt x="1704" y="9093"/>
                </a:lnTo>
                <a:lnTo>
                  <a:pt x="1704" y="5705"/>
                </a:lnTo>
                <a:close/>
                <a:moveTo>
                  <a:pt x="6565" y="10164"/>
                </a:moveTo>
                <a:lnTo>
                  <a:pt x="6565" y="13495"/>
                </a:lnTo>
                <a:lnTo>
                  <a:pt x="1723" y="13495"/>
                </a:lnTo>
                <a:lnTo>
                  <a:pt x="1723" y="10164"/>
                </a:lnTo>
                <a:close/>
                <a:moveTo>
                  <a:pt x="6565" y="14567"/>
                </a:moveTo>
                <a:lnTo>
                  <a:pt x="6565" y="17936"/>
                </a:lnTo>
                <a:lnTo>
                  <a:pt x="1723" y="17936"/>
                </a:lnTo>
                <a:lnTo>
                  <a:pt x="1723" y="14567"/>
                </a:lnTo>
                <a:close/>
                <a:moveTo>
                  <a:pt x="6565" y="19007"/>
                </a:moveTo>
                <a:lnTo>
                  <a:pt x="6565" y="22300"/>
                </a:lnTo>
                <a:lnTo>
                  <a:pt x="1723" y="22300"/>
                </a:lnTo>
                <a:lnTo>
                  <a:pt x="1723" y="19007"/>
                </a:lnTo>
                <a:close/>
                <a:moveTo>
                  <a:pt x="6565" y="23371"/>
                </a:moveTo>
                <a:lnTo>
                  <a:pt x="6565" y="26740"/>
                </a:lnTo>
                <a:lnTo>
                  <a:pt x="1723" y="26740"/>
                </a:lnTo>
                <a:lnTo>
                  <a:pt x="1723" y="23371"/>
                </a:lnTo>
                <a:close/>
                <a:moveTo>
                  <a:pt x="6565" y="27793"/>
                </a:moveTo>
                <a:lnTo>
                  <a:pt x="6565" y="31123"/>
                </a:lnTo>
                <a:lnTo>
                  <a:pt x="1723" y="31123"/>
                </a:lnTo>
                <a:lnTo>
                  <a:pt x="1723" y="27793"/>
                </a:lnTo>
                <a:close/>
                <a:moveTo>
                  <a:pt x="6546" y="32195"/>
                </a:moveTo>
                <a:lnTo>
                  <a:pt x="6546" y="35564"/>
                </a:lnTo>
                <a:lnTo>
                  <a:pt x="1704" y="35564"/>
                </a:lnTo>
                <a:lnTo>
                  <a:pt x="1704" y="32195"/>
                </a:lnTo>
                <a:close/>
                <a:moveTo>
                  <a:pt x="6565" y="36655"/>
                </a:moveTo>
                <a:lnTo>
                  <a:pt x="6565" y="39966"/>
                </a:lnTo>
                <a:lnTo>
                  <a:pt x="1723" y="39966"/>
                </a:lnTo>
                <a:lnTo>
                  <a:pt x="1723" y="36655"/>
                </a:lnTo>
                <a:close/>
                <a:moveTo>
                  <a:pt x="0" y="1"/>
                </a:moveTo>
                <a:lnTo>
                  <a:pt x="0" y="42991"/>
                </a:lnTo>
                <a:lnTo>
                  <a:pt x="1704" y="42991"/>
                </a:lnTo>
                <a:lnTo>
                  <a:pt x="1704" y="41038"/>
                </a:lnTo>
                <a:lnTo>
                  <a:pt x="6546" y="41038"/>
                </a:lnTo>
                <a:lnTo>
                  <a:pt x="6546" y="42991"/>
                </a:lnTo>
                <a:lnTo>
                  <a:pt x="8231" y="42991"/>
                </a:lnTo>
                <a:lnTo>
                  <a:pt x="8231" y="1"/>
                </a:lnTo>
                <a:lnTo>
                  <a:pt x="6546" y="1"/>
                </a:lnTo>
                <a:lnTo>
                  <a:pt x="6546" y="4633"/>
                </a:lnTo>
                <a:lnTo>
                  <a:pt x="1704" y="4633"/>
                </a:lnTo>
                <a:lnTo>
                  <a:pt x="170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7"/>
          <p:cNvSpPr/>
          <p:nvPr/>
        </p:nvSpPr>
        <p:spPr>
          <a:xfrm>
            <a:off x="8453723" y="2740232"/>
            <a:ext cx="422143" cy="322818"/>
          </a:xfrm>
          <a:custGeom>
            <a:rect b="b" l="l" r="r" t="t"/>
            <a:pathLst>
              <a:path extrusionOk="0" h="8512" w="11131">
                <a:moveTo>
                  <a:pt x="1461" y="1"/>
                </a:moveTo>
                <a:lnTo>
                  <a:pt x="1461" y="2796"/>
                </a:lnTo>
                <a:lnTo>
                  <a:pt x="0" y="2796"/>
                </a:lnTo>
                <a:lnTo>
                  <a:pt x="0" y="5547"/>
                </a:lnTo>
                <a:lnTo>
                  <a:pt x="1461" y="5547"/>
                </a:lnTo>
                <a:lnTo>
                  <a:pt x="1461" y="6837"/>
                </a:lnTo>
                <a:lnTo>
                  <a:pt x="4081" y="6837"/>
                </a:lnTo>
                <a:lnTo>
                  <a:pt x="4081" y="8511"/>
                </a:lnTo>
                <a:lnTo>
                  <a:pt x="7307" y="8511"/>
                </a:lnTo>
                <a:lnTo>
                  <a:pt x="7307" y="6837"/>
                </a:lnTo>
                <a:lnTo>
                  <a:pt x="9714" y="6837"/>
                </a:lnTo>
                <a:lnTo>
                  <a:pt x="9714" y="5547"/>
                </a:lnTo>
                <a:lnTo>
                  <a:pt x="11130" y="5547"/>
                </a:lnTo>
                <a:lnTo>
                  <a:pt x="11130" y="2796"/>
                </a:lnTo>
                <a:lnTo>
                  <a:pt x="9714" y="2796"/>
                </a:lnTo>
                <a:lnTo>
                  <a:pt x="971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8593897" y="2777817"/>
            <a:ext cx="50516" cy="53740"/>
          </a:xfrm>
          <a:custGeom>
            <a:rect b="b" l="l" r="r" t="t"/>
            <a:pathLst>
              <a:path extrusionOk="0" h="1417" w="1332">
                <a:moveTo>
                  <a:pt x="0" y="0"/>
                </a:moveTo>
                <a:lnTo>
                  <a:pt x="0" y="1417"/>
                </a:lnTo>
                <a:lnTo>
                  <a:pt x="1331" y="1417"/>
                </a:lnTo>
                <a:lnTo>
                  <a:pt x="133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8698231" y="2777817"/>
            <a:ext cx="55446" cy="53740"/>
          </a:xfrm>
          <a:custGeom>
            <a:rect b="b" l="l" r="r" t="t"/>
            <a:pathLst>
              <a:path extrusionOk="0" h="1417" w="1462">
                <a:moveTo>
                  <a:pt x="0" y="0"/>
                </a:moveTo>
                <a:lnTo>
                  <a:pt x="0" y="1417"/>
                </a:lnTo>
                <a:lnTo>
                  <a:pt x="1461" y="1417"/>
                </a:lnTo>
                <a:lnTo>
                  <a:pt x="14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8593897" y="2882151"/>
            <a:ext cx="154810" cy="104332"/>
          </a:xfrm>
          <a:custGeom>
            <a:rect b="b" l="l" r="r" t="t"/>
            <a:pathLst>
              <a:path extrusionOk="0" h="2751" w="4082">
                <a:moveTo>
                  <a:pt x="0" y="0"/>
                </a:moveTo>
                <a:lnTo>
                  <a:pt x="0" y="1417"/>
                </a:lnTo>
                <a:lnTo>
                  <a:pt x="516" y="1417"/>
                </a:lnTo>
                <a:lnTo>
                  <a:pt x="516" y="2018"/>
                </a:lnTo>
                <a:lnTo>
                  <a:pt x="1331" y="2018"/>
                </a:lnTo>
                <a:lnTo>
                  <a:pt x="1331" y="2751"/>
                </a:lnTo>
                <a:lnTo>
                  <a:pt x="2665" y="2751"/>
                </a:lnTo>
                <a:lnTo>
                  <a:pt x="2665" y="2018"/>
                </a:lnTo>
                <a:lnTo>
                  <a:pt x="3353" y="2018"/>
                </a:lnTo>
                <a:lnTo>
                  <a:pt x="3353" y="1417"/>
                </a:lnTo>
                <a:lnTo>
                  <a:pt x="4082" y="1417"/>
                </a:lnTo>
                <a:lnTo>
                  <a:pt x="40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7"/>
          <p:cNvSpPr/>
          <p:nvPr/>
        </p:nvSpPr>
        <p:spPr>
          <a:xfrm>
            <a:off x="8463470" y="3103829"/>
            <a:ext cx="53778" cy="308027"/>
          </a:xfrm>
          <a:custGeom>
            <a:rect b="b" l="l" r="r" t="t"/>
            <a:pathLst>
              <a:path extrusionOk="0" h="8122" w="1418">
                <a:moveTo>
                  <a:pt x="1" y="0"/>
                </a:moveTo>
                <a:lnTo>
                  <a:pt x="1" y="8122"/>
                </a:lnTo>
                <a:lnTo>
                  <a:pt x="1418" y="8122"/>
                </a:lnTo>
                <a:lnTo>
                  <a:pt x="141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8558019" y="3612416"/>
            <a:ext cx="45700" cy="249357"/>
          </a:xfrm>
          <a:custGeom>
            <a:rect b="b" l="l" r="r" t="t"/>
            <a:pathLst>
              <a:path extrusionOk="0" h="6575" w="1205">
                <a:moveTo>
                  <a:pt x="1" y="0"/>
                </a:moveTo>
                <a:lnTo>
                  <a:pt x="1" y="6575"/>
                </a:lnTo>
                <a:lnTo>
                  <a:pt x="1204" y="6575"/>
                </a:lnTo>
                <a:lnTo>
                  <a:pt x="12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8740594" y="3566753"/>
            <a:ext cx="43993" cy="299987"/>
          </a:xfrm>
          <a:custGeom>
            <a:rect b="b" l="l" r="r" t="t"/>
            <a:pathLst>
              <a:path extrusionOk="0" h="7910" w="1160">
                <a:moveTo>
                  <a:pt x="1" y="1"/>
                </a:moveTo>
                <a:lnTo>
                  <a:pt x="1" y="7909"/>
                </a:lnTo>
                <a:lnTo>
                  <a:pt x="1159" y="7909"/>
                </a:lnTo>
                <a:lnTo>
                  <a:pt x="115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7"/>
          <p:cNvSpPr/>
          <p:nvPr/>
        </p:nvSpPr>
        <p:spPr>
          <a:xfrm>
            <a:off x="8822097" y="3103829"/>
            <a:ext cx="53778" cy="308027"/>
          </a:xfrm>
          <a:custGeom>
            <a:rect b="b" l="l" r="r" t="t"/>
            <a:pathLst>
              <a:path extrusionOk="0" h="8122" w="1418">
                <a:moveTo>
                  <a:pt x="1" y="0"/>
                </a:moveTo>
                <a:lnTo>
                  <a:pt x="1" y="8122"/>
                </a:lnTo>
                <a:lnTo>
                  <a:pt x="1417" y="8122"/>
                </a:lnTo>
                <a:lnTo>
                  <a:pt x="14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7"/>
          <p:cNvSpPr/>
          <p:nvPr/>
        </p:nvSpPr>
        <p:spPr>
          <a:xfrm>
            <a:off x="8509132" y="3408602"/>
            <a:ext cx="312995" cy="308179"/>
          </a:xfrm>
          <a:custGeom>
            <a:rect b="b" l="l" r="r" t="t"/>
            <a:pathLst>
              <a:path extrusionOk="0" h="8126" w="8253">
                <a:moveTo>
                  <a:pt x="0" y="0"/>
                </a:moveTo>
                <a:lnTo>
                  <a:pt x="0" y="1204"/>
                </a:lnTo>
                <a:lnTo>
                  <a:pt x="0" y="4171"/>
                </a:lnTo>
                <a:lnTo>
                  <a:pt x="0" y="8125"/>
                </a:lnTo>
                <a:lnTo>
                  <a:pt x="2751" y="8125"/>
                </a:lnTo>
                <a:lnTo>
                  <a:pt x="2751" y="4171"/>
                </a:lnTo>
                <a:lnTo>
                  <a:pt x="5502" y="4171"/>
                </a:lnTo>
                <a:lnTo>
                  <a:pt x="5502" y="8125"/>
                </a:lnTo>
                <a:lnTo>
                  <a:pt x="8253" y="8125"/>
                </a:lnTo>
                <a:lnTo>
                  <a:pt x="8253" y="4171"/>
                </a:lnTo>
                <a:lnTo>
                  <a:pt x="8253" y="1204"/>
                </a:lnTo>
                <a:lnTo>
                  <a:pt x="825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7"/>
          <p:cNvSpPr/>
          <p:nvPr/>
        </p:nvSpPr>
        <p:spPr>
          <a:xfrm>
            <a:off x="8517211" y="3825901"/>
            <a:ext cx="104370" cy="48923"/>
          </a:xfrm>
          <a:custGeom>
            <a:rect b="b" l="l" r="r" t="t"/>
            <a:pathLst>
              <a:path extrusionOk="0" h="1290" w="2752">
                <a:moveTo>
                  <a:pt x="1" y="0"/>
                </a:moveTo>
                <a:lnTo>
                  <a:pt x="1" y="1290"/>
                </a:lnTo>
                <a:lnTo>
                  <a:pt x="2751" y="1290"/>
                </a:lnTo>
                <a:lnTo>
                  <a:pt x="275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"/>
          <p:cNvSpPr/>
          <p:nvPr/>
        </p:nvSpPr>
        <p:spPr>
          <a:xfrm>
            <a:off x="8468324" y="3825901"/>
            <a:ext cx="48923" cy="48923"/>
          </a:xfrm>
          <a:custGeom>
            <a:rect b="b" l="l" r="r" t="t"/>
            <a:pathLst>
              <a:path extrusionOk="0" h="1290" w="1290">
                <a:moveTo>
                  <a:pt x="0" y="0"/>
                </a:moveTo>
                <a:lnTo>
                  <a:pt x="0" y="1290"/>
                </a:lnTo>
                <a:lnTo>
                  <a:pt x="1290" y="1290"/>
                </a:lnTo>
                <a:lnTo>
                  <a:pt x="129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8725879" y="3825901"/>
            <a:ext cx="104332" cy="48923"/>
          </a:xfrm>
          <a:custGeom>
            <a:rect b="b" l="l" r="r" t="t"/>
            <a:pathLst>
              <a:path extrusionOk="0" h="1290" w="2751">
                <a:moveTo>
                  <a:pt x="0" y="0"/>
                </a:moveTo>
                <a:lnTo>
                  <a:pt x="0" y="1290"/>
                </a:lnTo>
                <a:lnTo>
                  <a:pt x="2751" y="1290"/>
                </a:lnTo>
                <a:lnTo>
                  <a:pt x="275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"/>
          <p:cNvSpPr/>
          <p:nvPr/>
        </p:nvSpPr>
        <p:spPr>
          <a:xfrm>
            <a:off x="8830175" y="3825901"/>
            <a:ext cx="55484" cy="48923"/>
          </a:xfrm>
          <a:custGeom>
            <a:rect b="b" l="l" r="r" t="t"/>
            <a:pathLst>
              <a:path extrusionOk="0" h="1290" w="1463">
                <a:moveTo>
                  <a:pt x="1" y="0"/>
                </a:moveTo>
                <a:lnTo>
                  <a:pt x="1" y="1290"/>
                </a:lnTo>
                <a:lnTo>
                  <a:pt x="1462" y="1290"/>
                </a:lnTo>
                <a:lnTo>
                  <a:pt x="14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8463470" y="3049974"/>
            <a:ext cx="412396" cy="366849"/>
          </a:xfrm>
          <a:custGeom>
            <a:rect b="b" l="l" r="r" t="t"/>
            <a:pathLst>
              <a:path extrusionOk="0" h="9673" w="10874">
                <a:moveTo>
                  <a:pt x="1" y="0"/>
                </a:moveTo>
                <a:lnTo>
                  <a:pt x="1" y="2366"/>
                </a:lnTo>
                <a:lnTo>
                  <a:pt x="1204" y="2366"/>
                </a:lnTo>
                <a:lnTo>
                  <a:pt x="1204" y="9673"/>
                </a:lnTo>
                <a:lnTo>
                  <a:pt x="9457" y="9673"/>
                </a:lnTo>
                <a:lnTo>
                  <a:pt x="9457" y="2366"/>
                </a:lnTo>
                <a:lnTo>
                  <a:pt x="10873" y="2366"/>
                </a:lnTo>
                <a:lnTo>
                  <a:pt x="108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7"/>
          <p:cNvSpPr/>
          <p:nvPr/>
        </p:nvSpPr>
        <p:spPr>
          <a:xfrm>
            <a:off x="8448375" y="2642725"/>
            <a:ext cx="427491" cy="252467"/>
          </a:xfrm>
          <a:custGeom>
            <a:rect b="b" l="l" r="r" t="t"/>
            <a:pathLst>
              <a:path extrusionOk="0" h="6657" w="11272">
                <a:moveTo>
                  <a:pt x="0" y="0"/>
                </a:moveTo>
                <a:lnTo>
                  <a:pt x="0" y="2630"/>
                </a:lnTo>
                <a:lnTo>
                  <a:pt x="141" y="2630"/>
                </a:lnTo>
                <a:lnTo>
                  <a:pt x="141" y="6657"/>
                </a:lnTo>
                <a:lnTo>
                  <a:pt x="1602" y="6657"/>
                </a:lnTo>
                <a:lnTo>
                  <a:pt x="1602" y="2630"/>
                </a:lnTo>
                <a:lnTo>
                  <a:pt x="9855" y="2630"/>
                </a:lnTo>
                <a:lnTo>
                  <a:pt x="9855" y="6657"/>
                </a:lnTo>
                <a:lnTo>
                  <a:pt x="11271" y="6657"/>
                </a:lnTo>
                <a:lnTo>
                  <a:pt x="11271" y="1155"/>
                </a:lnTo>
                <a:lnTo>
                  <a:pt x="11130" y="1155"/>
                </a:lnTo>
                <a:lnTo>
                  <a:pt x="111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7"/>
          <p:cNvSpPr/>
          <p:nvPr/>
        </p:nvSpPr>
        <p:spPr>
          <a:xfrm>
            <a:off x="8509132" y="3380954"/>
            <a:ext cx="312995" cy="50478"/>
          </a:xfrm>
          <a:custGeom>
            <a:rect b="b" l="l" r="r" t="t"/>
            <a:pathLst>
              <a:path extrusionOk="0" h="1331" w="8253">
                <a:moveTo>
                  <a:pt x="0" y="0"/>
                </a:moveTo>
                <a:lnTo>
                  <a:pt x="0" y="1331"/>
                </a:lnTo>
                <a:lnTo>
                  <a:pt x="8253" y="1331"/>
                </a:lnTo>
                <a:lnTo>
                  <a:pt x="825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7"/>
          <p:cNvSpPr/>
          <p:nvPr/>
        </p:nvSpPr>
        <p:spPr>
          <a:xfrm>
            <a:off x="8639522" y="3380954"/>
            <a:ext cx="50516" cy="50478"/>
          </a:xfrm>
          <a:custGeom>
            <a:rect b="b" l="l" r="r" t="t"/>
            <a:pathLst>
              <a:path extrusionOk="0" h="1331" w="1332">
                <a:moveTo>
                  <a:pt x="1" y="0"/>
                </a:moveTo>
                <a:lnTo>
                  <a:pt x="1" y="1331"/>
                </a:lnTo>
                <a:lnTo>
                  <a:pt x="1332" y="1331"/>
                </a:lnTo>
                <a:lnTo>
                  <a:pt x="1332" y="0"/>
                </a:lnTo>
                <a:close/>
              </a:path>
            </a:pathLst>
          </a:custGeom>
          <a:solidFill>
            <a:srgbClr val="F5EF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3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"/>
          <p:cNvSpPr/>
          <p:nvPr/>
        </p:nvSpPr>
        <p:spPr>
          <a:xfrm flipH="1" rot="10800000">
            <a:off x="8065684" y="4618538"/>
            <a:ext cx="80176" cy="80206"/>
          </a:xfrm>
          <a:custGeom>
            <a:rect b="b" l="l" r="r" t="t"/>
            <a:pathLst>
              <a:path extrusionOk="0" h="420" w="424">
                <a:moveTo>
                  <a:pt x="1" y="0"/>
                </a:moveTo>
                <a:lnTo>
                  <a:pt x="1" y="420"/>
                </a:lnTo>
                <a:lnTo>
                  <a:pt x="424" y="420"/>
                </a:lnTo>
                <a:lnTo>
                  <a:pt x="42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8"/>
          <p:cNvSpPr txBox="1"/>
          <p:nvPr>
            <p:ph type="title"/>
          </p:nvPr>
        </p:nvSpPr>
        <p:spPr>
          <a:xfrm>
            <a:off x="1371600" y="448056"/>
            <a:ext cx="6400800" cy="51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0" name="Google Shape;320;p28"/>
          <p:cNvSpPr txBox="1"/>
          <p:nvPr>
            <p:ph idx="1" type="subTitle"/>
          </p:nvPr>
        </p:nvSpPr>
        <p:spPr>
          <a:xfrm>
            <a:off x="1780500" y="1905000"/>
            <a:ext cx="5583000" cy="159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28"/>
          <p:cNvSpPr/>
          <p:nvPr/>
        </p:nvSpPr>
        <p:spPr>
          <a:xfrm>
            <a:off x="-21375" y="4599425"/>
            <a:ext cx="9232896" cy="3012986"/>
          </a:xfrm>
          <a:custGeom>
            <a:rect b="b" l="l" r="r" t="t"/>
            <a:pathLst>
              <a:path extrusionOk="0" h="43638" w="102759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3_1_2">
    <p:bg>
      <p:bgPr>
        <a:solidFill>
          <a:schemeClr val="accent4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29"/>
          <p:cNvGrpSpPr/>
          <p:nvPr/>
        </p:nvGrpSpPr>
        <p:grpSpPr>
          <a:xfrm>
            <a:off x="713225" y="547450"/>
            <a:ext cx="336631" cy="343199"/>
            <a:chOff x="713225" y="3660775"/>
            <a:chExt cx="336631" cy="343199"/>
          </a:xfrm>
        </p:grpSpPr>
        <p:sp>
          <p:nvSpPr>
            <p:cNvPr id="324" name="Google Shape;324;p29"/>
            <p:cNvSpPr/>
            <p:nvPr/>
          </p:nvSpPr>
          <p:spPr>
            <a:xfrm>
              <a:off x="980341" y="3660775"/>
              <a:ext cx="69515" cy="70815"/>
            </a:xfrm>
            <a:custGeom>
              <a:rect b="b" l="l" r="r" t="t"/>
              <a:pathLst>
                <a:path extrusionOk="0" h="1035" w="1016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713225" y="3933228"/>
              <a:ext cx="70746" cy="70746"/>
            </a:xfrm>
            <a:custGeom>
              <a:rect b="b" l="l" r="r" t="t"/>
              <a:pathLst>
                <a:path extrusionOk="0" h="1034" w="1034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980341" y="3933228"/>
              <a:ext cx="69515" cy="70746"/>
            </a:xfrm>
            <a:custGeom>
              <a:rect b="b" l="l" r="r" t="t"/>
              <a:pathLst>
                <a:path extrusionOk="0" h="1034" w="1016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713225" y="3660775"/>
              <a:ext cx="70746" cy="70815"/>
            </a:xfrm>
            <a:custGeom>
              <a:rect b="b" l="l" r="r" t="t"/>
              <a:pathLst>
                <a:path extrusionOk="0" h="1035" w="1034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916230" y="3799601"/>
              <a:ext cx="70746" cy="69515"/>
            </a:xfrm>
            <a:custGeom>
              <a:rect b="b" l="l" r="r" t="t"/>
              <a:pathLst>
                <a:path extrusionOk="0" h="1016" w="1034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780004" y="3799601"/>
              <a:ext cx="70746" cy="69515"/>
            </a:xfrm>
            <a:custGeom>
              <a:rect b="b" l="l" r="r" t="t"/>
              <a:pathLst>
                <a:path extrusionOk="0" h="1016" w="1034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848083" y="3730222"/>
              <a:ext cx="69515" cy="70746"/>
            </a:xfrm>
            <a:custGeom>
              <a:rect b="b" l="l" r="r" t="t"/>
              <a:pathLst>
                <a:path extrusionOk="0" h="1034" w="1016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849383" y="3866380"/>
              <a:ext cx="69515" cy="69515"/>
            </a:xfrm>
            <a:custGeom>
              <a:rect b="b" l="l" r="r" t="t"/>
              <a:pathLst>
                <a:path extrusionOk="0" h="1016" w="1016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29"/>
          <p:cNvGrpSpPr/>
          <p:nvPr/>
        </p:nvGrpSpPr>
        <p:grpSpPr>
          <a:xfrm>
            <a:off x="8094100" y="548640"/>
            <a:ext cx="336631" cy="343199"/>
            <a:chOff x="8138150" y="3660775"/>
            <a:chExt cx="336631" cy="343199"/>
          </a:xfrm>
        </p:grpSpPr>
        <p:sp>
          <p:nvSpPr>
            <p:cNvPr id="333" name="Google Shape;333;p29"/>
            <p:cNvSpPr/>
            <p:nvPr/>
          </p:nvSpPr>
          <p:spPr>
            <a:xfrm>
              <a:off x="8405266" y="3660775"/>
              <a:ext cx="69515" cy="70815"/>
            </a:xfrm>
            <a:custGeom>
              <a:rect b="b" l="l" r="r" t="t"/>
              <a:pathLst>
                <a:path extrusionOk="0" h="1035" w="1016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8138150" y="3933228"/>
              <a:ext cx="70746" cy="70746"/>
            </a:xfrm>
            <a:custGeom>
              <a:rect b="b" l="l" r="r" t="t"/>
              <a:pathLst>
                <a:path extrusionOk="0" h="1034" w="1034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8405266" y="3933228"/>
              <a:ext cx="69515" cy="70746"/>
            </a:xfrm>
            <a:custGeom>
              <a:rect b="b" l="l" r="r" t="t"/>
              <a:pathLst>
                <a:path extrusionOk="0" h="1034" w="1016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8138150" y="3660775"/>
              <a:ext cx="70746" cy="70815"/>
            </a:xfrm>
            <a:custGeom>
              <a:rect b="b" l="l" r="r" t="t"/>
              <a:pathLst>
                <a:path extrusionOk="0" h="1035" w="1034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8341155" y="3799601"/>
              <a:ext cx="70746" cy="69515"/>
            </a:xfrm>
            <a:custGeom>
              <a:rect b="b" l="l" r="r" t="t"/>
              <a:pathLst>
                <a:path extrusionOk="0" h="1016" w="1034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8204929" y="3799601"/>
              <a:ext cx="70746" cy="69515"/>
            </a:xfrm>
            <a:custGeom>
              <a:rect b="b" l="l" r="r" t="t"/>
              <a:pathLst>
                <a:path extrusionOk="0" h="1016" w="1034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8273008" y="3730222"/>
              <a:ext cx="69515" cy="70746"/>
            </a:xfrm>
            <a:custGeom>
              <a:rect b="b" l="l" r="r" t="t"/>
              <a:pathLst>
                <a:path extrusionOk="0" h="1034" w="1016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8274308" y="3866380"/>
              <a:ext cx="69515" cy="69515"/>
            </a:xfrm>
            <a:custGeom>
              <a:rect b="b" l="l" r="r" t="t"/>
              <a:pathLst>
                <a:path extrusionOk="0" h="1016" w="1016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1" name="Google Shape;341;p29"/>
          <p:cNvSpPr/>
          <p:nvPr/>
        </p:nvSpPr>
        <p:spPr>
          <a:xfrm flipH="1" rot="10800000">
            <a:off x="8065684" y="4618538"/>
            <a:ext cx="80176" cy="80206"/>
          </a:xfrm>
          <a:custGeom>
            <a:rect b="b" l="l" r="r" t="t"/>
            <a:pathLst>
              <a:path extrusionOk="0" h="420" w="424">
                <a:moveTo>
                  <a:pt x="1" y="0"/>
                </a:moveTo>
                <a:lnTo>
                  <a:pt x="1" y="420"/>
                </a:lnTo>
                <a:lnTo>
                  <a:pt x="424" y="420"/>
                </a:lnTo>
                <a:lnTo>
                  <a:pt x="42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9"/>
          <p:cNvSpPr txBox="1"/>
          <p:nvPr>
            <p:ph type="title"/>
          </p:nvPr>
        </p:nvSpPr>
        <p:spPr>
          <a:xfrm>
            <a:off x="679400" y="448056"/>
            <a:ext cx="7751400" cy="51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3" name="Google Shape;343;p29"/>
          <p:cNvSpPr txBox="1"/>
          <p:nvPr>
            <p:ph idx="1" type="subTitle"/>
          </p:nvPr>
        </p:nvSpPr>
        <p:spPr>
          <a:xfrm>
            <a:off x="713225" y="1371600"/>
            <a:ext cx="7717500" cy="29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344" name="Google Shape;344;p29"/>
          <p:cNvSpPr/>
          <p:nvPr/>
        </p:nvSpPr>
        <p:spPr>
          <a:xfrm>
            <a:off x="-21375" y="4599425"/>
            <a:ext cx="9232896" cy="3012986"/>
          </a:xfrm>
          <a:custGeom>
            <a:rect b="b" l="l" r="r" t="t"/>
            <a:pathLst>
              <a:path extrusionOk="0" h="43638" w="102759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CUSTOM_3_1_1">
    <p:bg>
      <p:bgPr>
        <a:solidFill>
          <a:schemeClr val="accent4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0"/>
          <p:cNvSpPr txBox="1"/>
          <p:nvPr>
            <p:ph type="title"/>
          </p:nvPr>
        </p:nvSpPr>
        <p:spPr>
          <a:xfrm>
            <a:off x="713225" y="448056"/>
            <a:ext cx="3768900" cy="52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7" name="Google Shape;347;p30"/>
          <p:cNvSpPr txBox="1"/>
          <p:nvPr>
            <p:ph idx="1" type="subTitle"/>
          </p:nvPr>
        </p:nvSpPr>
        <p:spPr>
          <a:xfrm>
            <a:off x="713225" y="1357450"/>
            <a:ext cx="3768900" cy="11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0"/>
          <p:cNvSpPr txBox="1"/>
          <p:nvPr/>
        </p:nvSpPr>
        <p:spPr>
          <a:xfrm>
            <a:off x="713225" y="3849800"/>
            <a:ext cx="50178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-GB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-GB" sz="1200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lang="en-GB" sz="1200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-GB" sz="1200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-GB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9" name="Google Shape;349;p30"/>
          <p:cNvSpPr txBox="1"/>
          <p:nvPr>
            <p:ph idx="2" type="subTitle"/>
          </p:nvPr>
        </p:nvSpPr>
        <p:spPr>
          <a:xfrm>
            <a:off x="713225" y="2809875"/>
            <a:ext cx="3768900" cy="69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0"/>
          <p:cNvSpPr/>
          <p:nvPr/>
        </p:nvSpPr>
        <p:spPr>
          <a:xfrm>
            <a:off x="-21375" y="4599425"/>
            <a:ext cx="9232896" cy="3012986"/>
          </a:xfrm>
          <a:custGeom>
            <a:rect b="b" l="l" r="r" t="t"/>
            <a:pathLst>
              <a:path extrusionOk="0" h="43638" w="102759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0"/>
          <p:cNvSpPr/>
          <p:nvPr/>
        </p:nvSpPr>
        <p:spPr>
          <a:xfrm>
            <a:off x="7958300" y="2660850"/>
            <a:ext cx="472480" cy="2467791"/>
          </a:xfrm>
          <a:custGeom>
            <a:rect b="b" l="l" r="r" t="t"/>
            <a:pathLst>
              <a:path extrusionOk="0" h="42991" w="8231">
                <a:moveTo>
                  <a:pt x="6546" y="5705"/>
                </a:moveTo>
                <a:lnTo>
                  <a:pt x="6546" y="9093"/>
                </a:lnTo>
                <a:lnTo>
                  <a:pt x="1704" y="9093"/>
                </a:lnTo>
                <a:lnTo>
                  <a:pt x="1704" y="5705"/>
                </a:lnTo>
                <a:close/>
                <a:moveTo>
                  <a:pt x="6565" y="10164"/>
                </a:moveTo>
                <a:lnTo>
                  <a:pt x="6565" y="13495"/>
                </a:lnTo>
                <a:lnTo>
                  <a:pt x="1723" y="13495"/>
                </a:lnTo>
                <a:lnTo>
                  <a:pt x="1723" y="10164"/>
                </a:lnTo>
                <a:close/>
                <a:moveTo>
                  <a:pt x="6565" y="14567"/>
                </a:moveTo>
                <a:lnTo>
                  <a:pt x="6565" y="17936"/>
                </a:lnTo>
                <a:lnTo>
                  <a:pt x="1723" y="17936"/>
                </a:lnTo>
                <a:lnTo>
                  <a:pt x="1723" y="14567"/>
                </a:lnTo>
                <a:close/>
                <a:moveTo>
                  <a:pt x="6565" y="19007"/>
                </a:moveTo>
                <a:lnTo>
                  <a:pt x="6565" y="22300"/>
                </a:lnTo>
                <a:lnTo>
                  <a:pt x="1723" y="22300"/>
                </a:lnTo>
                <a:lnTo>
                  <a:pt x="1723" y="19007"/>
                </a:lnTo>
                <a:close/>
                <a:moveTo>
                  <a:pt x="6565" y="23371"/>
                </a:moveTo>
                <a:lnTo>
                  <a:pt x="6565" y="26740"/>
                </a:lnTo>
                <a:lnTo>
                  <a:pt x="1723" y="26740"/>
                </a:lnTo>
                <a:lnTo>
                  <a:pt x="1723" y="23371"/>
                </a:lnTo>
                <a:close/>
                <a:moveTo>
                  <a:pt x="6565" y="27793"/>
                </a:moveTo>
                <a:lnTo>
                  <a:pt x="6565" y="31123"/>
                </a:lnTo>
                <a:lnTo>
                  <a:pt x="1723" y="31123"/>
                </a:lnTo>
                <a:lnTo>
                  <a:pt x="1723" y="27793"/>
                </a:lnTo>
                <a:close/>
                <a:moveTo>
                  <a:pt x="6546" y="32195"/>
                </a:moveTo>
                <a:lnTo>
                  <a:pt x="6546" y="35564"/>
                </a:lnTo>
                <a:lnTo>
                  <a:pt x="1704" y="35564"/>
                </a:lnTo>
                <a:lnTo>
                  <a:pt x="1704" y="32195"/>
                </a:lnTo>
                <a:close/>
                <a:moveTo>
                  <a:pt x="6565" y="36655"/>
                </a:moveTo>
                <a:lnTo>
                  <a:pt x="6565" y="39966"/>
                </a:lnTo>
                <a:lnTo>
                  <a:pt x="1723" y="39966"/>
                </a:lnTo>
                <a:lnTo>
                  <a:pt x="1723" y="36655"/>
                </a:lnTo>
                <a:close/>
                <a:moveTo>
                  <a:pt x="0" y="1"/>
                </a:moveTo>
                <a:lnTo>
                  <a:pt x="0" y="42991"/>
                </a:lnTo>
                <a:lnTo>
                  <a:pt x="1704" y="42991"/>
                </a:lnTo>
                <a:lnTo>
                  <a:pt x="1704" y="41038"/>
                </a:lnTo>
                <a:lnTo>
                  <a:pt x="6546" y="41038"/>
                </a:lnTo>
                <a:lnTo>
                  <a:pt x="6546" y="42991"/>
                </a:lnTo>
                <a:lnTo>
                  <a:pt x="8231" y="42991"/>
                </a:lnTo>
                <a:lnTo>
                  <a:pt x="8231" y="1"/>
                </a:lnTo>
                <a:lnTo>
                  <a:pt x="6546" y="1"/>
                </a:lnTo>
                <a:lnTo>
                  <a:pt x="6546" y="4633"/>
                </a:lnTo>
                <a:lnTo>
                  <a:pt x="1704" y="4633"/>
                </a:lnTo>
                <a:lnTo>
                  <a:pt x="170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0"/>
          <p:cNvSpPr/>
          <p:nvPr/>
        </p:nvSpPr>
        <p:spPr>
          <a:xfrm>
            <a:off x="6890613" y="4051625"/>
            <a:ext cx="1534964" cy="1342594"/>
          </a:xfrm>
          <a:custGeom>
            <a:rect b="b" l="l" r="r" t="t"/>
            <a:pathLst>
              <a:path extrusionOk="0" h="14433" w="16501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0"/>
          <p:cNvSpPr/>
          <p:nvPr/>
        </p:nvSpPr>
        <p:spPr>
          <a:xfrm>
            <a:off x="7958299" y="3613925"/>
            <a:ext cx="2253377" cy="1971007"/>
          </a:xfrm>
          <a:custGeom>
            <a:rect b="b" l="l" r="r" t="t"/>
            <a:pathLst>
              <a:path extrusionOk="0" h="14433" w="16501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4" name="Google Shape;354;p30"/>
          <p:cNvGrpSpPr/>
          <p:nvPr/>
        </p:nvGrpSpPr>
        <p:grpSpPr>
          <a:xfrm>
            <a:off x="7986179" y="1428750"/>
            <a:ext cx="416721" cy="1232100"/>
            <a:chOff x="7039479" y="1471750"/>
            <a:chExt cx="416721" cy="1232100"/>
          </a:xfrm>
        </p:grpSpPr>
        <p:sp>
          <p:nvSpPr>
            <p:cNvPr id="355" name="Google Shape;355;p30"/>
            <p:cNvSpPr/>
            <p:nvPr/>
          </p:nvSpPr>
          <p:spPr>
            <a:xfrm>
              <a:off x="7130632" y="2441828"/>
              <a:ext cx="45633" cy="248995"/>
            </a:xfrm>
            <a:custGeom>
              <a:rect b="b" l="l" r="r" t="t"/>
              <a:pathLst>
                <a:path extrusionOk="0" h="6575" w="1205">
                  <a:moveTo>
                    <a:pt x="1" y="1"/>
                  </a:moveTo>
                  <a:lnTo>
                    <a:pt x="1" y="6575"/>
                  </a:lnTo>
                  <a:lnTo>
                    <a:pt x="1204" y="6575"/>
                  </a:lnTo>
                  <a:lnTo>
                    <a:pt x="1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7311234" y="2396270"/>
              <a:ext cx="45633" cy="299514"/>
            </a:xfrm>
            <a:custGeom>
              <a:rect b="b" l="l" r="r" t="t"/>
              <a:pathLst>
                <a:path extrusionOk="0" h="7909" w="1205">
                  <a:moveTo>
                    <a:pt x="1" y="0"/>
                  </a:moveTo>
                  <a:lnTo>
                    <a:pt x="1" y="7909"/>
                  </a:lnTo>
                  <a:lnTo>
                    <a:pt x="1204" y="7909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7089884" y="1577483"/>
              <a:ext cx="307201" cy="258387"/>
            </a:xfrm>
            <a:custGeom>
              <a:rect b="b" l="l" r="r" t="t"/>
              <a:pathLst>
                <a:path extrusionOk="0" h="6823" w="8112">
                  <a:moveTo>
                    <a:pt x="0" y="0"/>
                  </a:moveTo>
                  <a:lnTo>
                    <a:pt x="0" y="6822"/>
                  </a:lnTo>
                  <a:lnTo>
                    <a:pt x="8112" y="6822"/>
                  </a:lnTo>
                  <a:lnTo>
                    <a:pt x="8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7171266" y="1611717"/>
              <a:ext cx="50556" cy="55366"/>
            </a:xfrm>
            <a:custGeom>
              <a:rect b="b" l="l" r="r" t="t"/>
              <a:pathLst>
                <a:path extrusionOk="0" h="1462" w="1335">
                  <a:moveTo>
                    <a:pt x="0" y="1"/>
                  </a:moveTo>
                  <a:lnTo>
                    <a:pt x="0" y="1462"/>
                  </a:lnTo>
                  <a:lnTo>
                    <a:pt x="1335" y="1462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7275447" y="1611717"/>
              <a:ext cx="55366" cy="55366"/>
            </a:xfrm>
            <a:custGeom>
              <a:rect b="b" l="l" r="r" t="t"/>
              <a:pathLst>
                <a:path extrusionOk="0" h="1462" w="1462">
                  <a:moveTo>
                    <a:pt x="0" y="1"/>
                  </a:moveTo>
                  <a:lnTo>
                    <a:pt x="0" y="1462"/>
                  </a:lnTo>
                  <a:lnTo>
                    <a:pt x="1461" y="1462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7039479" y="1471750"/>
              <a:ext cx="413465" cy="104180"/>
            </a:xfrm>
            <a:custGeom>
              <a:rect b="b" l="l" r="r" t="t"/>
              <a:pathLst>
                <a:path extrusionOk="0" h="2751" w="10918">
                  <a:moveTo>
                    <a:pt x="1" y="0"/>
                  </a:moveTo>
                  <a:lnTo>
                    <a:pt x="1" y="2751"/>
                  </a:lnTo>
                  <a:lnTo>
                    <a:pt x="10918" y="2751"/>
                  </a:lnTo>
                  <a:lnTo>
                    <a:pt x="10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7039479" y="1680073"/>
              <a:ext cx="104218" cy="104218"/>
            </a:xfrm>
            <a:custGeom>
              <a:rect b="b" l="l" r="r" t="t"/>
              <a:pathLst>
                <a:path extrusionOk="0" h="2752" w="2752">
                  <a:moveTo>
                    <a:pt x="1" y="1"/>
                  </a:moveTo>
                  <a:lnTo>
                    <a:pt x="1" y="2751"/>
                  </a:lnTo>
                  <a:lnTo>
                    <a:pt x="2751" y="2751"/>
                  </a:lnTo>
                  <a:lnTo>
                    <a:pt x="2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7348763" y="1680073"/>
              <a:ext cx="104180" cy="104218"/>
            </a:xfrm>
            <a:custGeom>
              <a:rect b="b" l="l" r="r" t="t"/>
              <a:pathLst>
                <a:path extrusionOk="0" h="2752" w="2751">
                  <a:moveTo>
                    <a:pt x="0" y="1"/>
                  </a:moveTo>
                  <a:lnTo>
                    <a:pt x="0" y="2751"/>
                  </a:lnTo>
                  <a:lnTo>
                    <a:pt x="2751" y="2751"/>
                  </a:lnTo>
                  <a:lnTo>
                    <a:pt x="2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7166457" y="1816821"/>
              <a:ext cx="122017" cy="81420"/>
            </a:xfrm>
            <a:custGeom>
              <a:rect b="b" l="l" r="r" t="t"/>
              <a:pathLst>
                <a:path extrusionOk="0" h="2150" w="3222">
                  <a:moveTo>
                    <a:pt x="0" y="0"/>
                  </a:moveTo>
                  <a:lnTo>
                    <a:pt x="0" y="2149"/>
                  </a:lnTo>
                  <a:lnTo>
                    <a:pt x="3222" y="2149"/>
                  </a:lnTo>
                  <a:lnTo>
                    <a:pt x="3222" y="0"/>
                  </a:lnTo>
                  <a:close/>
                </a:path>
              </a:pathLst>
            </a:custGeom>
            <a:solidFill>
              <a:srgbClr val="E5B0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7039479" y="1956789"/>
              <a:ext cx="50443" cy="307618"/>
            </a:xfrm>
            <a:custGeom>
              <a:rect b="b" l="l" r="r" t="t"/>
              <a:pathLst>
                <a:path extrusionOk="0" h="8123" w="1332">
                  <a:moveTo>
                    <a:pt x="1" y="0"/>
                  </a:moveTo>
                  <a:lnTo>
                    <a:pt x="1" y="8122"/>
                  </a:lnTo>
                  <a:lnTo>
                    <a:pt x="1331" y="8122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E5B0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7402387" y="1956789"/>
              <a:ext cx="53813" cy="307618"/>
            </a:xfrm>
            <a:custGeom>
              <a:rect b="b" l="l" r="r" t="t"/>
              <a:pathLst>
                <a:path extrusionOk="0" h="8123" w="1421">
                  <a:moveTo>
                    <a:pt x="1" y="0"/>
                  </a:moveTo>
                  <a:lnTo>
                    <a:pt x="1" y="8122"/>
                  </a:lnTo>
                  <a:lnTo>
                    <a:pt x="1421" y="8122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rgbClr val="E5B0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6" name="Google Shape;366;p30"/>
            <p:cNvGrpSpPr/>
            <p:nvPr/>
          </p:nvGrpSpPr>
          <p:grpSpPr>
            <a:xfrm>
              <a:off x="7039479" y="1883472"/>
              <a:ext cx="416721" cy="367907"/>
              <a:chOff x="7039479" y="1883472"/>
              <a:chExt cx="416721" cy="367907"/>
            </a:xfrm>
          </p:grpSpPr>
          <p:sp>
            <p:nvSpPr>
              <p:cNvPr id="367" name="Google Shape;367;p30"/>
              <p:cNvSpPr/>
              <p:nvPr/>
            </p:nvSpPr>
            <p:spPr>
              <a:xfrm>
                <a:off x="7039479" y="1903013"/>
                <a:ext cx="50443" cy="89600"/>
              </a:xfrm>
              <a:custGeom>
                <a:rect b="b" l="l" r="r" t="t"/>
                <a:pathLst>
                  <a:path extrusionOk="0" h="2366" w="1332">
                    <a:moveTo>
                      <a:pt x="1" y="0"/>
                    </a:moveTo>
                    <a:lnTo>
                      <a:pt x="1" y="2366"/>
                    </a:lnTo>
                    <a:lnTo>
                      <a:pt x="1331" y="2366"/>
                    </a:lnTo>
                    <a:lnTo>
                      <a:pt x="133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30"/>
              <p:cNvSpPr/>
              <p:nvPr/>
            </p:nvSpPr>
            <p:spPr>
              <a:xfrm>
                <a:off x="7402387" y="1903013"/>
                <a:ext cx="53813" cy="89600"/>
              </a:xfrm>
              <a:custGeom>
                <a:rect b="b" l="l" r="r" t="t"/>
                <a:pathLst>
                  <a:path extrusionOk="0" h="2366" w="1421">
                    <a:moveTo>
                      <a:pt x="1" y="0"/>
                    </a:moveTo>
                    <a:lnTo>
                      <a:pt x="1" y="2366"/>
                    </a:lnTo>
                    <a:lnTo>
                      <a:pt x="1421" y="2366"/>
                    </a:lnTo>
                    <a:lnTo>
                      <a:pt x="142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30"/>
              <p:cNvSpPr/>
              <p:nvPr/>
            </p:nvSpPr>
            <p:spPr>
              <a:xfrm>
                <a:off x="7089884" y="1883472"/>
                <a:ext cx="312541" cy="367907"/>
              </a:xfrm>
              <a:custGeom>
                <a:rect b="b" l="l" r="r" t="t"/>
                <a:pathLst>
                  <a:path extrusionOk="0" h="9715" w="8253">
                    <a:moveTo>
                      <a:pt x="0" y="1"/>
                    </a:moveTo>
                    <a:lnTo>
                      <a:pt x="0" y="9714"/>
                    </a:lnTo>
                    <a:lnTo>
                      <a:pt x="8253" y="9714"/>
                    </a:lnTo>
                    <a:lnTo>
                      <a:pt x="82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0" name="Google Shape;370;p30"/>
            <p:cNvGrpSpPr/>
            <p:nvPr/>
          </p:nvGrpSpPr>
          <p:grpSpPr>
            <a:xfrm>
              <a:off x="7089884" y="2238314"/>
              <a:ext cx="312541" cy="371126"/>
              <a:chOff x="7089884" y="2238314"/>
              <a:chExt cx="312541" cy="371126"/>
            </a:xfrm>
          </p:grpSpPr>
          <p:sp>
            <p:nvSpPr>
              <p:cNvPr id="371" name="Google Shape;371;p30"/>
              <p:cNvSpPr/>
              <p:nvPr/>
            </p:nvSpPr>
            <p:spPr>
              <a:xfrm>
                <a:off x="7089884" y="2238314"/>
                <a:ext cx="312541" cy="157994"/>
              </a:xfrm>
              <a:custGeom>
                <a:rect b="b" l="l" r="r" t="t"/>
                <a:pathLst>
                  <a:path extrusionOk="0" h="4172" w="8253">
                    <a:moveTo>
                      <a:pt x="0" y="0"/>
                    </a:moveTo>
                    <a:lnTo>
                      <a:pt x="0" y="4171"/>
                    </a:lnTo>
                    <a:lnTo>
                      <a:pt x="8253" y="4171"/>
                    </a:lnTo>
                    <a:lnTo>
                      <a:pt x="825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30"/>
              <p:cNvSpPr/>
              <p:nvPr/>
            </p:nvSpPr>
            <p:spPr>
              <a:xfrm>
                <a:off x="7089884" y="2296899"/>
                <a:ext cx="104218" cy="312541"/>
              </a:xfrm>
              <a:custGeom>
                <a:rect b="b" l="l" r="r" t="t"/>
                <a:pathLst>
                  <a:path extrusionOk="0" h="8253" w="2752">
                    <a:moveTo>
                      <a:pt x="0" y="1"/>
                    </a:moveTo>
                    <a:lnTo>
                      <a:pt x="0" y="8253"/>
                    </a:lnTo>
                    <a:lnTo>
                      <a:pt x="2751" y="8253"/>
                    </a:lnTo>
                    <a:lnTo>
                      <a:pt x="275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30"/>
              <p:cNvSpPr/>
              <p:nvPr/>
            </p:nvSpPr>
            <p:spPr>
              <a:xfrm>
                <a:off x="7298206" y="2296899"/>
                <a:ext cx="104218" cy="312541"/>
              </a:xfrm>
              <a:custGeom>
                <a:rect b="b" l="l" r="r" t="t"/>
                <a:pathLst>
                  <a:path extrusionOk="0" h="8253" w="2752">
                    <a:moveTo>
                      <a:pt x="1" y="1"/>
                    </a:moveTo>
                    <a:lnTo>
                      <a:pt x="1" y="8253"/>
                    </a:lnTo>
                    <a:lnTo>
                      <a:pt x="2752" y="8253"/>
                    </a:lnTo>
                    <a:lnTo>
                      <a:pt x="27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4" name="Google Shape;374;p30"/>
            <p:cNvSpPr/>
            <p:nvPr/>
          </p:nvSpPr>
          <p:spPr>
            <a:xfrm>
              <a:off x="7089884" y="2215517"/>
              <a:ext cx="312541" cy="48890"/>
            </a:xfrm>
            <a:custGeom>
              <a:rect b="b" l="l" r="r" t="t"/>
              <a:pathLst>
                <a:path extrusionOk="0" h="1291" w="8253">
                  <a:moveTo>
                    <a:pt x="0" y="1"/>
                  </a:moveTo>
                  <a:lnTo>
                    <a:pt x="0" y="1290"/>
                  </a:lnTo>
                  <a:lnTo>
                    <a:pt x="8253" y="1290"/>
                  </a:lnTo>
                  <a:lnTo>
                    <a:pt x="82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7221785" y="2215517"/>
              <a:ext cx="48852" cy="48890"/>
            </a:xfrm>
            <a:custGeom>
              <a:rect b="b" l="l" r="r" t="t"/>
              <a:pathLst>
                <a:path extrusionOk="0" h="1291" w="1290">
                  <a:moveTo>
                    <a:pt x="1" y="1"/>
                  </a:moveTo>
                  <a:lnTo>
                    <a:pt x="1" y="1290"/>
                  </a:lnTo>
                  <a:lnTo>
                    <a:pt x="1290" y="1290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rgbClr val="F5EF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6" name="Google Shape;376;p30"/>
            <p:cNvGrpSpPr/>
            <p:nvPr/>
          </p:nvGrpSpPr>
          <p:grpSpPr>
            <a:xfrm>
              <a:off x="7039479" y="2654998"/>
              <a:ext cx="154623" cy="48852"/>
              <a:chOff x="7039479" y="2654998"/>
              <a:chExt cx="154623" cy="48852"/>
            </a:xfrm>
          </p:grpSpPr>
          <p:sp>
            <p:nvSpPr>
              <p:cNvPr id="377" name="Google Shape;377;p30"/>
              <p:cNvSpPr/>
              <p:nvPr/>
            </p:nvSpPr>
            <p:spPr>
              <a:xfrm>
                <a:off x="7089884" y="2654998"/>
                <a:ext cx="104218" cy="48852"/>
              </a:xfrm>
              <a:custGeom>
                <a:rect b="b" l="l" r="r" t="t"/>
                <a:pathLst>
                  <a:path extrusionOk="0" h="1290" w="2752">
                    <a:moveTo>
                      <a:pt x="0" y="0"/>
                    </a:moveTo>
                    <a:lnTo>
                      <a:pt x="0" y="1290"/>
                    </a:lnTo>
                    <a:lnTo>
                      <a:pt x="2751" y="1290"/>
                    </a:lnTo>
                    <a:lnTo>
                      <a:pt x="27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30"/>
              <p:cNvSpPr/>
              <p:nvPr/>
            </p:nvSpPr>
            <p:spPr>
              <a:xfrm>
                <a:off x="7039479" y="2654998"/>
                <a:ext cx="50443" cy="48852"/>
              </a:xfrm>
              <a:custGeom>
                <a:rect b="b" l="l" r="r" t="t"/>
                <a:pathLst>
                  <a:path extrusionOk="0" h="1290" w="1332">
                    <a:moveTo>
                      <a:pt x="1" y="0"/>
                    </a:moveTo>
                    <a:lnTo>
                      <a:pt x="1" y="1290"/>
                    </a:lnTo>
                    <a:lnTo>
                      <a:pt x="1331" y="1290"/>
                    </a:lnTo>
                    <a:lnTo>
                      <a:pt x="13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9" name="Google Shape;379;p30"/>
            <p:cNvGrpSpPr/>
            <p:nvPr/>
          </p:nvGrpSpPr>
          <p:grpSpPr>
            <a:xfrm>
              <a:off x="7298206" y="2654998"/>
              <a:ext cx="157994" cy="48852"/>
              <a:chOff x="7298206" y="2654998"/>
              <a:chExt cx="157994" cy="48852"/>
            </a:xfrm>
          </p:grpSpPr>
          <p:sp>
            <p:nvSpPr>
              <p:cNvPr id="380" name="Google Shape;380;p30"/>
              <p:cNvSpPr/>
              <p:nvPr/>
            </p:nvSpPr>
            <p:spPr>
              <a:xfrm>
                <a:off x="7298206" y="2654998"/>
                <a:ext cx="104218" cy="48852"/>
              </a:xfrm>
              <a:custGeom>
                <a:rect b="b" l="l" r="r" t="t"/>
                <a:pathLst>
                  <a:path extrusionOk="0" h="1290" w="2752">
                    <a:moveTo>
                      <a:pt x="1" y="0"/>
                    </a:moveTo>
                    <a:lnTo>
                      <a:pt x="1" y="1290"/>
                    </a:lnTo>
                    <a:lnTo>
                      <a:pt x="2752" y="1290"/>
                    </a:lnTo>
                    <a:lnTo>
                      <a:pt x="27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30"/>
              <p:cNvSpPr/>
              <p:nvPr/>
            </p:nvSpPr>
            <p:spPr>
              <a:xfrm>
                <a:off x="7402387" y="2654998"/>
                <a:ext cx="53813" cy="48852"/>
              </a:xfrm>
              <a:custGeom>
                <a:rect b="b" l="l" r="r" t="t"/>
                <a:pathLst>
                  <a:path extrusionOk="0" h="1290" w="1421">
                    <a:moveTo>
                      <a:pt x="1" y="0"/>
                    </a:moveTo>
                    <a:lnTo>
                      <a:pt x="1" y="1290"/>
                    </a:lnTo>
                    <a:lnTo>
                      <a:pt x="1421" y="1290"/>
                    </a:lnTo>
                    <a:lnTo>
                      <a:pt x="14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2" name="Google Shape;382;p30"/>
            <p:cNvSpPr/>
            <p:nvPr/>
          </p:nvSpPr>
          <p:spPr>
            <a:xfrm>
              <a:off x="7039479" y="1471750"/>
              <a:ext cx="55366" cy="258766"/>
            </a:xfrm>
            <a:custGeom>
              <a:rect b="b" l="l" r="r" t="t"/>
              <a:pathLst>
                <a:path extrusionOk="0" h="6833" w="1462">
                  <a:moveTo>
                    <a:pt x="1" y="0"/>
                  </a:moveTo>
                  <a:lnTo>
                    <a:pt x="1" y="6832"/>
                  </a:lnTo>
                  <a:lnTo>
                    <a:pt x="1462" y="6832"/>
                  </a:lnTo>
                  <a:lnTo>
                    <a:pt x="14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7397577" y="1471750"/>
              <a:ext cx="55366" cy="258766"/>
            </a:xfrm>
            <a:custGeom>
              <a:rect b="b" l="l" r="r" t="t"/>
              <a:pathLst>
                <a:path extrusionOk="0" h="6833" w="1462">
                  <a:moveTo>
                    <a:pt x="0" y="0"/>
                  </a:moveTo>
                  <a:lnTo>
                    <a:pt x="0" y="6832"/>
                  </a:lnTo>
                  <a:lnTo>
                    <a:pt x="1462" y="6832"/>
                  </a:lnTo>
                  <a:lnTo>
                    <a:pt x="14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7094845" y="1730478"/>
              <a:ext cx="307580" cy="153033"/>
            </a:xfrm>
            <a:custGeom>
              <a:rect b="b" l="l" r="r" t="t"/>
              <a:pathLst>
                <a:path extrusionOk="0" h="4041" w="8122">
                  <a:moveTo>
                    <a:pt x="0" y="0"/>
                  </a:moveTo>
                  <a:lnTo>
                    <a:pt x="0" y="4041"/>
                  </a:lnTo>
                  <a:lnTo>
                    <a:pt x="8122" y="4041"/>
                  </a:lnTo>
                  <a:lnTo>
                    <a:pt x="81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7194064" y="1784253"/>
              <a:ext cx="104180" cy="50443"/>
            </a:xfrm>
            <a:custGeom>
              <a:rect b="b" l="l" r="r" t="t"/>
              <a:pathLst>
                <a:path extrusionOk="0" h="1332" w="2751">
                  <a:moveTo>
                    <a:pt x="0" y="0"/>
                  </a:moveTo>
                  <a:lnTo>
                    <a:pt x="0" y="1331"/>
                  </a:lnTo>
                  <a:lnTo>
                    <a:pt x="2751" y="1331"/>
                  </a:lnTo>
                  <a:lnTo>
                    <a:pt x="2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6" name="Google Shape;386;p30"/>
          <p:cNvSpPr txBox="1"/>
          <p:nvPr>
            <p:ph idx="3" type="subTitle"/>
          </p:nvPr>
        </p:nvSpPr>
        <p:spPr>
          <a:xfrm>
            <a:off x="713225" y="3648075"/>
            <a:ext cx="3898800" cy="22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/>
          <p:nvPr>
            <p:ph type="title"/>
          </p:nvPr>
        </p:nvSpPr>
        <p:spPr>
          <a:xfrm>
            <a:off x="696300" y="448056"/>
            <a:ext cx="7751400" cy="51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2" type="sldNum"/>
          </p:nvPr>
        </p:nvSpPr>
        <p:spPr>
          <a:xfrm>
            <a:off x="8516520" y="527600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6" name="Google Shape;46;p4"/>
          <p:cNvSpPr txBox="1"/>
          <p:nvPr>
            <p:ph idx="1" type="subTitle"/>
          </p:nvPr>
        </p:nvSpPr>
        <p:spPr>
          <a:xfrm>
            <a:off x="2286000" y="2163236"/>
            <a:ext cx="4572000" cy="146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/>
          <p:nvPr/>
        </p:nvSpPr>
        <p:spPr>
          <a:xfrm>
            <a:off x="-21375" y="4599425"/>
            <a:ext cx="9232896" cy="3012986"/>
          </a:xfrm>
          <a:custGeom>
            <a:rect b="b" l="l" r="r" t="t"/>
            <a:pathLst>
              <a:path extrusionOk="0" h="43638" w="102759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4"/>
          <p:cNvGrpSpPr/>
          <p:nvPr/>
        </p:nvGrpSpPr>
        <p:grpSpPr>
          <a:xfrm>
            <a:off x="713225" y="3660775"/>
            <a:ext cx="336631" cy="343199"/>
            <a:chOff x="713225" y="3660775"/>
            <a:chExt cx="336631" cy="343199"/>
          </a:xfrm>
        </p:grpSpPr>
        <p:sp>
          <p:nvSpPr>
            <p:cNvPr id="49" name="Google Shape;49;p4"/>
            <p:cNvSpPr/>
            <p:nvPr/>
          </p:nvSpPr>
          <p:spPr>
            <a:xfrm>
              <a:off x="980341" y="3660775"/>
              <a:ext cx="69515" cy="70815"/>
            </a:xfrm>
            <a:custGeom>
              <a:rect b="b" l="l" r="r" t="t"/>
              <a:pathLst>
                <a:path extrusionOk="0" h="1035" w="1016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713225" y="3933228"/>
              <a:ext cx="70746" cy="70746"/>
            </a:xfrm>
            <a:custGeom>
              <a:rect b="b" l="l" r="r" t="t"/>
              <a:pathLst>
                <a:path extrusionOk="0" h="1034" w="1034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980341" y="3933228"/>
              <a:ext cx="69515" cy="70746"/>
            </a:xfrm>
            <a:custGeom>
              <a:rect b="b" l="l" r="r" t="t"/>
              <a:pathLst>
                <a:path extrusionOk="0" h="1034" w="1016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13225" y="3660775"/>
              <a:ext cx="70746" cy="70815"/>
            </a:xfrm>
            <a:custGeom>
              <a:rect b="b" l="l" r="r" t="t"/>
              <a:pathLst>
                <a:path extrusionOk="0" h="1035" w="1034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916230" y="3799601"/>
              <a:ext cx="70746" cy="69515"/>
            </a:xfrm>
            <a:custGeom>
              <a:rect b="b" l="l" r="r" t="t"/>
              <a:pathLst>
                <a:path extrusionOk="0" h="1016" w="1034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780004" y="3799601"/>
              <a:ext cx="70746" cy="69515"/>
            </a:xfrm>
            <a:custGeom>
              <a:rect b="b" l="l" r="r" t="t"/>
              <a:pathLst>
                <a:path extrusionOk="0" h="1016" w="1034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848083" y="3730222"/>
              <a:ext cx="69515" cy="70746"/>
            </a:xfrm>
            <a:custGeom>
              <a:rect b="b" l="l" r="r" t="t"/>
              <a:pathLst>
                <a:path extrusionOk="0" h="1034" w="1016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849383" y="3866380"/>
              <a:ext cx="69515" cy="69515"/>
            </a:xfrm>
            <a:custGeom>
              <a:rect b="b" l="l" r="r" t="t"/>
              <a:pathLst>
                <a:path extrusionOk="0" h="1016" w="1016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" name="Google Shape;57;p4"/>
          <p:cNvGrpSpPr/>
          <p:nvPr/>
        </p:nvGrpSpPr>
        <p:grpSpPr>
          <a:xfrm>
            <a:off x="8094100" y="3660775"/>
            <a:ext cx="336631" cy="343199"/>
            <a:chOff x="8138150" y="3660775"/>
            <a:chExt cx="336631" cy="343199"/>
          </a:xfrm>
        </p:grpSpPr>
        <p:sp>
          <p:nvSpPr>
            <p:cNvPr id="58" name="Google Shape;58;p4"/>
            <p:cNvSpPr/>
            <p:nvPr/>
          </p:nvSpPr>
          <p:spPr>
            <a:xfrm>
              <a:off x="8405266" y="3660775"/>
              <a:ext cx="69515" cy="70815"/>
            </a:xfrm>
            <a:custGeom>
              <a:rect b="b" l="l" r="r" t="t"/>
              <a:pathLst>
                <a:path extrusionOk="0" h="1035" w="1016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138150" y="3933228"/>
              <a:ext cx="70746" cy="70746"/>
            </a:xfrm>
            <a:custGeom>
              <a:rect b="b" l="l" r="r" t="t"/>
              <a:pathLst>
                <a:path extrusionOk="0" h="1034" w="1034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405266" y="3933228"/>
              <a:ext cx="69515" cy="70746"/>
            </a:xfrm>
            <a:custGeom>
              <a:rect b="b" l="l" r="r" t="t"/>
              <a:pathLst>
                <a:path extrusionOk="0" h="1034" w="1016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8138150" y="3660775"/>
              <a:ext cx="70746" cy="70815"/>
            </a:xfrm>
            <a:custGeom>
              <a:rect b="b" l="l" r="r" t="t"/>
              <a:pathLst>
                <a:path extrusionOk="0" h="1035" w="1034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8341155" y="3799601"/>
              <a:ext cx="70746" cy="69515"/>
            </a:xfrm>
            <a:custGeom>
              <a:rect b="b" l="l" r="r" t="t"/>
              <a:pathLst>
                <a:path extrusionOk="0" h="1016" w="1034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8204929" y="3799601"/>
              <a:ext cx="70746" cy="69515"/>
            </a:xfrm>
            <a:custGeom>
              <a:rect b="b" l="l" r="r" t="t"/>
              <a:pathLst>
                <a:path extrusionOk="0" h="1016" w="1034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8273008" y="3730222"/>
              <a:ext cx="69515" cy="70746"/>
            </a:xfrm>
            <a:custGeom>
              <a:rect b="b" l="l" r="r" t="t"/>
              <a:pathLst>
                <a:path extrusionOk="0" h="1034" w="1016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8274308" y="3866380"/>
              <a:ext cx="69515" cy="69515"/>
            </a:xfrm>
            <a:custGeom>
              <a:rect b="b" l="l" r="r" t="t"/>
              <a:pathLst>
                <a:path extrusionOk="0" h="1016" w="1016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+ text">
  <p:cSld name="CUSTOM_3_1_1_1">
    <p:bg>
      <p:bgPr>
        <a:solidFill>
          <a:schemeClr val="accent4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"/>
          <p:cNvSpPr txBox="1"/>
          <p:nvPr>
            <p:ph type="title"/>
          </p:nvPr>
        </p:nvSpPr>
        <p:spPr>
          <a:xfrm>
            <a:off x="4661800" y="448056"/>
            <a:ext cx="3768900" cy="55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9" name="Google Shape;389;p31"/>
          <p:cNvSpPr txBox="1"/>
          <p:nvPr>
            <p:ph idx="1" type="subTitle"/>
          </p:nvPr>
        </p:nvSpPr>
        <p:spPr>
          <a:xfrm>
            <a:off x="5545075" y="1357450"/>
            <a:ext cx="2899500" cy="15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31">
            <a:hlinkClick r:id="rId2"/>
          </p:cNvPr>
          <p:cNvSpPr txBox="1"/>
          <p:nvPr>
            <p:ph idx="2" type="subTitle"/>
          </p:nvPr>
        </p:nvSpPr>
        <p:spPr>
          <a:xfrm>
            <a:off x="713232" y="1357450"/>
            <a:ext cx="3826200" cy="300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1" name="Google Shape;391;p31"/>
          <p:cNvSpPr/>
          <p:nvPr/>
        </p:nvSpPr>
        <p:spPr>
          <a:xfrm>
            <a:off x="-21375" y="4599425"/>
            <a:ext cx="9232896" cy="3012986"/>
          </a:xfrm>
          <a:custGeom>
            <a:rect b="b" l="l" r="r" t="t"/>
            <a:pathLst>
              <a:path extrusionOk="0" h="43638" w="102759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+ text 2">
  <p:cSld name="CUSTOM_3_1_1_1_1">
    <p:bg>
      <p:bgPr>
        <a:solidFill>
          <a:schemeClr val="accent4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"/>
          <p:cNvSpPr/>
          <p:nvPr/>
        </p:nvSpPr>
        <p:spPr>
          <a:xfrm>
            <a:off x="7958300" y="2696850"/>
            <a:ext cx="472480" cy="2467791"/>
          </a:xfrm>
          <a:custGeom>
            <a:rect b="b" l="l" r="r" t="t"/>
            <a:pathLst>
              <a:path extrusionOk="0" h="42991" w="8231">
                <a:moveTo>
                  <a:pt x="6546" y="5705"/>
                </a:moveTo>
                <a:lnTo>
                  <a:pt x="6546" y="9093"/>
                </a:lnTo>
                <a:lnTo>
                  <a:pt x="1704" y="9093"/>
                </a:lnTo>
                <a:lnTo>
                  <a:pt x="1704" y="5705"/>
                </a:lnTo>
                <a:close/>
                <a:moveTo>
                  <a:pt x="6565" y="10164"/>
                </a:moveTo>
                <a:lnTo>
                  <a:pt x="6565" y="13495"/>
                </a:lnTo>
                <a:lnTo>
                  <a:pt x="1723" y="13495"/>
                </a:lnTo>
                <a:lnTo>
                  <a:pt x="1723" y="10164"/>
                </a:lnTo>
                <a:close/>
                <a:moveTo>
                  <a:pt x="6565" y="14567"/>
                </a:moveTo>
                <a:lnTo>
                  <a:pt x="6565" y="17936"/>
                </a:lnTo>
                <a:lnTo>
                  <a:pt x="1723" y="17936"/>
                </a:lnTo>
                <a:lnTo>
                  <a:pt x="1723" y="14567"/>
                </a:lnTo>
                <a:close/>
                <a:moveTo>
                  <a:pt x="6565" y="19007"/>
                </a:moveTo>
                <a:lnTo>
                  <a:pt x="6565" y="22300"/>
                </a:lnTo>
                <a:lnTo>
                  <a:pt x="1723" y="22300"/>
                </a:lnTo>
                <a:lnTo>
                  <a:pt x="1723" y="19007"/>
                </a:lnTo>
                <a:close/>
                <a:moveTo>
                  <a:pt x="6565" y="23371"/>
                </a:moveTo>
                <a:lnTo>
                  <a:pt x="6565" y="26740"/>
                </a:lnTo>
                <a:lnTo>
                  <a:pt x="1723" y="26740"/>
                </a:lnTo>
                <a:lnTo>
                  <a:pt x="1723" y="23371"/>
                </a:lnTo>
                <a:close/>
                <a:moveTo>
                  <a:pt x="6565" y="27793"/>
                </a:moveTo>
                <a:lnTo>
                  <a:pt x="6565" y="31123"/>
                </a:lnTo>
                <a:lnTo>
                  <a:pt x="1723" y="31123"/>
                </a:lnTo>
                <a:lnTo>
                  <a:pt x="1723" y="27793"/>
                </a:lnTo>
                <a:close/>
                <a:moveTo>
                  <a:pt x="6546" y="32195"/>
                </a:moveTo>
                <a:lnTo>
                  <a:pt x="6546" y="35564"/>
                </a:lnTo>
                <a:lnTo>
                  <a:pt x="1704" y="35564"/>
                </a:lnTo>
                <a:lnTo>
                  <a:pt x="1704" y="32195"/>
                </a:lnTo>
                <a:close/>
                <a:moveTo>
                  <a:pt x="6565" y="36655"/>
                </a:moveTo>
                <a:lnTo>
                  <a:pt x="6565" y="39966"/>
                </a:lnTo>
                <a:lnTo>
                  <a:pt x="1723" y="39966"/>
                </a:lnTo>
                <a:lnTo>
                  <a:pt x="1723" y="36655"/>
                </a:lnTo>
                <a:close/>
                <a:moveTo>
                  <a:pt x="0" y="1"/>
                </a:moveTo>
                <a:lnTo>
                  <a:pt x="0" y="42991"/>
                </a:lnTo>
                <a:lnTo>
                  <a:pt x="1704" y="42991"/>
                </a:lnTo>
                <a:lnTo>
                  <a:pt x="1704" y="41038"/>
                </a:lnTo>
                <a:lnTo>
                  <a:pt x="6546" y="41038"/>
                </a:lnTo>
                <a:lnTo>
                  <a:pt x="6546" y="42991"/>
                </a:lnTo>
                <a:lnTo>
                  <a:pt x="8231" y="42991"/>
                </a:lnTo>
                <a:lnTo>
                  <a:pt x="8231" y="1"/>
                </a:lnTo>
                <a:lnTo>
                  <a:pt x="6546" y="1"/>
                </a:lnTo>
                <a:lnTo>
                  <a:pt x="6546" y="4633"/>
                </a:lnTo>
                <a:lnTo>
                  <a:pt x="1704" y="4633"/>
                </a:lnTo>
                <a:lnTo>
                  <a:pt x="170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2"/>
          <p:cNvSpPr/>
          <p:nvPr/>
        </p:nvSpPr>
        <p:spPr>
          <a:xfrm>
            <a:off x="6890613" y="4051625"/>
            <a:ext cx="1534964" cy="1342594"/>
          </a:xfrm>
          <a:custGeom>
            <a:rect b="b" l="l" r="r" t="t"/>
            <a:pathLst>
              <a:path extrusionOk="0" h="14433" w="16501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2"/>
          <p:cNvSpPr/>
          <p:nvPr/>
        </p:nvSpPr>
        <p:spPr>
          <a:xfrm>
            <a:off x="7958299" y="3613925"/>
            <a:ext cx="2253377" cy="1971007"/>
          </a:xfrm>
          <a:custGeom>
            <a:rect b="b" l="l" r="r" t="t"/>
            <a:pathLst>
              <a:path extrusionOk="0" h="14433" w="16501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6" name="Google Shape;396;p32"/>
          <p:cNvGrpSpPr/>
          <p:nvPr/>
        </p:nvGrpSpPr>
        <p:grpSpPr>
          <a:xfrm>
            <a:off x="7851513" y="1693396"/>
            <a:ext cx="686035" cy="684224"/>
            <a:chOff x="3075875" y="1161581"/>
            <a:chExt cx="686035" cy="684224"/>
          </a:xfrm>
        </p:grpSpPr>
        <p:sp>
          <p:nvSpPr>
            <p:cNvPr id="397" name="Google Shape;397;p32"/>
            <p:cNvSpPr/>
            <p:nvPr/>
          </p:nvSpPr>
          <p:spPr>
            <a:xfrm>
              <a:off x="3075875" y="1447247"/>
              <a:ext cx="284815" cy="286669"/>
            </a:xfrm>
            <a:custGeom>
              <a:rect b="b" l="l" r="r" t="t"/>
              <a:pathLst>
                <a:path extrusionOk="0" h="6031" w="5992">
                  <a:moveTo>
                    <a:pt x="1130" y="1"/>
                  </a:moveTo>
                  <a:lnTo>
                    <a:pt x="1130" y="1149"/>
                  </a:lnTo>
                  <a:lnTo>
                    <a:pt x="1" y="1149"/>
                  </a:lnTo>
                  <a:lnTo>
                    <a:pt x="1" y="4767"/>
                  </a:lnTo>
                  <a:lnTo>
                    <a:pt x="1130" y="4767"/>
                  </a:lnTo>
                  <a:lnTo>
                    <a:pt x="1130" y="6030"/>
                  </a:lnTo>
                  <a:lnTo>
                    <a:pt x="4824" y="6030"/>
                  </a:lnTo>
                  <a:lnTo>
                    <a:pt x="4824" y="4767"/>
                  </a:lnTo>
                  <a:lnTo>
                    <a:pt x="5992" y="4767"/>
                  </a:lnTo>
                  <a:lnTo>
                    <a:pt x="5992" y="1149"/>
                  </a:lnTo>
                  <a:lnTo>
                    <a:pt x="4824" y="1149"/>
                  </a:lnTo>
                  <a:lnTo>
                    <a:pt x="48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3416154" y="1559184"/>
              <a:ext cx="285718" cy="286621"/>
            </a:xfrm>
            <a:custGeom>
              <a:rect b="b" l="l" r="r" t="t"/>
              <a:pathLst>
                <a:path extrusionOk="0" h="6030" w="6011">
                  <a:moveTo>
                    <a:pt x="1130" y="0"/>
                  </a:moveTo>
                  <a:lnTo>
                    <a:pt x="1130" y="1129"/>
                  </a:lnTo>
                  <a:lnTo>
                    <a:pt x="0" y="1129"/>
                  </a:lnTo>
                  <a:lnTo>
                    <a:pt x="0" y="4728"/>
                  </a:lnTo>
                  <a:lnTo>
                    <a:pt x="1130" y="4728"/>
                  </a:lnTo>
                  <a:lnTo>
                    <a:pt x="1130" y="6029"/>
                  </a:lnTo>
                  <a:lnTo>
                    <a:pt x="4843" y="6029"/>
                  </a:lnTo>
                  <a:lnTo>
                    <a:pt x="4843" y="4728"/>
                  </a:lnTo>
                  <a:lnTo>
                    <a:pt x="6011" y="4728"/>
                  </a:lnTo>
                  <a:lnTo>
                    <a:pt x="6011" y="1129"/>
                  </a:lnTo>
                  <a:lnTo>
                    <a:pt x="4843" y="1129"/>
                  </a:lnTo>
                  <a:lnTo>
                    <a:pt x="48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3190521" y="1161581"/>
              <a:ext cx="571388" cy="397657"/>
            </a:xfrm>
            <a:custGeom>
              <a:rect b="b" l="l" r="r" t="t"/>
              <a:pathLst>
                <a:path extrusionOk="0" h="8366" w="12021">
                  <a:moveTo>
                    <a:pt x="9533" y="1"/>
                  </a:moveTo>
                  <a:lnTo>
                    <a:pt x="9533" y="1149"/>
                  </a:lnTo>
                  <a:lnTo>
                    <a:pt x="8365" y="1149"/>
                  </a:lnTo>
                  <a:lnTo>
                    <a:pt x="8365" y="1187"/>
                  </a:lnTo>
                  <a:lnTo>
                    <a:pt x="8365" y="2336"/>
                  </a:lnTo>
                  <a:lnTo>
                    <a:pt x="2451" y="2336"/>
                  </a:lnTo>
                  <a:lnTo>
                    <a:pt x="2451" y="3542"/>
                  </a:lnTo>
                  <a:lnTo>
                    <a:pt x="1187" y="3542"/>
                  </a:lnTo>
                  <a:lnTo>
                    <a:pt x="1187" y="4748"/>
                  </a:lnTo>
                  <a:lnTo>
                    <a:pt x="1" y="4748"/>
                  </a:lnTo>
                  <a:lnTo>
                    <a:pt x="1" y="5992"/>
                  </a:lnTo>
                  <a:lnTo>
                    <a:pt x="1264" y="5992"/>
                  </a:lnTo>
                  <a:lnTo>
                    <a:pt x="1264" y="4786"/>
                  </a:lnTo>
                  <a:lnTo>
                    <a:pt x="2451" y="4786"/>
                  </a:lnTo>
                  <a:lnTo>
                    <a:pt x="2451" y="3580"/>
                  </a:lnTo>
                  <a:lnTo>
                    <a:pt x="8365" y="3580"/>
                  </a:lnTo>
                  <a:lnTo>
                    <a:pt x="8365" y="4786"/>
                  </a:lnTo>
                  <a:lnTo>
                    <a:pt x="7217" y="4786"/>
                  </a:lnTo>
                  <a:lnTo>
                    <a:pt x="7217" y="5896"/>
                  </a:lnTo>
                  <a:lnTo>
                    <a:pt x="7217" y="8365"/>
                  </a:lnTo>
                  <a:lnTo>
                    <a:pt x="8365" y="8365"/>
                  </a:lnTo>
                  <a:lnTo>
                    <a:pt x="8365" y="5896"/>
                  </a:lnTo>
                  <a:lnTo>
                    <a:pt x="9533" y="5896"/>
                  </a:lnTo>
                  <a:lnTo>
                    <a:pt x="9533" y="5724"/>
                  </a:lnTo>
                  <a:lnTo>
                    <a:pt x="9533" y="4786"/>
                  </a:lnTo>
                  <a:lnTo>
                    <a:pt x="9533" y="2431"/>
                  </a:lnTo>
                  <a:lnTo>
                    <a:pt x="12021" y="2431"/>
                  </a:lnTo>
                  <a:lnTo>
                    <a:pt x="12021" y="1187"/>
                  </a:lnTo>
                  <a:lnTo>
                    <a:pt x="120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32"/>
          <p:cNvSpPr txBox="1"/>
          <p:nvPr>
            <p:ph type="title"/>
          </p:nvPr>
        </p:nvSpPr>
        <p:spPr>
          <a:xfrm>
            <a:off x="713225" y="448056"/>
            <a:ext cx="7717500" cy="55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1" name="Google Shape;401;p32"/>
          <p:cNvSpPr txBox="1"/>
          <p:nvPr>
            <p:ph idx="1" type="subTitle"/>
          </p:nvPr>
        </p:nvSpPr>
        <p:spPr>
          <a:xfrm>
            <a:off x="5545075" y="1357450"/>
            <a:ext cx="2899500" cy="264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32">
            <a:hlinkClick r:id="rId2"/>
          </p:cNvPr>
          <p:cNvSpPr txBox="1"/>
          <p:nvPr>
            <p:ph idx="2" type="subTitle"/>
          </p:nvPr>
        </p:nvSpPr>
        <p:spPr>
          <a:xfrm>
            <a:off x="745825" y="1357450"/>
            <a:ext cx="3826200" cy="264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3" name="Google Shape;403;p32"/>
          <p:cNvSpPr/>
          <p:nvPr/>
        </p:nvSpPr>
        <p:spPr>
          <a:xfrm>
            <a:off x="-21375" y="4599425"/>
            <a:ext cx="9232896" cy="3012986"/>
          </a:xfrm>
          <a:custGeom>
            <a:rect b="b" l="l" r="r" t="t"/>
            <a:pathLst>
              <a:path extrusionOk="0" h="43638" w="102759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8">
  <p:cSld name="CUSTOM_5">
    <p:bg>
      <p:bgPr>
        <a:solidFill>
          <a:schemeClr val="accent4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3"/>
          <p:cNvSpPr txBox="1"/>
          <p:nvPr>
            <p:ph type="title"/>
          </p:nvPr>
        </p:nvSpPr>
        <p:spPr>
          <a:xfrm>
            <a:off x="704088" y="448056"/>
            <a:ext cx="3858900" cy="257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6" name="Google Shape;406;p33"/>
          <p:cNvSpPr/>
          <p:nvPr/>
        </p:nvSpPr>
        <p:spPr>
          <a:xfrm>
            <a:off x="-21375" y="4599425"/>
            <a:ext cx="9232896" cy="3012986"/>
          </a:xfrm>
          <a:custGeom>
            <a:rect b="b" l="l" r="r" t="t"/>
            <a:pathLst>
              <a:path extrusionOk="0" h="43638" w="102759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3"/>
          <p:cNvSpPr txBox="1"/>
          <p:nvPr>
            <p:ph idx="1" type="subTitle"/>
          </p:nvPr>
        </p:nvSpPr>
        <p:spPr>
          <a:xfrm>
            <a:off x="704100" y="2293575"/>
            <a:ext cx="2252700" cy="7953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 ExtraBold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_1">
    <p:bg>
      <p:bgPr>
        <a:solidFill>
          <a:schemeClr val="accent4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centages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5"/>
          <p:cNvSpPr txBox="1"/>
          <p:nvPr>
            <p:ph hasCustomPrompt="1" type="title"/>
          </p:nvPr>
        </p:nvSpPr>
        <p:spPr>
          <a:xfrm>
            <a:off x="4432750" y="1776100"/>
            <a:ext cx="1645800" cy="65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1" name="Google Shape;411;p35"/>
          <p:cNvSpPr txBox="1"/>
          <p:nvPr>
            <p:ph idx="2" type="title"/>
          </p:nvPr>
        </p:nvSpPr>
        <p:spPr>
          <a:xfrm>
            <a:off x="6315075" y="1776100"/>
            <a:ext cx="2420400" cy="658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2" name="Google Shape;412;p35"/>
          <p:cNvSpPr txBox="1"/>
          <p:nvPr>
            <p:ph hasCustomPrompt="1" idx="3" type="title"/>
          </p:nvPr>
        </p:nvSpPr>
        <p:spPr>
          <a:xfrm>
            <a:off x="4432663" y="2588055"/>
            <a:ext cx="1645800" cy="65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3" name="Google Shape;413;p35"/>
          <p:cNvSpPr txBox="1"/>
          <p:nvPr>
            <p:ph idx="4" type="title"/>
          </p:nvPr>
        </p:nvSpPr>
        <p:spPr>
          <a:xfrm>
            <a:off x="6315075" y="2588055"/>
            <a:ext cx="2381100" cy="658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4" name="Google Shape;414;p35"/>
          <p:cNvSpPr/>
          <p:nvPr/>
        </p:nvSpPr>
        <p:spPr>
          <a:xfrm>
            <a:off x="-21375" y="4599425"/>
            <a:ext cx="9232896" cy="3012986"/>
          </a:xfrm>
          <a:custGeom>
            <a:rect b="b" l="l" r="r" t="t"/>
            <a:pathLst>
              <a:path extrusionOk="0" h="43638" w="102759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5"/>
          <p:cNvSpPr txBox="1"/>
          <p:nvPr>
            <p:ph idx="5" type="title"/>
          </p:nvPr>
        </p:nvSpPr>
        <p:spPr>
          <a:xfrm>
            <a:off x="704088" y="448056"/>
            <a:ext cx="7751400" cy="96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8" name="Google Shape;41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1" name="Google Shape;42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2" name="Google Shape;42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/>
          <p:nvPr>
            <p:ph type="title"/>
          </p:nvPr>
        </p:nvSpPr>
        <p:spPr>
          <a:xfrm>
            <a:off x="5324963" y="3407375"/>
            <a:ext cx="2286000" cy="3450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8" name="Google Shape;68;p5"/>
          <p:cNvSpPr txBox="1"/>
          <p:nvPr>
            <p:ph idx="12" type="sldNum"/>
          </p:nvPr>
        </p:nvSpPr>
        <p:spPr>
          <a:xfrm>
            <a:off x="8516520" y="527600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9" name="Google Shape;69;p5"/>
          <p:cNvSpPr txBox="1"/>
          <p:nvPr>
            <p:ph idx="1" type="subTitle"/>
          </p:nvPr>
        </p:nvSpPr>
        <p:spPr>
          <a:xfrm>
            <a:off x="1533038" y="3407664"/>
            <a:ext cx="2286000" cy="3474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sso One"/>
              <a:buNone/>
              <a:defRPr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"/>
          <p:cNvSpPr txBox="1"/>
          <p:nvPr>
            <p:ph idx="2" type="subTitle"/>
          </p:nvPr>
        </p:nvSpPr>
        <p:spPr>
          <a:xfrm>
            <a:off x="1533038" y="2540175"/>
            <a:ext cx="2286000" cy="63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3" type="subTitle"/>
          </p:nvPr>
        </p:nvSpPr>
        <p:spPr>
          <a:xfrm>
            <a:off x="5324963" y="2571750"/>
            <a:ext cx="22860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2" name="Google Shape;72;p5"/>
          <p:cNvSpPr/>
          <p:nvPr/>
        </p:nvSpPr>
        <p:spPr>
          <a:xfrm>
            <a:off x="-21375" y="4599425"/>
            <a:ext cx="9232896" cy="3012986"/>
          </a:xfrm>
          <a:custGeom>
            <a:rect b="b" l="l" r="r" t="t"/>
            <a:pathLst>
              <a:path extrusionOk="0" h="43638" w="102759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4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/>
          <p:nvPr>
            <p:ph type="title"/>
          </p:nvPr>
        </p:nvSpPr>
        <p:spPr>
          <a:xfrm>
            <a:off x="679400" y="448056"/>
            <a:ext cx="6169200" cy="51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6"/>
          <p:cNvSpPr/>
          <p:nvPr/>
        </p:nvSpPr>
        <p:spPr>
          <a:xfrm>
            <a:off x="-21375" y="4599425"/>
            <a:ext cx="9232896" cy="3012986"/>
          </a:xfrm>
          <a:custGeom>
            <a:rect b="b" l="l" r="r" t="t"/>
            <a:pathLst>
              <a:path extrusionOk="0" h="43638" w="102759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/>
          <p:nvPr>
            <p:ph type="title"/>
          </p:nvPr>
        </p:nvSpPr>
        <p:spPr>
          <a:xfrm>
            <a:off x="2286000" y="448053"/>
            <a:ext cx="4572000" cy="6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8" name="Google Shape;78;p7"/>
          <p:cNvSpPr txBox="1"/>
          <p:nvPr>
            <p:ph idx="12" type="sldNum"/>
          </p:nvPr>
        </p:nvSpPr>
        <p:spPr>
          <a:xfrm>
            <a:off x="8516520" y="527600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9" name="Google Shape;79;p7"/>
          <p:cNvSpPr txBox="1"/>
          <p:nvPr>
            <p:ph idx="1" type="subTitle"/>
          </p:nvPr>
        </p:nvSpPr>
        <p:spPr>
          <a:xfrm>
            <a:off x="2286000" y="1367475"/>
            <a:ext cx="4572000" cy="9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Open Sans SemiBold"/>
              <a:buNone/>
              <a:defRPr sz="16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"/>
          <p:cNvSpPr/>
          <p:nvPr/>
        </p:nvSpPr>
        <p:spPr>
          <a:xfrm>
            <a:off x="-21375" y="4599425"/>
            <a:ext cx="9232896" cy="3012986"/>
          </a:xfrm>
          <a:custGeom>
            <a:rect b="b" l="l" r="r" t="t"/>
            <a:pathLst>
              <a:path extrusionOk="0" h="43638" w="102759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 txBox="1"/>
          <p:nvPr>
            <p:ph type="title"/>
          </p:nvPr>
        </p:nvSpPr>
        <p:spPr>
          <a:xfrm>
            <a:off x="713225" y="1344200"/>
            <a:ext cx="3858900" cy="323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3" name="Google Shape;83;p8"/>
          <p:cNvSpPr txBox="1"/>
          <p:nvPr>
            <p:ph idx="12" type="sldNum"/>
          </p:nvPr>
        </p:nvSpPr>
        <p:spPr>
          <a:xfrm>
            <a:off x="8516520" y="527600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-21375" y="4599425"/>
            <a:ext cx="9232896" cy="3012986"/>
          </a:xfrm>
          <a:custGeom>
            <a:rect b="b" l="l" r="r" t="t"/>
            <a:pathLst>
              <a:path extrusionOk="0" h="43638" w="102759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4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/>
          <p:nvPr/>
        </p:nvSpPr>
        <p:spPr>
          <a:xfrm>
            <a:off x="-21375" y="4599425"/>
            <a:ext cx="9232896" cy="3012986"/>
          </a:xfrm>
          <a:custGeom>
            <a:rect b="b" l="l" r="r" t="t"/>
            <a:pathLst>
              <a:path extrusionOk="0" h="43638" w="102759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9"/>
          <p:cNvSpPr txBox="1"/>
          <p:nvPr>
            <p:ph type="title"/>
          </p:nvPr>
        </p:nvSpPr>
        <p:spPr>
          <a:xfrm>
            <a:off x="2286000" y="346331"/>
            <a:ext cx="4572000" cy="64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8" name="Google Shape;88;p9"/>
          <p:cNvSpPr txBox="1"/>
          <p:nvPr>
            <p:ph idx="2" type="title"/>
          </p:nvPr>
        </p:nvSpPr>
        <p:spPr>
          <a:xfrm>
            <a:off x="2286000" y="1295981"/>
            <a:ext cx="45720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9" name="Google Shape;89;p9"/>
          <p:cNvSpPr txBox="1"/>
          <p:nvPr>
            <p:ph idx="1" type="subTitle"/>
          </p:nvPr>
        </p:nvSpPr>
        <p:spPr>
          <a:xfrm>
            <a:off x="2286000" y="2204475"/>
            <a:ext cx="4572000" cy="60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8516520" y="527600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2" name="Google Shape;92;p10"/>
          <p:cNvSpPr/>
          <p:nvPr/>
        </p:nvSpPr>
        <p:spPr>
          <a:xfrm>
            <a:off x="-21375" y="4599425"/>
            <a:ext cx="9232896" cy="3012986"/>
          </a:xfrm>
          <a:custGeom>
            <a:rect b="b" l="l" r="r" t="t"/>
            <a:pathLst>
              <a:path extrusionOk="0" h="43638" w="102759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0"/>
          <p:cNvSpPr txBox="1"/>
          <p:nvPr>
            <p:ph type="title"/>
          </p:nvPr>
        </p:nvSpPr>
        <p:spPr>
          <a:xfrm>
            <a:off x="713232" y="420624"/>
            <a:ext cx="5596200" cy="60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79400" y="463300"/>
            <a:ext cx="77514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gif"/><Relationship Id="rId9" Type="http://schemas.openxmlformats.org/officeDocument/2006/relationships/image" Target="../media/image2.png"/><Relationship Id="rId5" Type="http://schemas.openxmlformats.org/officeDocument/2006/relationships/image" Target="../media/image5.gif"/><Relationship Id="rId6" Type="http://schemas.openxmlformats.org/officeDocument/2006/relationships/image" Target="../media/image6.gif"/><Relationship Id="rId7" Type="http://schemas.openxmlformats.org/officeDocument/2006/relationships/image" Target="../media/image9.png"/><Relationship Id="rId8" Type="http://schemas.openxmlformats.org/officeDocument/2006/relationships/image" Target="../media/image10.jpg"/><Relationship Id="rId10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8"/>
          <p:cNvSpPr txBox="1"/>
          <p:nvPr>
            <p:ph idx="1" type="subTitle"/>
          </p:nvPr>
        </p:nvSpPr>
        <p:spPr>
          <a:xfrm>
            <a:off x="695488" y="2496125"/>
            <a:ext cx="7735800" cy="75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Josefin Sans"/>
                <a:ea typeface="Josefin Sans"/>
                <a:cs typeface="Josefin Sans"/>
                <a:sym typeface="Josefin Sans"/>
              </a:rPr>
              <a:t>Product name: Jumperman</a:t>
            </a:r>
            <a:endParaRPr sz="27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28" name="Google Shape;428;p38"/>
          <p:cNvSpPr txBox="1"/>
          <p:nvPr>
            <p:ph type="ctrTitle"/>
          </p:nvPr>
        </p:nvSpPr>
        <p:spPr>
          <a:xfrm>
            <a:off x="694288" y="1225296"/>
            <a:ext cx="7738200" cy="130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Only4</a:t>
            </a:r>
            <a:endParaRPr/>
          </a:p>
        </p:txBody>
      </p:sp>
      <p:sp>
        <p:nvSpPr>
          <p:cNvPr id="429" name="Google Shape;429;p38"/>
          <p:cNvSpPr/>
          <p:nvPr/>
        </p:nvSpPr>
        <p:spPr>
          <a:xfrm rot="10800000">
            <a:off x="10871110" y="3596446"/>
            <a:ext cx="88914" cy="90435"/>
          </a:xfrm>
          <a:custGeom>
            <a:rect b="b" l="l" r="r" t="t"/>
            <a:pathLst>
              <a:path extrusionOk="0" h="424" w="421">
                <a:moveTo>
                  <a:pt x="1" y="1"/>
                </a:moveTo>
                <a:lnTo>
                  <a:pt x="1" y="424"/>
                </a:lnTo>
                <a:lnTo>
                  <a:pt x="420" y="424"/>
                </a:lnTo>
                <a:lnTo>
                  <a:pt x="42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8"/>
          <p:cNvSpPr/>
          <p:nvPr/>
        </p:nvSpPr>
        <p:spPr>
          <a:xfrm rot="10800000">
            <a:off x="9710170" y="4135588"/>
            <a:ext cx="88703" cy="90435"/>
          </a:xfrm>
          <a:custGeom>
            <a:rect b="b" l="l" r="r" t="t"/>
            <a:pathLst>
              <a:path extrusionOk="0" h="424" w="420">
                <a:moveTo>
                  <a:pt x="0" y="1"/>
                </a:moveTo>
                <a:lnTo>
                  <a:pt x="0" y="424"/>
                </a:lnTo>
                <a:lnTo>
                  <a:pt x="420" y="424"/>
                </a:lnTo>
                <a:lnTo>
                  <a:pt x="42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1" name="Google Shape;431;p38"/>
          <p:cNvGrpSpPr/>
          <p:nvPr/>
        </p:nvGrpSpPr>
        <p:grpSpPr>
          <a:xfrm>
            <a:off x="4388185" y="539492"/>
            <a:ext cx="367639" cy="663468"/>
            <a:chOff x="2827350" y="2820150"/>
            <a:chExt cx="242650" cy="437875"/>
          </a:xfrm>
        </p:grpSpPr>
        <p:sp>
          <p:nvSpPr>
            <p:cNvPr id="432" name="Google Shape;432;p38"/>
            <p:cNvSpPr/>
            <p:nvPr/>
          </p:nvSpPr>
          <p:spPr>
            <a:xfrm>
              <a:off x="2876175" y="2820150"/>
              <a:ext cx="144050" cy="47400"/>
            </a:xfrm>
            <a:custGeom>
              <a:rect b="b" l="l" r="r" t="t"/>
              <a:pathLst>
                <a:path extrusionOk="0" h="1896" w="5762">
                  <a:moveTo>
                    <a:pt x="0" y="1"/>
                  </a:moveTo>
                  <a:lnTo>
                    <a:pt x="0" y="1895"/>
                  </a:lnTo>
                  <a:lnTo>
                    <a:pt x="5761" y="1895"/>
                  </a:lnTo>
                  <a:lnTo>
                    <a:pt x="57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2827350" y="2870400"/>
              <a:ext cx="49325" cy="96200"/>
            </a:xfrm>
            <a:custGeom>
              <a:rect b="b" l="l" r="r" t="t"/>
              <a:pathLst>
                <a:path extrusionOk="0" h="3848" w="1973">
                  <a:moveTo>
                    <a:pt x="1" y="0"/>
                  </a:moveTo>
                  <a:lnTo>
                    <a:pt x="1" y="3848"/>
                  </a:lnTo>
                  <a:lnTo>
                    <a:pt x="1972" y="3848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3020675" y="2870400"/>
              <a:ext cx="49325" cy="96200"/>
            </a:xfrm>
            <a:custGeom>
              <a:rect b="b" l="l" r="r" t="t"/>
              <a:pathLst>
                <a:path extrusionOk="0" h="3848" w="1973">
                  <a:moveTo>
                    <a:pt x="1" y="0"/>
                  </a:moveTo>
                  <a:lnTo>
                    <a:pt x="1" y="3848"/>
                  </a:lnTo>
                  <a:lnTo>
                    <a:pt x="1972" y="3848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8"/>
            <p:cNvSpPr/>
            <p:nvPr/>
          </p:nvSpPr>
          <p:spPr>
            <a:xfrm>
              <a:off x="2876175" y="2963700"/>
              <a:ext cx="144050" cy="294325"/>
            </a:xfrm>
            <a:custGeom>
              <a:rect b="b" l="l" r="r" t="t"/>
              <a:pathLst>
                <a:path extrusionOk="0" h="11773" w="5762">
                  <a:moveTo>
                    <a:pt x="0" y="1"/>
                  </a:moveTo>
                  <a:lnTo>
                    <a:pt x="0" y="1915"/>
                  </a:lnTo>
                  <a:lnTo>
                    <a:pt x="2010" y="1915"/>
                  </a:lnTo>
                  <a:lnTo>
                    <a:pt x="2010" y="7887"/>
                  </a:lnTo>
                  <a:lnTo>
                    <a:pt x="0" y="7887"/>
                  </a:lnTo>
                  <a:lnTo>
                    <a:pt x="0" y="9782"/>
                  </a:lnTo>
                  <a:lnTo>
                    <a:pt x="2010" y="9782"/>
                  </a:lnTo>
                  <a:lnTo>
                    <a:pt x="2010" y="11772"/>
                  </a:lnTo>
                  <a:lnTo>
                    <a:pt x="3962" y="11772"/>
                  </a:lnTo>
                  <a:lnTo>
                    <a:pt x="3962" y="9782"/>
                  </a:lnTo>
                  <a:lnTo>
                    <a:pt x="3962" y="7887"/>
                  </a:lnTo>
                  <a:lnTo>
                    <a:pt x="3962" y="1915"/>
                  </a:lnTo>
                  <a:lnTo>
                    <a:pt x="5761" y="1915"/>
                  </a:lnTo>
                  <a:lnTo>
                    <a:pt x="57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9"/>
          <p:cNvSpPr txBox="1"/>
          <p:nvPr>
            <p:ph type="title"/>
          </p:nvPr>
        </p:nvSpPr>
        <p:spPr>
          <a:xfrm>
            <a:off x="704100" y="448050"/>
            <a:ext cx="3867900" cy="52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Game Mechanics</a:t>
            </a:r>
            <a:endParaRPr/>
          </a:p>
        </p:txBody>
      </p:sp>
      <p:sp>
        <p:nvSpPr>
          <p:cNvPr id="441" name="Google Shape;441;p39"/>
          <p:cNvSpPr txBox="1"/>
          <p:nvPr>
            <p:ph idx="1" type="subTitle"/>
          </p:nvPr>
        </p:nvSpPr>
        <p:spPr>
          <a:xfrm>
            <a:off x="1064325" y="1500100"/>
            <a:ext cx="2500200" cy="28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PLAYER MOVEMENT</a:t>
            </a:r>
            <a:endParaRPr/>
          </a:p>
        </p:txBody>
      </p:sp>
      <p:sp>
        <p:nvSpPr>
          <p:cNvPr id="442" name="Google Shape;442;p39"/>
          <p:cNvSpPr/>
          <p:nvPr/>
        </p:nvSpPr>
        <p:spPr>
          <a:xfrm>
            <a:off x="2115620" y="1931164"/>
            <a:ext cx="408827" cy="312089"/>
          </a:xfrm>
          <a:custGeom>
            <a:rect b="b" l="l" r="r" t="t"/>
            <a:pathLst>
              <a:path extrusionOk="0" h="30190" w="39548">
                <a:moveTo>
                  <a:pt x="2713" y="1"/>
                </a:moveTo>
                <a:lnTo>
                  <a:pt x="1" y="5046"/>
                </a:lnTo>
                <a:lnTo>
                  <a:pt x="1" y="6538"/>
                </a:lnTo>
                <a:lnTo>
                  <a:pt x="1" y="10118"/>
                </a:lnTo>
                <a:lnTo>
                  <a:pt x="4205" y="10118"/>
                </a:lnTo>
                <a:lnTo>
                  <a:pt x="4205" y="15190"/>
                </a:lnTo>
                <a:lnTo>
                  <a:pt x="8518" y="15190"/>
                </a:lnTo>
                <a:lnTo>
                  <a:pt x="8518" y="20073"/>
                </a:lnTo>
                <a:lnTo>
                  <a:pt x="12830" y="20073"/>
                </a:lnTo>
                <a:lnTo>
                  <a:pt x="12830" y="25145"/>
                </a:lnTo>
                <a:lnTo>
                  <a:pt x="17360" y="25145"/>
                </a:lnTo>
                <a:lnTo>
                  <a:pt x="17360" y="30190"/>
                </a:lnTo>
                <a:lnTo>
                  <a:pt x="22188" y="30190"/>
                </a:lnTo>
                <a:lnTo>
                  <a:pt x="22188" y="25145"/>
                </a:lnTo>
                <a:lnTo>
                  <a:pt x="26718" y="25145"/>
                </a:lnTo>
                <a:lnTo>
                  <a:pt x="26718" y="20073"/>
                </a:lnTo>
                <a:lnTo>
                  <a:pt x="31030" y="20073"/>
                </a:lnTo>
                <a:lnTo>
                  <a:pt x="31030" y="15190"/>
                </a:lnTo>
                <a:lnTo>
                  <a:pt x="35343" y="15190"/>
                </a:lnTo>
                <a:lnTo>
                  <a:pt x="35343" y="10118"/>
                </a:lnTo>
                <a:lnTo>
                  <a:pt x="39547" y="10118"/>
                </a:lnTo>
                <a:lnTo>
                  <a:pt x="39547" y="6538"/>
                </a:lnTo>
                <a:lnTo>
                  <a:pt x="39547" y="5046"/>
                </a:lnTo>
                <a:lnTo>
                  <a:pt x="364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3" name="Google Shape;4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150" y="2453862"/>
            <a:ext cx="2417000" cy="1208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9"/>
          <p:cNvSpPr txBox="1"/>
          <p:nvPr>
            <p:ph idx="1" type="subTitle"/>
          </p:nvPr>
        </p:nvSpPr>
        <p:spPr>
          <a:xfrm>
            <a:off x="1828925" y="2375225"/>
            <a:ext cx="982200" cy="28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JUMP</a:t>
            </a:r>
            <a:endParaRPr/>
          </a:p>
        </p:txBody>
      </p:sp>
      <p:sp>
        <p:nvSpPr>
          <p:cNvPr id="445" name="Google Shape;445;p39"/>
          <p:cNvSpPr txBox="1"/>
          <p:nvPr>
            <p:ph idx="1" type="subTitle"/>
          </p:nvPr>
        </p:nvSpPr>
        <p:spPr>
          <a:xfrm>
            <a:off x="1066925" y="3442025"/>
            <a:ext cx="982200" cy="28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LEFT</a:t>
            </a:r>
            <a:endParaRPr/>
          </a:p>
        </p:txBody>
      </p:sp>
      <p:sp>
        <p:nvSpPr>
          <p:cNvPr id="446" name="Google Shape;446;p39"/>
          <p:cNvSpPr txBox="1"/>
          <p:nvPr>
            <p:ph idx="1" type="subTitle"/>
          </p:nvPr>
        </p:nvSpPr>
        <p:spPr>
          <a:xfrm>
            <a:off x="2514725" y="3442025"/>
            <a:ext cx="982200" cy="28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RIGHT</a:t>
            </a:r>
            <a:endParaRPr/>
          </a:p>
        </p:txBody>
      </p:sp>
      <p:pic>
        <p:nvPicPr>
          <p:cNvPr id="447" name="Google Shape;44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5675" y="1988202"/>
            <a:ext cx="698980" cy="5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39"/>
          <p:cNvSpPr txBox="1"/>
          <p:nvPr>
            <p:ph idx="3" type="subTitle"/>
          </p:nvPr>
        </p:nvSpPr>
        <p:spPr>
          <a:xfrm>
            <a:off x="6153200" y="1313475"/>
            <a:ext cx="1301400" cy="28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ENEMIES</a:t>
            </a:r>
            <a:endParaRPr/>
          </a:p>
        </p:txBody>
      </p:sp>
      <p:sp>
        <p:nvSpPr>
          <p:cNvPr id="449" name="Google Shape;449;p39"/>
          <p:cNvSpPr/>
          <p:nvPr/>
        </p:nvSpPr>
        <p:spPr>
          <a:xfrm>
            <a:off x="5275075" y="1210054"/>
            <a:ext cx="427225" cy="488250"/>
          </a:xfrm>
          <a:custGeom>
            <a:rect b="b" l="l" r="r" t="t"/>
            <a:pathLst>
              <a:path extrusionOk="0" h="19530" w="17089">
                <a:moveTo>
                  <a:pt x="6076" y="7323"/>
                </a:moveTo>
                <a:lnTo>
                  <a:pt x="6076" y="8544"/>
                </a:lnTo>
                <a:lnTo>
                  <a:pt x="6076" y="9765"/>
                </a:lnTo>
                <a:lnTo>
                  <a:pt x="6076" y="10985"/>
                </a:lnTo>
                <a:lnTo>
                  <a:pt x="4855" y="10985"/>
                </a:lnTo>
                <a:lnTo>
                  <a:pt x="4855" y="9765"/>
                </a:lnTo>
                <a:lnTo>
                  <a:pt x="4855" y="8544"/>
                </a:lnTo>
                <a:lnTo>
                  <a:pt x="4855" y="7323"/>
                </a:lnTo>
                <a:close/>
                <a:moveTo>
                  <a:pt x="12206" y="7323"/>
                </a:moveTo>
                <a:lnTo>
                  <a:pt x="12206" y="8544"/>
                </a:lnTo>
                <a:lnTo>
                  <a:pt x="12206" y="9765"/>
                </a:lnTo>
                <a:lnTo>
                  <a:pt x="12206" y="10985"/>
                </a:lnTo>
                <a:lnTo>
                  <a:pt x="10985" y="10985"/>
                </a:lnTo>
                <a:lnTo>
                  <a:pt x="10985" y="9765"/>
                </a:lnTo>
                <a:lnTo>
                  <a:pt x="10985" y="8544"/>
                </a:lnTo>
                <a:lnTo>
                  <a:pt x="10985" y="7323"/>
                </a:lnTo>
                <a:close/>
                <a:moveTo>
                  <a:pt x="6103" y="0"/>
                </a:moveTo>
                <a:lnTo>
                  <a:pt x="6103" y="1221"/>
                </a:lnTo>
                <a:lnTo>
                  <a:pt x="3662" y="1221"/>
                </a:lnTo>
                <a:lnTo>
                  <a:pt x="3662" y="2441"/>
                </a:lnTo>
                <a:lnTo>
                  <a:pt x="2441" y="2441"/>
                </a:lnTo>
                <a:lnTo>
                  <a:pt x="2441" y="3662"/>
                </a:lnTo>
                <a:lnTo>
                  <a:pt x="1221" y="3662"/>
                </a:lnTo>
                <a:lnTo>
                  <a:pt x="1221" y="4882"/>
                </a:lnTo>
                <a:lnTo>
                  <a:pt x="1221" y="6103"/>
                </a:lnTo>
                <a:lnTo>
                  <a:pt x="1221" y="7323"/>
                </a:lnTo>
                <a:lnTo>
                  <a:pt x="0" y="7323"/>
                </a:lnTo>
                <a:lnTo>
                  <a:pt x="0" y="8544"/>
                </a:lnTo>
                <a:lnTo>
                  <a:pt x="0" y="9765"/>
                </a:lnTo>
                <a:lnTo>
                  <a:pt x="0" y="10985"/>
                </a:lnTo>
                <a:lnTo>
                  <a:pt x="0" y="12206"/>
                </a:lnTo>
                <a:lnTo>
                  <a:pt x="0" y="13426"/>
                </a:lnTo>
                <a:lnTo>
                  <a:pt x="0" y="14647"/>
                </a:lnTo>
                <a:lnTo>
                  <a:pt x="0" y="15867"/>
                </a:lnTo>
                <a:lnTo>
                  <a:pt x="0" y="17088"/>
                </a:lnTo>
                <a:lnTo>
                  <a:pt x="0" y="18309"/>
                </a:lnTo>
                <a:lnTo>
                  <a:pt x="1221" y="18309"/>
                </a:lnTo>
                <a:lnTo>
                  <a:pt x="1221" y="19529"/>
                </a:lnTo>
                <a:lnTo>
                  <a:pt x="3662" y="19529"/>
                </a:lnTo>
                <a:lnTo>
                  <a:pt x="3662" y="18309"/>
                </a:lnTo>
                <a:lnTo>
                  <a:pt x="4882" y="18309"/>
                </a:lnTo>
                <a:lnTo>
                  <a:pt x="4882" y="17088"/>
                </a:lnTo>
                <a:lnTo>
                  <a:pt x="6103" y="17088"/>
                </a:lnTo>
                <a:lnTo>
                  <a:pt x="6103" y="18309"/>
                </a:lnTo>
                <a:lnTo>
                  <a:pt x="7324" y="18309"/>
                </a:lnTo>
                <a:lnTo>
                  <a:pt x="7324" y="19529"/>
                </a:lnTo>
                <a:lnTo>
                  <a:pt x="9765" y="19529"/>
                </a:lnTo>
                <a:lnTo>
                  <a:pt x="9765" y="18309"/>
                </a:lnTo>
                <a:lnTo>
                  <a:pt x="10985" y="18309"/>
                </a:lnTo>
                <a:lnTo>
                  <a:pt x="10985" y="17088"/>
                </a:lnTo>
                <a:lnTo>
                  <a:pt x="12206" y="17088"/>
                </a:lnTo>
                <a:lnTo>
                  <a:pt x="12206" y="18309"/>
                </a:lnTo>
                <a:lnTo>
                  <a:pt x="13426" y="18309"/>
                </a:lnTo>
                <a:lnTo>
                  <a:pt x="13426" y="19529"/>
                </a:lnTo>
                <a:lnTo>
                  <a:pt x="15868" y="19529"/>
                </a:lnTo>
                <a:lnTo>
                  <a:pt x="15868" y="18309"/>
                </a:lnTo>
                <a:lnTo>
                  <a:pt x="17088" y="18309"/>
                </a:lnTo>
                <a:lnTo>
                  <a:pt x="17088" y="17088"/>
                </a:lnTo>
                <a:lnTo>
                  <a:pt x="17088" y="15867"/>
                </a:lnTo>
                <a:lnTo>
                  <a:pt x="17088" y="14647"/>
                </a:lnTo>
                <a:lnTo>
                  <a:pt x="17088" y="13426"/>
                </a:lnTo>
                <a:lnTo>
                  <a:pt x="17088" y="12206"/>
                </a:lnTo>
                <a:lnTo>
                  <a:pt x="17088" y="10985"/>
                </a:lnTo>
                <a:lnTo>
                  <a:pt x="17088" y="9765"/>
                </a:lnTo>
                <a:lnTo>
                  <a:pt x="17088" y="8544"/>
                </a:lnTo>
                <a:lnTo>
                  <a:pt x="17088" y="7323"/>
                </a:lnTo>
                <a:lnTo>
                  <a:pt x="15868" y="7323"/>
                </a:lnTo>
                <a:lnTo>
                  <a:pt x="15868" y="6103"/>
                </a:lnTo>
                <a:lnTo>
                  <a:pt x="15868" y="4882"/>
                </a:lnTo>
                <a:lnTo>
                  <a:pt x="15868" y="3662"/>
                </a:lnTo>
                <a:lnTo>
                  <a:pt x="14647" y="3662"/>
                </a:lnTo>
                <a:lnTo>
                  <a:pt x="14647" y="2441"/>
                </a:lnTo>
                <a:lnTo>
                  <a:pt x="13426" y="2441"/>
                </a:lnTo>
                <a:lnTo>
                  <a:pt x="13426" y="1221"/>
                </a:lnTo>
                <a:lnTo>
                  <a:pt x="10985" y="1221"/>
                </a:lnTo>
                <a:lnTo>
                  <a:pt x="10985" y="0"/>
                </a:lnTo>
                <a:close/>
              </a:path>
            </a:pathLst>
          </a:custGeom>
          <a:solidFill>
            <a:srgbClr val="FFFF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0838" y="1833604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43025" y="2060279"/>
            <a:ext cx="816900" cy="382922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39"/>
          <p:cNvSpPr txBox="1"/>
          <p:nvPr>
            <p:ph idx="3" type="subTitle"/>
          </p:nvPr>
        </p:nvSpPr>
        <p:spPr>
          <a:xfrm>
            <a:off x="6153200" y="2908625"/>
            <a:ext cx="1301400" cy="28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TILES</a:t>
            </a:r>
            <a:endParaRPr/>
          </a:p>
        </p:txBody>
      </p:sp>
      <p:sp>
        <p:nvSpPr>
          <p:cNvPr id="453" name="Google Shape;453;p39"/>
          <p:cNvSpPr/>
          <p:nvPr/>
        </p:nvSpPr>
        <p:spPr>
          <a:xfrm>
            <a:off x="5275099" y="2838730"/>
            <a:ext cx="427200" cy="421200"/>
          </a:xfrm>
          <a:prstGeom prst="rect">
            <a:avLst/>
          </a:prstGeom>
          <a:solidFill>
            <a:srgbClr val="FFFF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4" name="Google Shape;454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75088" y="3516925"/>
            <a:ext cx="427200" cy="4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03225" y="3539075"/>
            <a:ext cx="382900" cy="3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72025" y="3539075"/>
            <a:ext cx="382925" cy="38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24675" y="3526125"/>
            <a:ext cx="408825" cy="40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0"/>
          <p:cNvSpPr txBox="1"/>
          <p:nvPr>
            <p:ph type="title"/>
          </p:nvPr>
        </p:nvSpPr>
        <p:spPr>
          <a:xfrm>
            <a:off x="696300" y="448056"/>
            <a:ext cx="7751400" cy="51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GB"/>
              <a:t>Casual Mode [Objective based]</a:t>
            </a:r>
            <a:endParaRPr/>
          </a:p>
        </p:txBody>
      </p:sp>
      <p:sp>
        <p:nvSpPr>
          <p:cNvPr id="463" name="Google Shape;463;p40"/>
          <p:cNvSpPr txBox="1"/>
          <p:nvPr>
            <p:ph idx="1" type="subTitle"/>
          </p:nvPr>
        </p:nvSpPr>
        <p:spPr>
          <a:xfrm>
            <a:off x="2286000" y="3600111"/>
            <a:ext cx="4572000" cy="14697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latin typeface="Josefin Sans"/>
                <a:ea typeface="Josefin Sans"/>
                <a:cs typeface="Josefin Sans"/>
                <a:sym typeface="Josefin Sans"/>
              </a:rPr>
              <a:t>P</a:t>
            </a:r>
            <a:r>
              <a:rPr lang="en-GB" sz="3000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rPr>
              <a:t>layer reach the Golden </a:t>
            </a:r>
            <a:r>
              <a:rPr lang="en-GB" sz="3000">
                <a:latin typeface="Josefin Sans"/>
                <a:ea typeface="Josefin Sans"/>
                <a:cs typeface="Josefin Sans"/>
                <a:sym typeface="Josefin Sans"/>
              </a:rPr>
              <a:t>Tile</a:t>
            </a:r>
            <a:endParaRPr sz="3000"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464" name="Google Shape;46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8519" y="1265681"/>
            <a:ext cx="2206968" cy="1777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1"/>
          <p:cNvSpPr txBox="1"/>
          <p:nvPr>
            <p:ph type="title"/>
          </p:nvPr>
        </p:nvSpPr>
        <p:spPr>
          <a:xfrm>
            <a:off x="696300" y="448056"/>
            <a:ext cx="7751400" cy="51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02.</a:t>
            </a:r>
            <a:r>
              <a:rPr lang="en-GB"/>
              <a:t> </a:t>
            </a:r>
            <a:r>
              <a:rPr lang="en-GB"/>
              <a:t>Competitive</a:t>
            </a:r>
            <a:r>
              <a:rPr lang="en-GB"/>
              <a:t> Mode</a:t>
            </a:r>
            <a:r>
              <a:rPr lang="en-GB"/>
              <a:t> [Time Attack]</a:t>
            </a:r>
            <a:endParaRPr/>
          </a:p>
        </p:txBody>
      </p:sp>
      <p:sp>
        <p:nvSpPr>
          <p:cNvPr id="470" name="Google Shape;470;p41"/>
          <p:cNvSpPr txBox="1"/>
          <p:nvPr>
            <p:ph idx="1" type="subTitle"/>
          </p:nvPr>
        </p:nvSpPr>
        <p:spPr>
          <a:xfrm>
            <a:off x="2286000" y="3600111"/>
            <a:ext cx="4572000" cy="14697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rPr>
              <a:t>Clear all stages within 10 minutes</a:t>
            </a:r>
            <a:endParaRPr sz="3000">
              <a:solidFill>
                <a:srgbClr val="F3F3F3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1" name="Google Shape;47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1956"/>
            <a:ext cx="8688802" cy="2335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2"/>
          <p:cNvSpPr txBox="1"/>
          <p:nvPr>
            <p:ph type="title"/>
          </p:nvPr>
        </p:nvSpPr>
        <p:spPr>
          <a:xfrm>
            <a:off x="311700" y="2150850"/>
            <a:ext cx="8520600" cy="62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800"/>
              <a:t>Demo</a:t>
            </a:r>
            <a:endParaRPr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3"/>
          <p:cNvSpPr txBox="1"/>
          <p:nvPr>
            <p:ph type="title"/>
          </p:nvPr>
        </p:nvSpPr>
        <p:spPr>
          <a:xfrm>
            <a:off x="713225" y="448056"/>
            <a:ext cx="7717500" cy="46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went wrong?</a:t>
            </a:r>
            <a:endParaRPr/>
          </a:p>
        </p:txBody>
      </p:sp>
      <p:sp>
        <p:nvSpPr>
          <p:cNvPr id="482" name="Google Shape;482;p43"/>
          <p:cNvSpPr txBox="1"/>
          <p:nvPr>
            <p:ph idx="3" type="subTitle"/>
          </p:nvPr>
        </p:nvSpPr>
        <p:spPr>
          <a:xfrm>
            <a:off x="2374513" y="1410188"/>
            <a:ext cx="18288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Animation</a:t>
            </a:r>
            <a:endParaRPr/>
          </a:p>
        </p:txBody>
      </p:sp>
      <p:sp>
        <p:nvSpPr>
          <p:cNvPr id="483" name="Google Shape;483;p43"/>
          <p:cNvSpPr txBox="1"/>
          <p:nvPr>
            <p:ph idx="4" type="subTitle"/>
          </p:nvPr>
        </p:nvSpPr>
        <p:spPr>
          <a:xfrm>
            <a:off x="1941238" y="3114675"/>
            <a:ext cx="2123100" cy="124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D9D9D9"/>
                </a:solidFill>
                <a:latin typeface="Josefin Sans"/>
                <a:ea typeface="Josefin Sans"/>
                <a:cs typeface="Josefin Sans"/>
                <a:sym typeface="Josefin Sans"/>
              </a:rPr>
              <a:t>Animation feature was slightly behind time</a:t>
            </a:r>
            <a:endParaRPr sz="2200">
              <a:solidFill>
                <a:srgbClr val="D9D9D9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84" name="Google Shape;484;p43"/>
          <p:cNvSpPr txBox="1"/>
          <p:nvPr>
            <p:ph idx="5" type="subTitle"/>
          </p:nvPr>
        </p:nvSpPr>
        <p:spPr>
          <a:xfrm>
            <a:off x="4698613" y="1410200"/>
            <a:ext cx="21231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Misunderstanding</a:t>
            </a:r>
            <a:endParaRPr/>
          </a:p>
        </p:txBody>
      </p:sp>
      <p:sp>
        <p:nvSpPr>
          <p:cNvPr id="485" name="Google Shape;485;p43"/>
          <p:cNvSpPr txBox="1"/>
          <p:nvPr>
            <p:ph idx="6" type="subTitle"/>
          </p:nvPr>
        </p:nvSpPr>
        <p:spPr>
          <a:xfrm>
            <a:off x="4223250" y="3114675"/>
            <a:ext cx="27372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D9D9D9"/>
                </a:solidFill>
                <a:latin typeface="Josefin Sans"/>
                <a:ea typeface="Josefin Sans"/>
                <a:cs typeface="Josefin Sans"/>
                <a:sym typeface="Josefin Sans"/>
              </a:rPr>
              <a:t>Misunderstanding of project </a:t>
            </a:r>
            <a:endParaRPr sz="2200">
              <a:solidFill>
                <a:srgbClr val="D9D9D9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D9D9D9"/>
                </a:solidFill>
                <a:latin typeface="Josefin Sans"/>
                <a:ea typeface="Josefin Sans"/>
                <a:cs typeface="Josefin Sans"/>
                <a:sym typeface="Josefin Sans"/>
              </a:rPr>
              <a:t>structure</a:t>
            </a:r>
            <a:endParaRPr sz="22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486" name="Google Shape;486;p43"/>
          <p:cNvGrpSpPr/>
          <p:nvPr/>
        </p:nvGrpSpPr>
        <p:grpSpPr>
          <a:xfrm>
            <a:off x="2966284" y="2187251"/>
            <a:ext cx="645291" cy="607557"/>
            <a:chOff x="-30735200" y="3910925"/>
            <a:chExt cx="292225" cy="291450"/>
          </a:xfrm>
        </p:grpSpPr>
        <p:sp>
          <p:nvSpPr>
            <p:cNvPr id="487" name="Google Shape;487;p43"/>
            <p:cNvSpPr/>
            <p:nvPr/>
          </p:nvSpPr>
          <p:spPr>
            <a:xfrm>
              <a:off x="-30683225" y="3962900"/>
              <a:ext cx="188275" cy="186700"/>
            </a:xfrm>
            <a:custGeom>
              <a:rect b="b" l="l" r="r" t="t"/>
              <a:pathLst>
                <a:path extrusionOk="0" h="7468" w="7531">
                  <a:moveTo>
                    <a:pt x="3750" y="663"/>
                  </a:moveTo>
                  <a:cubicBezTo>
                    <a:pt x="3939" y="663"/>
                    <a:pt x="4096" y="820"/>
                    <a:pt x="4096" y="1009"/>
                  </a:cubicBezTo>
                  <a:lnTo>
                    <a:pt x="4096" y="3624"/>
                  </a:lnTo>
                  <a:lnTo>
                    <a:pt x="5357" y="4884"/>
                  </a:lnTo>
                  <a:cubicBezTo>
                    <a:pt x="5514" y="5042"/>
                    <a:pt x="5514" y="5231"/>
                    <a:pt x="5357" y="5357"/>
                  </a:cubicBezTo>
                  <a:cubicBezTo>
                    <a:pt x="5294" y="5420"/>
                    <a:pt x="5207" y="5451"/>
                    <a:pt x="5120" y="5451"/>
                  </a:cubicBezTo>
                  <a:cubicBezTo>
                    <a:pt x="5034" y="5451"/>
                    <a:pt x="4947" y="5420"/>
                    <a:pt x="4884" y="5357"/>
                  </a:cubicBezTo>
                  <a:lnTo>
                    <a:pt x="3498" y="3971"/>
                  </a:lnTo>
                  <a:cubicBezTo>
                    <a:pt x="3435" y="3908"/>
                    <a:pt x="3403" y="3813"/>
                    <a:pt x="3403" y="3719"/>
                  </a:cubicBezTo>
                  <a:lnTo>
                    <a:pt x="3403" y="1009"/>
                  </a:lnTo>
                  <a:cubicBezTo>
                    <a:pt x="3403" y="820"/>
                    <a:pt x="3561" y="663"/>
                    <a:pt x="3750" y="663"/>
                  </a:cubicBezTo>
                  <a:close/>
                  <a:moveTo>
                    <a:pt x="3750" y="1"/>
                  </a:moveTo>
                  <a:cubicBezTo>
                    <a:pt x="1671" y="1"/>
                    <a:pt x="1" y="1702"/>
                    <a:pt x="1" y="3750"/>
                  </a:cubicBezTo>
                  <a:cubicBezTo>
                    <a:pt x="1" y="5829"/>
                    <a:pt x="1702" y="7468"/>
                    <a:pt x="3750" y="7468"/>
                  </a:cubicBezTo>
                  <a:cubicBezTo>
                    <a:pt x="5798" y="7468"/>
                    <a:pt x="7499" y="5798"/>
                    <a:pt x="7499" y="3750"/>
                  </a:cubicBezTo>
                  <a:cubicBezTo>
                    <a:pt x="7530" y="1702"/>
                    <a:pt x="5829" y="1"/>
                    <a:pt x="37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3"/>
            <p:cNvSpPr/>
            <p:nvPr/>
          </p:nvSpPr>
          <p:spPr>
            <a:xfrm>
              <a:off x="-30735200" y="3910925"/>
              <a:ext cx="292225" cy="291450"/>
            </a:xfrm>
            <a:custGeom>
              <a:rect b="b" l="l" r="r" t="t"/>
              <a:pathLst>
                <a:path extrusionOk="0" h="11658" w="11689">
                  <a:moveTo>
                    <a:pt x="5829" y="1355"/>
                  </a:moveTo>
                  <a:cubicBezTo>
                    <a:pt x="8286" y="1355"/>
                    <a:pt x="10271" y="3372"/>
                    <a:pt x="10271" y="5829"/>
                  </a:cubicBezTo>
                  <a:cubicBezTo>
                    <a:pt x="10271" y="8286"/>
                    <a:pt x="8318" y="10271"/>
                    <a:pt x="5829" y="10271"/>
                  </a:cubicBezTo>
                  <a:cubicBezTo>
                    <a:pt x="3403" y="10271"/>
                    <a:pt x="1387" y="8255"/>
                    <a:pt x="1387" y="5829"/>
                  </a:cubicBezTo>
                  <a:cubicBezTo>
                    <a:pt x="1387" y="3372"/>
                    <a:pt x="3371" y="1355"/>
                    <a:pt x="5829" y="1355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616"/>
                    <a:pt x="0" y="5829"/>
                  </a:cubicBezTo>
                  <a:cubicBezTo>
                    <a:pt x="0" y="9011"/>
                    <a:pt x="2647" y="11657"/>
                    <a:pt x="5829" y="11657"/>
                  </a:cubicBezTo>
                  <a:cubicBezTo>
                    <a:pt x="9011" y="11657"/>
                    <a:pt x="11657" y="9011"/>
                    <a:pt x="11657" y="5829"/>
                  </a:cubicBezTo>
                  <a:cubicBezTo>
                    <a:pt x="11689" y="2616"/>
                    <a:pt x="9042" y="1"/>
                    <a:pt x="58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43"/>
          <p:cNvGrpSpPr/>
          <p:nvPr/>
        </p:nvGrpSpPr>
        <p:grpSpPr>
          <a:xfrm>
            <a:off x="5437517" y="2187252"/>
            <a:ext cx="645314" cy="607561"/>
            <a:chOff x="581525" y="3254850"/>
            <a:chExt cx="297750" cy="294575"/>
          </a:xfrm>
        </p:grpSpPr>
        <p:sp>
          <p:nvSpPr>
            <p:cNvPr id="490" name="Google Shape;490;p43"/>
            <p:cNvSpPr/>
            <p:nvPr/>
          </p:nvSpPr>
          <p:spPr>
            <a:xfrm>
              <a:off x="616950" y="3358025"/>
              <a:ext cx="89025" cy="86650"/>
            </a:xfrm>
            <a:custGeom>
              <a:rect b="b" l="l" r="r" t="t"/>
              <a:pathLst>
                <a:path extrusionOk="0" h="3466" w="3561">
                  <a:moveTo>
                    <a:pt x="1797" y="0"/>
                  </a:moveTo>
                  <a:cubicBezTo>
                    <a:pt x="789" y="0"/>
                    <a:pt x="1" y="788"/>
                    <a:pt x="1" y="1733"/>
                  </a:cubicBezTo>
                  <a:cubicBezTo>
                    <a:pt x="1" y="2710"/>
                    <a:pt x="789" y="3466"/>
                    <a:pt x="1797" y="3466"/>
                  </a:cubicBezTo>
                  <a:cubicBezTo>
                    <a:pt x="2773" y="3466"/>
                    <a:pt x="3561" y="2710"/>
                    <a:pt x="3561" y="1733"/>
                  </a:cubicBezTo>
                  <a:cubicBezTo>
                    <a:pt x="3561" y="788"/>
                    <a:pt x="2773" y="0"/>
                    <a:pt x="17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3"/>
            <p:cNvSpPr/>
            <p:nvPr/>
          </p:nvSpPr>
          <p:spPr>
            <a:xfrm>
              <a:off x="721725" y="3254850"/>
              <a:ext cx="157550" cy="155975"/>
            </a:xfrm>
            <a:custGeom>
              <a:rect b="b" l="l" r="r" t="t"/>
              <a:pathLst>
                <a:path extrusionOk="0" h="6239" w="6302">
                  <a:moveTo>
                    <a:pt x="3151" y="1355"/>
                  </a:moveTo>
                  <a:cubicBezTo>
                    <a:pt x="3749" y="1355"/>
                    <a:pt x="4159" y="1827"/>
                    <a:pt x="4159" y="2363"/>
                  </a:cubicBezTo>
                  <a:cubicBezTo>
                    <a:pt x="4159" y="2773"/>
                    <a:pt x="3970" y="3119"/>
                    <a:pt x="3623" y="3277"/>
                  </a:cubicBezTo>
                  <a:cubicBezTo>
                    <a:pt x="3529" y="3308"/>
                    <a:pt x="3497" y="3434"/>
                    <a:pt x="3497" y="3560"/>
                  </a:cubicBezTo>
                  <a:cubicBezTo>
                    <a:pt x="3497" y="3749"/>
                    <a:pt x="3340" y="3907"/>
                    <a:pt x="3151" y="3907"/>
                  </a:cubicBezTo>
                  <a:cubicBezTo>
                    <a:pt x="2962" y="3907"/>
                    <a:pt x="2804" y="3749"/>
                    <a:pt x="2804" y="3560"/>
                  </a:cubicBezTo>
                  <a:cubicBezTo>
                    <a:pt x="2804" y="3151"/>
                    <a:pt x="2993" y="2836"/>
                    <a:pt x="3308" y="2647"/>
                  </a:cubicBezTo>
                  <a:cubicBezTo>
                    <a:pt x="3434" y="2552"/>
                    <a:pt x="3497" y="2458"/>
                    <a:pt x="3497" y="2332"/>
                  </a:cubicBezTo>
                  <a:cubicBezTo>
                    <a:pt x="3497" y="2143"/>
                    <a:pt x="3340" y="1953"/>
                    <a:pt x="3151" y="1953"/>
                  </a:cubicBezTo>
                  <a:cubicBezTo>
                    <a:pt x="2962" y="1953"/>
                    <a:pt x="2804" y="2143"/>
                    <a:pt x="2804" y="2332"/>
                  </a:cubicBezTo>
                  <a:cubicBezTo>
                    <a:pt x="2804" y="2521"/>
                    <a:pt x="2646" y="2678"/>
                    <a:pt x="2426" y="2678"/>
                  </a:cubicBezTo>
                  <a:cubicBezTo>
                    <a:pt x="2237" y="2678"/>
                    <a:pt x="2079" y="2521"/>
                    <a:pt x="2079" y="2332"/>
                  </a:cubicBezTo>
                  <a:cubicBezTo>
                    <a:pt x="2079" y="1827"/>
                    <a:pt x="2552" y="1355"/>
                    <a:pt x="3151" y="1355"/>
                  </a:cubicBezTo>
                  <a:close/>
                  <a:moveTo>
                    <a:pt x="3151" y="4096"/>
                  </a:moveTo>
                  <a:cubicBezTo>
                    <a:pt x="3340" y="4096"/>
                    <a:pt x="3497" y="4253"/>
                    <a:pt x="3497" y="4442"/>
                  </a:cubicBezTo>
                  <a:cubicBezTo>
                    <a:pt x="3497" y="4663"/>
                    <a:pt x="3340" y="4820"/>
                    <a:pt x="3151" y="4820"/>
                  </a:cubicBezTo>
                  <a:cubicBezTo>
                    <a:pt x="2962" y="4820"/>
                    <a:pt x="2804" y="4663"/>
                    <a:pt x="2804" y="4442"/>
                  </a:cubicBezTo>
                  <a:cubicBezTo>
                    <a:pt x="2804" y="4253"/>
                    <a:pt x="2962" y="4096"/>
                    <a:pt x="3151" y="4096"/>
                  </a:cubicBezTo>
                  <a:close/>
                  <a:moveTo>
                    <a:pt x="3182" y="0"/>
                  </a:moveTo>
                  <a:cubicBezTo>
                    <a:pt x="1481" y="0"/>
                    <a:pt x="63" y="1418"/>
                    <a:pt x="63" y="3119"/>
                  </a:cubicBezTo>
                  <a:cubicBezTo>
                    <a:pt x="63" y="3655"/>
                    <a:pt x="189" y="4159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47" y="6238"/>
                    <a:pt x="473" y="6238"/>
                  </a:cubicBezTo>
                  <a:lnTo>
                    <a:pt x="1764" y="5892"/>
                  </a:lnTo>
                  <a:cubicBezTo>
                    <a:pt x="2205" y="6144"/>
                    <a:pt x="2678" y="6238"/>
                    <a:pt x="3182" y="6238"/>
                  </a:cubicBezTo>
                  <a:cubicBezTo>
                    <a:pt x="4915" y="6238"/>
                    <a:pt x="6301" y="4789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3"/>
            <p:cNvSpPr/>
            <p:nvPr/>
          </p:nvSpPr>
          <p:spPr>
            <a:xfrm>
              <a:off x="581525" y="3440725"/>
              <a:ext cx="157550" cy="108700"/>
            </a:xfrm>
            <a:custGeom>
              <a:rect b="b" l="l" r="r" t="t"/>
              <a:pathLst>
                <a:path extrusionOk="0" h="4348" w="6302">
                  <a:moveTo>
                    <a:pt x="1355" y="0"/>
                  </a:moveTo>
                  <a:cubicBezTo>
                    <a:pt x="567" y="567"/>
                    <a:pt x="0" y="1513"/>
                    <a:pt x="0" y="2584"/>
                  </a:cubicBezTo>
                  <a:lnTo>
                    <a:pt x="0" y="4001"/>
                  </a:lnTo>
                  <a:cubicBezTo>
                    <a:pt x="63" y="4190"/>
                    <a:pt x="221" y="4348"/>
                    <a:pt x="410" y="4348"/>
                  </a:cubicBezTo>
                  <a:lnTo>
                    <a:pt x="5955" y="4348"/>
                  </a:lnTo>
                  <a:cubicBezTo>
                    <a:pt x="6144" y="4348"/>
                    <a:pt x="6301" y="4190"/>
                    <a:pt x="6301" y="4001"/>
                  </a:cubicBezTo>
                  <a:lnTo>
                    <a:pt x="6301" y="2584"/>
                  </a:lnTo>
                  <a:cubicBezTo>
                    <a:pt x="6301" y="1513"/>
                    <a:pt x="5797" y="599"/>
                    <a:pt x="4978" y="0"/>
                  </a:cubicBezTo>
                  <a:cubicBezTo>
                    <a:pt x="4537" y="536"/>
                    <a:pt x="3875" y="851"/>
                    <a:pt x="3151" y="851"/>
                  </a:cubicBezTo>
                  <a:cubicBezTo>
                    <a:pt x="2458" y="851"/>
                    <a:pt x="1796" y="536"/>
                    <a:pt x="13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4"/>
          <p:cNvSpPr txBox="1"/>
          <p:nvPr>
            <p:ph type="title"/>
          </p:nvPr>
        </p:nvSpPr>
        <p:spPr>
          <a:xfrm>
            <a:off x="713225" y="448056"/>
            <a:ext cx="7717500" cy="46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went right?</a:t>
            </a:r>
            <a:endParaRPr/>
          </a:p>
        </p:txBody>
      </p:sp>
      <p:sp>
        <p:nvSpPr>
          <p:cNvPr id="498" name="Google Shape;498;p44"/>
          <p:cNvSpPr txBox="1"/>
          <p:nvPr>
            <p:ph idx="3" type="subTitle"/>
          </p:nvPr>
        </p:nvSpPr>
        <p:spPr>
          <a:xfrm>
            <a:off x="2374513" y="1410188"/>
            <a:ext cx="18288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Quality of Code </a:t>
            </a:r>
            <a:endParaRPr/>
          </a:p>
        </p:txBody>
      </p:sp>
      <p:sp>
        <p:nvSpPr>
          <p:cNvPr id="499" name="Google Shape;499;p44"/>
          <p:cNvSpPr txBox="1"/>
          <p:nvPr>
            <p:ph idx="4" type="subTitle"/>
          </p:nvPr>
        </p:nvSpPr>
        <p:spPr>
          <a:xfrm>
            <a:off x="1635975" y="3114675"/>
            <a:ext cx="2737200" cy="124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D9D9D9"/>
                </a:solidFill>
                <a:latin typeface="Josefin Sans"/>
                <a:ea typeface="Josefin Sans"/>
                <a:cs typeface="Josefin Sans"/>
                <a:sym typeface="Josefin Sans"/>
              </a:rPr>
              <a:t>Reusable code</a:t>
            </a:r>
            <a:endParaRPr sz="2400">
              <a:solidFill>
                <a:srgbClr val="D9D9D9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500" name="Google Shape;500;p44"/>
          <p:cNvSpPr txBox="1"/>
          <p:nvPr>
            <p:ph idx="5" type="subTitle"/>
          </p:nvPr>
        </p:nvSpPr>
        <p:spPr>
          <a:xfrm>
            <a:off x="4698613" y="1410200"/>
            <a:ext cx="21231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Milestone</a:t>
            </a:r>
            <a:endParaRPr/>
          </a:p>
        </p:txBody>
      </p:sp>
      <p:sp>
        <p:nvSpPr>
          <p:cNvPr id="501" name="Google Shape;501;p44"/>
          <p:cNvSpPr txBox="1"/>
          <p:nvPr>
            <p:ph idx="6" type="subTitle"/>
          </p:nvPr>
        </p:nvSpPr>
        <p:spPr>
          <a:xfrm>
            <a:off x="4300800" y="3114675"/>
            <a:ext cx="27372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D9D9D9"/>
                </a:solidFill>
                <a:latin typeface="Josefin Sans"/>
                <a:ea typeface="Josefin Sans"/>
                <a:cs typeface="Josefin Sans"/>
                <a:sym typeface="Josefin Sans"/>
              </a:rPr>
              <a:t>Met milestone</a:t>
            </a:r>
            <a:endParaRPr sz="24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502" name="Google Shape;502;p44"/>
          <p:cNvGrpSpPr/>
          <p:nvPr/>
        </p:nvGrpSpPr>
        <p:grpSpPr>
          <a:xfrm>
            <a:off x="2930754" y="2194753"/>
            <a:ext cx="716358" cy="592564"/>
            <a:chOff x="-1592325" y="3957400"/>
            <a:chExt cx="293025" cy="277275"/>
          </a:xfrm>
        </p:grpSpPr>
        <p:sp>
          <p:nvSpPr>
            <p:cNvPr id="503" name="Google Shape;503;p44"/>
            <p:cNvSpPr/>
            <p:nvPr/>
          </p:nvSpPr>
          <p:spPr>
            <a:xfrm>
              <a:off x="-1591550" y="3957400"/>
              <a:ext cx="292250" cy="68550"/>
            </a:xfrm>
            <a:custGeom>
              <a:rect b="b" l="l" r="r" t="t"/>
              <a:pathLst>
                <a:path extrusionOk="0" h="2742" w="1169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4"/>
            <p:cNvSpPr/>
            <p:nvPr/>
          </p:nvSpPr>
          <p:spPr>
            <a:xfrm>
              <a:off x="-1592325" y="4043250"/>
              <a:ext cx="291450" cy="171725"/>
            </a:xfrm>
            <a:custGeom>
              <a:rect b="b" l="l" r="r" t="t"/>
              <a:pathLst>
                <a:path extrusionOk="0" h="6869" w="11658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4"/>
            <p:cNvSpPr/>
            <p:nvPr/>
          </p:nvSpPr>
          <p:spPr>
            <a:xfrm>
              <a:off x="-1471825" y="4129100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4"/>
            <p:cNvSpPr/>
            <p:nvPr/>
          </p:nvSpPr>
          <p:spPr>
            <a:xfrm>
              <a:off x="-1526175" y="4077900"/>
              <a:ext cx="156775" cy="156775"/>
            </a:xfrm>
            <a:custGeom>
              <a:rect b="b" l="l" r="r" t="t"/>
              <a:pathLst>
                <a:path extrusionOk="0" h="6271" w="6271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44"/>
          <p:cNvGrpSpPr/>
          <p:nvPr/>
        </p:nvGrpSpPr>
        <p:grpSpPr>
          <a:xfrm>
            <a:off x="5402025" y="2135755"/>
            <a:ext cx="716345" cy="651629"/>
            <a:chOff x="-1591550" y="3597475"/>
            <a:chExt cx="293825" cy="294575"/>
          </a:xfrm>
        </p:grpSpPr>
        <p:sp>
          <p:nvSpPr>
            <p:cNvPr id="508" name="Google Shape;508;p44"/>
            <p:cNvSpPr/>
            <p:nvPr/>
          </p:nvSpPr>
          <p:spPr>
            <a:xfrm>
              <a:off x="-1509625" y="3597475"/>
              <a:ext cx="211900" cy="207150"/>
            </a:xfrm>
            <a:custGeom>
              <a:rect b="b" l="l" r="r" t="t"/>
              <a:pathLst>
                <a:path extrusionOk="0" h="8286" w="8476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4"/>
            <p:cNvSpPr/>
            <p:nvPr/>
          </p:nvSpPr>
          <p:spPr>
            <a:xfrm>
              <a:off x="-1541125" y="3719125"/>
              <a:ext cx="120525" cy="118275"/>
            </a:xfrm>
            <a:custGeom>
              <a:rect b="b" l="l" r="r" t="t"/>
              <a:pathLst>
                <a:path extrusionOk="0" h="4731" w="4821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4"/>
            <p:cNvSpPr/>
            <p:nvPr/>
          </p:nvSpPr>
          <p:spPr>
            <a:xfrm>
              <a:off x="-1591550" y="3668825"/>
              <a:ext cx="222925" cy="223225"/>
            </a:xfrm>
            <a:custGeom>
              <a:rect b="b" l="l" r="r" t="t"/>
              <a:pathLst>
                <a:path extrusionOk="0" h="8929" w="8917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5"/>
          <p:cNvSpPr txBox="1"/>
          <p:nvPr>
            <p:ph type="title"/>
          </p:nvPr>
        </p:nvSpPr>
        <p:spPr>
          <a:xfrm>
            <a:off x="713225" y="448056"/>
            <a:ext cx="7717500" cy="46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can be improved?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5"/>
          <p:cNvSpPr txBox="1"/>
          <p:nvPr>
            <p:ph idx="4" type="subTitle"/>
          </p:nvPr>
        </p:nvSpPr>
        <p:spPr>
          <a:xfrm>
            <a:off x="1635975" y="2733675"/>
            <a:ext cx="2737200" cy="124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D9D9D9"/>
                </a:solidFill>
                <a:latin typeface="Josefin Sans"/>
                <a:ea typeface="Josefin Sans"/>
                <a:cs typeface="Josefin Sans"/>
                <a:sym typeface="Josefin Sans"/>
              </a:rPr>
              <a:t>More interactive tile</a:t>
            </a:r>
            <a:endParaRPr sz="24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517" name="Google Shape;517;p45"/>
          <p:cNvSpPr txBox="1"/>
          <p:nvPr>
            <p:ph idx="6" type="subTitle"/>
          </p:nvPr>
        </p:nvSpPr>
        <p:spPr>
          <a:xfrm>
            <a:off x="4148400" y="2733675"/>
            <a:ext cx="27372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D9D9D9"/>
                </a:solidFill>
                <a:latin typeface="Josefin Sans"/>
                <a:ea typeface="Josefin Sans"/>
                <a:cs typeface="Josefin Sans"/>
                <a:sym typeface="Josefin Sans"/>
              </a:rPr>
              <a:t>Expanded play area</a:t>
            </a:r>
            <a:endParaRPr sz="24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518" name="Google Shape;518;p45"/>
          <p:cNvGrpSpPr/>
          <p:nvPr/>
        </p:nvGrpSpPr>
        <p:grpSpPr>
          <a:xfrm>
            <a:off x="2707977" y="1728317"/>
            <a:ext cx="593206" cy="605790"/>
            <a:chOff x="3300325" y="249875"/>
            <a:chExt cx="433725" cy="480900"/>
          </a:xfrm>
        </p:grpSpPr>
        <p:sp>
          <p:nvSpPr>
            <p:cNvPr id="519" name="Google Shape;519;p45"/>
            <p:cNvSpPr/>
            <p:nvPr/>
          </p:nvSpPr>
          <p:spPr>
            <a:xfrm>
              <a:off x="3610875" y="334550"/>
              <a:ext cx="56475" cy="28250"/>
            </a:xfrm>
            <a:custGeom>
              <a:rect b="b" l="l" r="r" t="t"/>
              <a:pathLst>
                <a:path extrusionOk="0" h="1130" w="2259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0" name="Google Shape;520;p45"/>
            <p:cNvSpPr/>
            <p:nvPr/>
          </p:nvSpPr>
          <p:spPr>
            <a:xfrm>
              <a:off x="346767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1" name="Google Shape;521;p45"/>
            <p:cNvSpPr/>
            <p:nvPr/>
          </p:nvSpPr>
          <p:spPr>
            <a:xfrm>
              <a:off x="356652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2" name="Google Shape;522;p45"/>
            <p:cNvSpPr/>
            <p:nvPr/>
          </p:nvSpPr>
          <p:spPr>
            <a:xfrm>
              <a:off x="3413250" y="334550"/>
              <a:ext cx="56500" cy="28250"/>
            </a:xfrm>
            <a:custGeom>
              <a:rect b="b" l="l" r="r" t="t"/>
              <a:pathLst>
                <a:path extrusionOk="0" h="1130" w="226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3" name="Google Shape;523;p45"/>
            <p:cNvSpPr/>
            <p:nvPr/>
          </p:nvSpPr>
          <p:spPr>
            <a:xfrm>
              <a:off x="3300325" y="476675"/>
              <a:ext cx="84725" cy="254100"/>
            </a:xfrm>
            <a:custGeom>
              <a:rect b="b" l="l" r="r" t="t"/>
              <a:pathLst>
                <a:path extrusionOk="0" h="10164" w="3389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4" name="Google Shape;524;p45"/>
            <p:cNvSpPr/>
            <p:nvPr/>
          </p:nvSpPr>
          <p:spPr>
            <a:xfrm>
              <a:off x="3413250" y="335525"/>
              <a:ext cx="320800" cy="395250"/>
            </a:xfrm>
            <a:custGeom>
              <a:rect b="b" l="l" r="r" t="t"/>
              <a:pathLst>
                <a:path extrusionOk="0" h="15810" w="12832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25" name="Google Shape;525;p45"/>
          <p:cNvGrpSpPr/>
          <p:nvPr/>
        </p:nvGrpSpPr>
        <p:grpSpPr>
          <a:xfrm>
            <a:off x="5506252" y="1728317"/>
            <a:ext cx="593206" cy="605790"/>
            <a:chOff x="3300325" y="249875"/>
            <a:chExt cx="433725" cy="480900"/>
          </a:xfrm>
        </p:grpSpPr>
        <p:sp>
          <p:nvSpPr>
            <p:cNvPr id="526" name="Google Shape;526;p45"/>
            <p:cNvSpPr/>
            <p:nvPr/>
          </p:nvSpPr>
          <p:spPr>
            <a:xfrm>
              <a:off x="3610875" y="334550"/>
              <a:ext cx="56475" cy="28250"/>
            </a:xfrm>
            <a:custGeom>
              <a:rect b="b" l="l" r="r" t="t"/>
              <a:pathLst>
                <a:path extrusionOk="0" h="1130" w="2259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7" name="Google Shape;527;p45"/>
            <p:cNvSpPr/>
            <p:nvPr/>
          </p:nvSpPr>
          <p:spPr>
            <a:xfrm>
              <a:off x="346767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8" name="Google Shape;528;p45"/>
            <p:cNvSpPr/>
            <p:nvPr/>
          </p:nvSpPr>
          <p:spPr>
            <a:xfrm>
              <a:off x="356652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9" name="Google Shape;529;p45"/>
            <p:cNvSpPr/>
            <p:nvPr/>
          </p:nvSpPr>
          <p:spPr>
            <a:xfrm>
              <a:off x="3413250" y="334550"/>
              <a:ext cx="56500" cy="28250"/>
            </a:xfrm>
            <a:custGeom>
              <a:rect b="b" l="l" r="r" t="t"/>
              <a:pathLst>
                <a:path extrusionOk="0" h="1130" w="226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0" name="Google Shape;530;p45"/>
            <p:cNvSpPr/>
            <p:nvPr/>
          </p:nvSpPr>
          <p:spPr>
            <a:xfrm>
              <a:off x="3300325" y="476675"/>
              <a:ext cx="84725" cy="254100"/>
            </a:xfrm>
            <a:custGeom>
              <a:rect b="b" l="l" r="r" t="t"/>
              <a:pathLst>
                <a:path extrusionOk="0" h="10164" w="3389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1" name="Google Shape;531;p45"/>
            <p:cNvSpPr/>
            <p:nvPr/>
          </p:nvSpPr>
          <p:spPr>
            <a:xfrm>
              <a:off x="3413250" y="335525"/>
              <a:ext cx="320800" cy="395250"/>
            </a:xfrm>
            <a:custGeom>
              <a:rect b="b" l="l" r="r" t="t"/>
              <a:pathLst>
                <a:path extrusionOk="0" h="15810" w="12832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6"/>
          <p:cNvSpPr txBox="1"/>
          <p:nvPr>
            <p:ph type="title"/>
          </p:nvPr>
        </p:nvSpPr>
        <p:spPr>
          <a:xfrm>
            <a:off x="311700" y="2150850"/>
            <a:ext cx="8520600" cy="62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cade Game Lesson by Slidesgo">
  <a:themeElements>
    <a:clrScheme name="Simple Light">
      <a:dk1>
        <a:srgbClr val="692D17"/>
      </a:dk1>
      <a:lt1>
        <a:srgbClr val="FFFFFF"/>
      </a:lt1>
      <a:dk2>
        <a:srgbClr val="E5B0A1"/>
      </a:dk2>
      <a:lt2>
        <a:srgbClr val="1E130F"/>
      </a:lt2>
      <a:accent1>
        <a:srgbClr val="2DC252"/>
      </a:accent1>
      <a:accent2>
        <a:srgbClr val="FF0000"/>
      </a:accent2>
      <a:accent3>
        <a:srgbClr val="FF006E"/>
      </a:accent3>
      <a:accent4>
        <a:srgbClr val="8338EC"/>
      </a:accent4>
      <a:accent5>
        <a:srgbClr val="FFFF82"/>
      </a:accent5>
      <a:accent6>
        <a:srgbClr val="00BAD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