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9" r:id="rId2"/>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62"/>
    <p:restoredTop sz="50068"/>
  </p:normalViewPr>
  <p:slideViewPr>
    <p:cSldViewPr snapToGrid="0" snapToObjects="1">
      <p:cViewPr varScale="1">
        <p:scale>
          <a:sx n="108" d="100"/>
          <a:sy n="108" d="100"/>
        </p:scale>
        <p:origin x="44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94F06-F341-0D43-9A7A-E252ACA98CBC}" type="datetimeFigureOut">
              <a:rPr lang="en-US" smtClean="0"/>
              <a:t>7/19/19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0171FF-96A1-7D4A-AA25-C4377DE34A9D}" type="slidenum">
              <a:rPr lang="en-US" smtClean="0"/>
              <a:t>‹#›</a:t>
            </a:fld>
            <a:endParaRPr lang="en-US"/>
          </a:p>
        </p:txBody>
      </p:sp>
    </p:spTree>
    <p:extLst>
      <p:ext uri="{BB962C8B-B14F-4D97-AF65-F5344CB8AC3E}">
        <p14:creationId xmlns:p14="http://schemas.microsoft.com/office/powerpoint/2010/main" val="867034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0171FF-96A1-7D4A-AA25-C4377DE34A9D}" type="slidenum">
              <a:rPr lang="en-US" smtClean="0"/>
              <a:t>1</a:t>
            </a:fld>
            <a:endParaRPr lang="en-US"/>
          </a:p>
        </p:txBody>
      </p:sp>
    </p:spTree>
    <p:extLst>
      <p:ext uri="{BB962C8B-B14F-4D97-AF65-F5344CB8AC3E}">
        <p14:creationId xmlns:p14="http://schemas.microsoft.com/office/powerpoint/2010/main" val="1325557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0171FF-96A1-7D4A-AA25-C4377DE34A9D}" type="slidenum">
              <a:rPr lang="en-US" smtClean="0"/>
              <a:t>4</a:t>
            </a:fld>
            <a:endParaRPr lang="en-US"/>
          </a:p>
        </p:txBody>
      </p:sp>
    </p:spTree>
    <p:extLst>
      <p:ext uri="{BB962C8B-B14F-4D97-AF65-F5344CB8AC3E}">
        <p14:creationId xmlns:p14="http://schemas.microsoft.com/office/powerpoint/2010/main" val="1047493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06F911-B8F3-1042-B226-54911C0C3F55}" type="datetimeFigureOut">
              <a:rPr lang="en-US" smtClean="0"/>
              <a:t>7/19/19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06F911-B8F3-1042-B226-54911C0C3F55}" type="datetimeFigureOut">
              <a:rPr lang="en-US" smtClean="0"/>
              <a:t>7/19/19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63572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06F911-B8F3-1042-B226-54911C0C3F55}" type="datetimeFigureOut">
              <a:rPr lang="en-US" smtClean="0"/>
              <a:t>7/19/19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136913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06F911-B8F3-1042-B226-54911C0C3F55}" type="datetimeFigureOut">
              <a:rPr lang="en-US" smtClean="0"/>
              <a:t>7/19/19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1350490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06F911-B8F3-1042-B226-54911C0C3F55}" type="datetimeFigureOut">
              <a:rPr lang="en-US" smtClean="0"/>
              <a:t>7/19/19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27872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06F911-B8F3-1042-B226-54911C0C3F55}" type="datetimeFigureOut">
              <a:rPr lang="en-US" smtClean="0"/>
              <a:t>7/19/19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233665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06F911-B8F3-1042-B226-54911C0C3F55}" type="datetimeFigureOut">
              <a:rPr lang="en-US" smtClean="0"/>
              <a:t>7/19/19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214517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06F911-B8F3-1042-B226-54911C0C3F55}" type="datetimeFigureOut">
              <a:rPr lang="en-US" smtClean="0"/>
              <a:t>7/19/19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46870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6F911-B8F3-1042-B226-54911C0C3F55}" type="datetimeFigureOut">
              <a:rPr lang="en-US" smtClean="0"/>
              <a:t>7/19/19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1101513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06F911-B8F3-1042-B226-54911C0C3F55}" type="datetimeFigureOut">
              <a:rPr lang="en-US" smtClean="0"/>
              <a:t>7/19/19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1801979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06F911-B8F3-1042-B226-54911C0C3F55}" type="datetimeFigureOut">
              <a:rPr lang="en-US" smtClean="0"/>
              <a:t>7/19/19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131563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6F911-B8F3-1042-B226-54911C0C3F55}" type="datetimeFigureOut">
              <a:rPr lang="en-US" smtClean="0"/>
              <a:t>7/19/19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A7EF9-53EA-2943-A568-BF2FEAB92E94}" type="slidenum">
              <a:rPr lang="en-US" smtClean="0"/>
              <a:t>‹#›</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Thank You, Speaker!</a:t>
            </a:r>
          </a:p>
        </p:txBody>
      </p:sp>
      <p:sp>
        <p:nvSpPr>
          <p:cNvPr id="3" name="Content Placeholder 2"/>
          <p:cNvSpPr>
            <a:spLocks noGrp="1"/>
          </p:cNvSpPr>
          <p:nvPr>
            <p:ph idx="1"/>
          </p:nvPr>
        </p:nvSpPr>
        <p:spPr/>
        <p:txBody>
          <a:bodyPr/>
          <a:lstStyle/>
          <a:p>
            <a:pPr marL="0" indent="0" algn="ctr">
              <a:buNone/>
            </a:pPr>
            <a:r>
              <a:rPr lang="en-US" dirty="0"/>
              <a:t>Use the following slides in addition to your set to help promote That Conference and our awesome sponsors. Slides two and three can be put before your slide deck, and slide four can be added to the end of your presentation.</a:t>
            </a:r>
          </a:p>
          <a:p>
            <a:pPr marL="0" indent="0" algn="ctr">
              <a:buNone/>
            </a:pPr>
            <a:endParaRPr lang="en-US" dirty="0"/>
          </a:p>
          <a:p>
            <a:pPr marL="0" indent="0" algn="ctr">
              <a:buNone/>
            </a:pPr>
            <a:r>
              <a:rPr lang="en-US" dirty="0"/>
              <a:t>Good luck in your presentation. Looking forward to seeing you at the Kalahari!</a:t>
            </a:r>
          </a:p>
        </p:txBody>
      </p:sp>
    </p:spTree>
    <p:extLst>
      <p:ext uri="{BB962C8B-B14F-4D97-AF65-F5344CB8AC3E}">
        <p14:creationId xmlns:p14="http://schemas.microsoft.com/office/powerpoint/2010/main" val="204489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34FC97-7D5E-5B47-9AA5-24E43181E12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81692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34C21825-D49A-A948-B963-9BACB9B8593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5996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E7636B-FB41-AE45-B915-F2BAFA9BFED2}"/>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649760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66</Words>
  <Application>Microsoft Macintosh PowerPoint</Application>
  <PresentationFormat>Widescreen</PresentationFormat>
  <Paragraphs>6</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Thank You, Speaker!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Clark Sell</dc:creator>
  <cp:lastModifiedBy>Martinez, Brandon</cp:lastModifiedBy>
  <cp:revision>9</cp:revision>
  <dcterms:created xsi:type="dcterms:W3CDTF">2015-08-03T18:37:21Z</dcterms:created>
  <dcterms:modified xsi:type="dcterms:W3CDTF">2019-07-19T16:06:43Z</dcterms:modified>
</cp:coreProperties>
</file>