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0" d="100"/>
          <a:sy n="60" d="100"/>
        </p:scale>
        <p:origin x="8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Helvetica Neue"/>
        <a:ea typeface="Helvetica Neue"/>
        <a:cs typeface="Helvetica Neue"/>
        <a:sym typeface="Helvetica Neue"/>
      </a:defRPr>
    </a:lvl1pPr>
    <a:lvl2pPr indent="228600" defTabSz="457200" latinLnBrk="0">
      <a:lnSpc>
        <a:spcPct val="117999"/>
      </a:lnSpc>
      <a:defRPr sz="3000">
        <a:latin typeface="Helvetica Neue"/>
        <a:ea typeface="Helvetica Neue"/>
        <a:cs typeface="Helvetica Neue"/>
        <a:sym typeface="Helvetica Neue"/>
      </a:defRPr>
    </a:lvl2pPr>
    <a:lvl3pPr indent="457200" defTabSz="457200" latinLnBrk="0">
      <a:lnSpc>
        <a:spcPct val="117999"/>
      </a:lnSpc>
      <a:defRPr sz="3000">
        <a:latin typeface="Helvetica Neue"/>
        <a:ea typeface="Helvetica Neue"/>
        <a:cs typeface="Helvetica Neue"/>
        <a:sym typeface="Helvetica Neue"/>
      </a:defRPr>
    </a:lvl3pPr>
    <a:lvl4pPr indent="685800" defTabSz="457200" latinLnBrk="0">
      <a:lnSpc>
        <a:spcPct val="117999"/>
      </a:lnSpc>
      <a:defRPr sz="3000">
        <a:latin typeface="Helvetica Neue"/>
        <a:ea typeface="Helvetica Neue"/>
        <a:cs typeface="Helvetica Neue"/>
        <a:sym typeface="Helvetica Neue"/>
      </a:defRPr>
    </a:lvl4pPr>
    <a:lvl5pPr indent="914400" defTabSz="457200" latinLnBrk="0">
      <a:lnSpc>
        <a:spcPct val="117999"/>
      </a:lnSpc>
      <a:defRPr sz="3000">
        <a:latin typeface="Helvetica Neue"/>
        <a:ea typeface="Helvetica Neue"/>
        <a:cs typeface="Helvetica Neue"/>
        <a:sym typeface="Helvetica Neue"/>
      </a:defRPr>
    </a:lvl5pPr>
    <a:lvl6pPr indent="1143000" defTabSz="457200" latinLnBrk="0">
      <a:lnSpc>
        <a:spcPct val="117999"/>
      </a:lnSpc>
      <a:defRPr sz="3000">
        <a:latin typeface="Helvetica Neue"/>
        <a:ea typeface="Helvetica Neue"/>
        <a:cs typeface="Helvetica Neue"/>
        <a:sym typeface="Helvetica Neue"/>
      </a:defRPr>
    </a:lvl6pPr>
    <a:lvl7pPr indent="1371600" defTabSz="457200" latinLnBrk="0">
      <a:lnSpc>
        <a:spcPct val="117999"/>
      </a:lnSpc>
      <a:defRPr sz="3000">
        <a:latin typeface="Helvetica Neue"/>
        <a:ea typeface="Helvetica Neue"/>
        <a:cs typeface="Helvetica Neue"/>
        <a:sym typeface="Helvetica Neue"/>
      </a:defRPr>
    </a:lvl7pPr>
    <a:lvl8pPr indent="1600200" defTabSz="457200" latinLnBrk="0">
      <a:lnSpc>
        <a:spcPct val="117999"/>
      </a:lnSpc>
      <a:defRPr sz="3000">
        <a:latin typeface="Helvetica Neue"/>
        <a:ea typeface="Helvetica Neue"/>
        <a:cs typeface="Helvetica Neue"/>
        <a:sym typeface="Helvetica Neue"/>
      </a:defRPr>
    </a:lvl8pPr>
    <a:lvl9pPr indent="1828800" defTabSz="457200" latinLnBrk="0">
      <a:lnSpc>
        <a:spcPct val="117999"/>
      </a:lnSpc>
      <a:defRPr sz="30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21"/>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–Johnny Appleseed</a:t>
            </a:r>
          </a:p>
        </p:txBody>
      </p:sp>
      <p:sp>
        <p:nvSpPr>
          <p:cNvPr id="94" name="“Type a quote here.”"/>
          <p:cNvSpPr>
            <a:spLocks noGrp="1"/>
          </p:cNvSpPr>
          <p:nvPr>
            <p:ph type="body" sz="quarter" idx="22"/>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1905000" y="0"/>
            <a:ext cx="21420093" cy="1428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21"/>
          </p:nvPr>
        </p:nvSpPr>
        <p:spPr>
          <a:xfrm>
            <a:off x="5307210" y="892968"/>
            <a:ext cx="13751720" cy="91725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6869906" y="892968"/>
            <a:ext cx="17377173" cy="1158478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21"/>
          </p:nvPr>
        </p:nvSpPr>
        <p:spPr>
          <a:xfrm>
            <a:off x="9423796" y="3661171"/>
            <a:ext cx="13260587"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61171"/>
            <a:ext cx="7500938" cy="8840392"/>
          </a:xfrm>
          <a:prstGeom prst="rect">
            <a:avLst/>
          </a:prstGeom>
        </p:spPr>
        <p:txBody>
          <a:bodyPr/>
          <a:lstStyle>
            <a:lvl1pPr marL="465364" indent="-465364">
              <a:spcBef>
                <a:spcPts val="3200"/>
              </a:spcBef>
              <a:defRPr sz="3800"/>
            </a:lvl1pPr>
            <a:lvl2pPr marL="808264" indent="-465364">
              <a:spcBef>
                <a:spcPts val="3200"/>
              </a:spcBef>
              <a:defRPr sz="3800"/>
            </a:lvl2pPr>
            <a:lvl3pPr marL="1151164" indent="-465364">
              <a:spcBef>
                <a:spcPts val="3200"/>
              </a:spcBef>
              <a:defRPr sz="3800"/>
            </a:lvl3pPr>
            <a:lvl4pPr marL="1494064" indent="-465364">
              <a:spcBef>
                <a:spcPts val="3200"/>
              </a:spcBef>
              <a:defRPr sz="3800"/>
            </a:lvl4pPr>
            <a:lvl5pPr marL="1836964" indent="-465364">
              <a:spcBef>
                <a:spcPts val="32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12442031" y="7069144"/>
            <a:ext cx="8518923" cy="5682241"/>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12192000" y="1246988"/>
            <a:ext cx="8251032" cy="5500689"/>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91704" y="1250156"/>
            <a:ext cx="16841392" cy="11227594"/>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17361" marR="0" indent="-617361" algn="l" defTabSz="584200" rtl="0" latinLnBrk="0">
        <a:lnSpc>
          <a:spcPct val="100000"/>
        </a:lnSpc>
        <a:spcBef>
          <a:spcPts val="42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1pPr>
      <a:lvl2pPr marL="1061861" marR="0" indent="-617361" algn="l" defTabSz="584200" rtl="0" latinLnBrk="0">
        <a:lnSpc>
          <a:spcPct val="100000"/>
        </a:lnSpc>
        <a:spcBef>
          <a:spcPts val="42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2pPr>
      <a:lvl3pPr marL="1506361" marR="0" indent="-617361" algn="l" defTabSz="584200" rtl="0" latinLnBrk="0">
        <a:lnSpc>
          <a:spcPct val="100000"/>
        </a:lnSpc>
        <a:spcBef>
          <a:spcPts val="42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3pPr>
      <a:lvl4pPr marL="1950861" marR="0" indent="-617361" algn="l" defTabSz="584200" rtl="0" latinLnBrk="0">
        <a:lnSpc>
          <a:spcPct val="100000"/>
        </a:lnSpc>
        <a:spcBef>
          <a:spcPts val="42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4pPr>
      <a:lvl5pPr marL="2395361" marR="0" indent="-617361" algn="l" defTabSz="584200" rtl="0" latinLnBrk="0">
        <a:lnSpc>
          <a:spcPct val="100000"/>
        </a:lnSpc>
        <a:spcBef>
          <a:spcPts val="42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5pPr>
      <a:lvl6pPr marL="2839861" marR="0" indent="-617361" algn="l" defTabSz="584200" rtl="0" latinLnBrk="0">
        <a:lnSpc>
          <a:spcPct val="100000"/>
        </a:lnSpc>
        <a:spcBef>
          <a:spcPts val="42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6pPr>
      <a:lvl7pPr marL="3284361" marR="0" indent="-617361" algn="l" defTabSz="584200" rtl="0" latinLnBrk="0">
        <a:lnSpc>
          <a:spcPct val="100000"/>
        </a:lnSpc>
        <a:spcBef>
          <a:spcPts val="42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7pPr>
      <a:lvl8pPr marL="3728861" marR="0" indent="-617361" algn="l" defTabSz="584200" rtl="0" latinLnBrk="0">
        <a:lnSpc>
          <a:spcPct val="100000"/>
        </a:lnSpc>
        <a:spcBef>
          <a:spcPts val="42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8pPr>
      <a:lvl9pPr marL="4173361" marR="0" indent="-617361" algn="l" defTabSz="584200" rtl="0" latinLnBrk="0">
        <a:lnSpc>
          <a:spcPct val="100000"/>
        </a:lnSpc>
        <a:spcBef>
          <a:spcPts val="42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hank You, Speaker!"/>
          <p:cNvSpPr txBox="1">
            <a:spLocks noGrp="1"/>
          </p:cNvSpPr>
          <p:nvPr>
            <p:ph type="ctrTitle"/>
          </p:nvPr>
        </p:nvSpPr>
        <p:spPr>
          <a:xfrm>
            <a:off x="4833937" y="1159470"/>
            <a:ext cx="14716126" cy="4643439"/>
          </a:xfrm>
          <a:prstGeom prst="rect">
            <a:avLst/>
          </a:prstGeom>
        </p:spPr>
        <p:txBody>
          <a:bodyPr/>
          <a:lstStyle/>
          <a:p>
            <a:r>
              <a:t>Thank You, Speaker!</a:t>
            </a:r>
          </a:p>
        </p:txBody>
      </p:sp>
      <p:sp>
        <p:nvSpPr>
          <p:cNvPr id="120" name="Use the following slides in addition to your set to help promote THAT Conference and our awesome partners. Slides two and three can be put before your slide deck, and slides four and five can be added to the end of your presentation.…"/>
          <p:cNvSpPr txBox="1">
            <a:spLocks noGrp="1"/>
          </p:cNvSpPr>
          <p:nvPr>
            <p:ph type="subTitle" sz="half" idx="1"/>
          </p:nvPr>
        </p:nvSpPr>
        <p:spPr>
          <a:xfrm>
            <a:off x="4833937" y="5927923"/>
            <a:ext cx="14716126" cy="5013059"/>
          </a:xfrm>
          <a:prstGeom prst="rect">
            <a:avLst/>
          </a:prstGeom>
        </p:spPr>
        <p:txBody>
          <a:bodyPr/>
          <a:lstStyle/>
          <a:p>
            <a:pPr defTabSz="549148">
              <a:defRPr sz="4136"/>
            </a:pPr>
            <a:r>
              <a:t>Use the following slides in addition to your set to help promote THAT Conference and our awesome partners. Slides two and three can be put before your slide deck, and slides four and five can be added to the end of your presentation.</a:t>
            </a:r>
          </a:p>
          <a:p>
            <a:pPr defTabSz="549148">
              <a:defRPr sz="4136"/>
            </a:pPr>
            <a:endParaRPr/>
          </a:p>
          <a:p>
            <a:pPr defTabSz="549148">
              <a:defRPr sz="4136"/>
            </a:pPr>
            <a:r>
              <a:t>Good luck in your presentation. Looking forward to seeing you at the Kalahari and online at THAT.us!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B3CE82-6F55-EBEC-BBA1-B3F9E3137B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24384000" cy="1371600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099A0A-6D18-20CD-CB56-45DF6A798F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24384000" cy="137160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B68C0E-1CBC-25C6-E96C-911E3F395C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24384000" cy="137160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60322D-C7F9-59CC-17B7-41FB6E9861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24384000" cy="13716000"/>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72</Words>
  <Application>Microsoft Macintosh PowerPoint</Application>
  <PresentationFormat>Custom</PresentationFormat>
  <Paragraphs>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Helvetica</vt:lpstr>
      <vt:lpstr>Helvetica Light</vt:lpstr>
      <vt:lpstr>Helvetica Neue</vt:lpstr>
      <vt:lpstr>White</vt:lpstr>
      <vt:lpstr>Thank You, Speaker!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 Speaker!</dc:title>
  <cp:lastModifiedBy>Brandon Martinez</cp:lastModifiedBy>
  <cp:revision>2</cp:revision>
  <dcterms:modified xsi:type="dcterms:W3CDTF">2023-07-06T15:10:12Z</dcterms:modified>
</cp:coreProperties>
</file>