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60" r:id="rId4"/>
    <p:sldId id="257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5160F9-4852-495C-B6F5-300569A66B2E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9291AD-3FC7-4D9D-A8BE-8DD24769660D}" type="slidenum">
              <a:rPr lang="en-IE" smtClean="0"/>
              <a:t>‹#›</a:t>
            </a:fld>
            <a:endParaRPr lang="en-I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pPr algn="ctr"/>
            <a:r>
              <a:rPr lang="en-IE" dirty="0"/>
              <a:t>i</a:t>
            </a:r>
            <a:r>
              <a:rPr lang="en-IE" dirty="0" smtClean="0"/>
              <a:t>ndex.php</a:t>
            </a:r>
            <a:endParaRPr lang="en-IE" dirty="0"/>
          </a:p>
        </p:txBody>
      </p:sp>
      <p:pic>
        <p:nvPicPr>
          <p:cNvPr id="3074" name="Picture 2" descr="C:\Users\Darren\SkyDrive\Assigments\webdevassignment2\snapshots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0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pPr algn="ctr"/>
            <a:r>
              <a:rPr lang="en-IE" dirty="0" smtClean="0"/>
              <a:t>browse.php</a:t>
            </a:r>
            <a:endParaRPr lang="en-IE" dirty="0"/>
          </a:p>
        </p:txBody>
      </p:sp>
      <p:pic>
        <p:nvPicPr>
          <p:cNvPr id="1026" name="Picture 2" descr="C:\Users\Darren\SkyDrive\Assigments\webdevassignment2\snapshots\brow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9036"/>
            <a:ext cx="9144000" cy="51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1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pPr algn="ctr"/>
            <a:r>
              <a:rPr lang="en-IE" dirty="0" smtClean="0"/>
              <a:t>register.php</a:t>
            </a:r>
            <a:endParaRPr lang="en-IE" dirty="0"/>
          </a:p>
        </p:txBody>
      </p:sp>
      <p:pic>
        <p:nvPicPr>
          <p:cNvPr id="5122" name="Picture 2" descr="C:\Users\Darren\SkyDrive\Assigments\webdevassignment2\snapshots\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0" y="1628800"/>
            <a:ext cx="9152230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pPr algn="ctr"/>
            <a:r>
              <a:rPr lang="en-IE" dirty="0" smtClean="0"/>
              <a:t>contact.php</a:t>
            </a:r>
            <a:endParaRPr lang="en-IE" dirty="0"/>
          </a:p>
        </p:txBody>
      </p:sp>
      <p:pic>
        <p:nvPicPr>
          <p:cNvPr id="2050" name="Picture 2" descr="C:\Users\Darren\SkyDrive\Assigments\webdevassignment2\snapshots\Cont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30029"/>
            <a:ext cx="9144001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0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pPr algn="ctr"/>
            <a:r>
              <a:rPr lang="en-IE" dirty="0" smtClean="0"/>
              <a:t>viewreserved.php</a:t>
            </a:r>
            <a:endParaRPr lang="en-IE" dirty="0"/>
          </a:p>
        </p:txBody>
      </p:sp>
      <p:pic>
        <p:nvPicPr>
          <p:cNvPr id="6146" name="Picture 2" descr="C:\Users\Darren\SkyDrive\Assigments\webdevassignment2\snapshots\viewreserv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60240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0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pPr algn="ctr"/>
            <a:r>
              <a:rPr lang="en-IE" dirty="0" smtClean="0"/>
              <a:t>login.php</a:t>
            </a:r>
            <a:endParaRPr lang="en-IE" dirty="0"/>
          </a:p>
        </p:txBody>
      </p:sp>
      <p:pic>
        <p:nvPicPr>
          <p:cNvPr id="4098" name="Picture 2" descr="C:\Users\Darren\SkyDrive\Assigments\webdevassignment2\snapshot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68" y="1601416"/>
            <a:ext cx="917359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03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index.php</vt:lpstr>
      <vt:lpstr>browse.php</vt:lpstr>
      <vt:lpstr>register.php</vt:lpstr>
      <vt:lpstr>contact.php</vt:lpstr>
      <vt:lpstr>viewreserved.php</vt:lpstr>
      <vt:lpstr>login.php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browse.php</dc:title>
  <dc:creator>Darren Britton</dc:creator>
  <cp:lastModifiedBy>Darren Britton</cp:lastModifiedBy>
  <cp:revision>4</cp:revision>
  <dcterms:created xsi:type="dcterms:W3CDTF">2013-12-05T23:45:39Z</dcterms:created>
  <dcterms:modified xsi:type="dcterms:W3CDTF">2013-12-06T00:31:17Z</dcterms:modified>
</cp:coreProperties>
</file>