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4171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56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386387" y="366186"/>
            <a:ext cx="1671638" cy="780203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71476" y="366186"/>
            <a:ext cx="4900613" cy="78020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3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4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1476" y="2133602"/>
            <a:ext cx="3286125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71901" y="2133602"/>
            <a:ext cx="3286125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8"/>
            <a:ext cx="303133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8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2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2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4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742-A9B4-424A-B1CC-D63680998E00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8754-A8D2-4377-84EC-9A53F0623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8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H="1">
            <a:off x="899592" y="2106729"/>
            <a:ext cx="1459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9592" y="180438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04383"/>
                <a:ext cx="288032" cy="307777"/>
              </a:xfrm>
              <a:prstGeom prst="rect">
                <a:avLst/>
              </a:prstGeom>
              <a:blipFill rotWithShape="1">
                <a:blip r:embed="rId2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 flipH="1">
            <a:off x="905193" y="2350169"/>
            <a:ext cx="1461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05193" y="204239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" y="2042392"/>
                <a:ext cx="288032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366950" y="1846081"/>
            <a:ext cx="403345" cy="618095"/>
            <a:chOff x="395536" y="5968471"/>
            <a:chExt cx="403345" cy="618095"/>
          </a:xfrm>
        </p:grpSpPr>
        <p:sp>
          <p:nvSpPr>
            <p:cNvPr id="9" name="TextBox 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" name="Прямая соединительная линия 10"/>
          <p:cNvCxnSpPr/>
          <p:nvPr/>
        </p:nvCxnSpPr>
        <p:spPr>
          <a:xfrm flipH="1">
            <a:off x="913443" y="1195652"/>
            <a:ext cx="26071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36389" y="89330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89" y="893306"/>
                <a:ext cx="28803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 flipH="1">
            <a:off x="936105" y="1439092"/>
            <a:ext cx="258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1990" y="113131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" y="1131315"/>
                <a:ext cx="288032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3520564" y="1114280"/>
            <a:ext cx="403345" cy="618095"/>
            <a:chOff x="395536" y="5968471"/>
            <a:chExt cx="403345" cy="618095"/>
          </a:xfrm>
        </p:grpSpPr>
        <p:sp>
          <p:nvSpPr>
            <p:cNvPr id="16" name="TextBox 1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/>
          <p:cNvCxnSpPr/>
          <p:nvPr/>
        </p:nvCxnSpPr>
        <p:spPr>
          <a:xfrm flipH="1">
            <a:off x="2771459" y="2183219"/>
            <a:ext cx="190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961809" y="1671125"/>
            <a:ext cx="0" cy="3888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961809" y="1668684"/>
            <a:ext cx="558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99377" y="1879389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77" y="1879389"/>
                <a:ext cx="28803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единительная линия 21"/>
          <p:cNvCxnSpPr/>
          <p:nvPr/>
        </p:nvCxnSpPr>
        <p:spPr>
          <a:xfrm flipH="1">
            <a:off x="899593" y="2826809"/>
            <a:ext cx="2620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07841" y="252446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41" y="2524463"/>
                <a:ext cx="288032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/>
          <p:cNvCxnSpPr/>
          <p:nvPr/>
        </p:nvCxnSpPr>
        <p:spPr>
          <a:xfrm flipH="1">
            <a:off x="936105" y="3070249"/>
            <a:ext cx="258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13442" y="276247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42" y="2762472"/>
                <a:ext cx="288032" cy="307777"/>
              </a:xfrm>
              <a:prstGeom prst="rect">
                <a:avLst/>
              </a:prstGeom>
              <a:blipFill rotWithShape="1">
                <a:blip r:embed="rId8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/>
          <p:cNvCxnSpPr/>
          <p:nvPr/>
        </p:nvCxnSpPr>
        <p:spPr>
          <a:xfrm flipV="1">
            <a:off x="2273363" y="1047194"/>
            <a:ext cx="0" cy="2849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217247" y="138586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3520564" y="2504607"/>
            <a:ext cx="403345" cy="618095"/>
            <a:chOff x="395536" y="5968471"/>
            <a:chExt cx="403345" cy="618095"/>
          </a:xfrm>
        </p:grpSpPr>
        <p:sp>
          <p:nvSpPr>
            <p:cNvPr id="29" name="TextBox 2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/>
          <p:cNvCxnSpPr/>
          <p:nvPr/>
        </p:nvCxnSpPr>
        <p:spPr>
          <a:xfrm flipH="1">
            <a:off x="2273365" y="2740487"/>
            <a:ext cx="124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2961809" y="2668479"/>
            <a:ext cx="558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3923909" y="1425398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441901" y="108577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01" y="1085776"/>
                <a:ext cx="288032" cy="307777"/>
              </a:xfrm>
              <a:prstGeom prst="rect">
                <a:avLst/>
              </a:prstGeom>
              <a:blipFill rotWithShape="1">
                <a:blip r:embed="rId9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единительная линия 34"/>
          <p:cNvCxnSpPr/>
          <p:nvPr/>
        </p:nvCxnSpPr>
        <p:spPr>
          <a:xfrm flipH="1">
            <a:off x="915502" y="3676591"/>
            <a:ext cx="14514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15502" y="336881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02" y="3368814"/>
                <a:ext cx="288032" cy="307777"/>
              </a:xfrm>
              <a:prstGeom prst="rect">
                <a:avLst/>
              </a:prstGeom>
              <a:blipFill rotWithShape="1">
                <a:blip r:embed="rId10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Группа 36"/>
          <p:cNvGrpSpPr/>
          <p:nvPr/>
        </p:nvGrpSpPr>
        <p:grpSpPr>
          <a:xfrm>
            <a:off x="2359308" y="3122702"/>
            <a:ext cx="403345" cy="618095"/>
            <a:chOff x="395536" y="5968471"/>
            <a:chExt cx="403345" cy="618095"/>
          </a:xfrm>
        </p:grpSpPr>
        <p:sp>
          <p:nvSpPr>
            <p:cNvPr id="38" name="TextBox 37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0" name="Прямая соединительная линия 39"/>
          <p:cNvCxnSpPr/>
          <p:nvPr/>
        </p:nvCxnSpPr>
        <p:spPr>
          <a:xfrm flipV="1">
            <a:off x="2042913" y="1201085"/>
            <a:ext cx="0" cy="4092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1986797" y="114785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2040020" y="3368814"/>
            <a:ext cx="319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2122175" y="395839"/>
            <a:ext cx="0" cy="2843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2066059" y="2293850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2123728" y="3239112"/>
            <a:ext cx="235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915502" y="5471360"/>
            <a:ext cx="1443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15502" y="5169014"/>
                <a:ext cx="288032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02" y="5169014"/>
                <a:ext cx="288032" cy="312521"/>
              </a:xfrm>
              <a:prstGeom prst="rect">
                <a:avLst/>
              </a:prstGeom>
              <a:blipFill rotWithShape="1">
                <a:blip r:embed="rId11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Группа 47"/>
          <p:cNvGrpSpPr/>
          <p:nvPr/>
        </p:nvGrpSpPr>
        <p:grpSpPr>
          <a:xfrm>
            <a:off x="2359308" y="5108949"/>
            <a:ext cx="403345" cy="618095"/>
            <a:chOff x="395536" y="5968471"/>
            <a:chExt cx="403345" cy="618095"/>
          </a:xfrm>
        </p:grpSpPr>
        <p:sp>
          <p:nvSpPr>
            <p:cNvPr id="49" name="TextBox 4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1" name="Прямая соединительная линия 50"/>
          <p:cNvCxnSpPr/>
          <p:nvPr/>
        </p:nvCxnSpPr>
        <p:spPr>
          <a:xfrm flipH="1">
            <a:off x="2049172" y="5293615"/>
            <a:ext cx="317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4443495" y="3122702"/>
            <a:ext cx="403345" cy="618095"/>
            <a:chOff x="395536" y="5968471"/>
            <a:chExt cx="403345" cy="618095"/>
          </a:xfrm>
        </p:grpSpPr>
        <p:sp>
          <p:nvSpPr>
            <p:cNvPr id="53" name="TextBox 5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5" name="Прямая соединительная линия 54"/>
          <p:cNvCxnSpPr/>
          <p:nvPr/>
        </p:nvCxnSpPr>
        <p:spPr>
          <a:xfrm flipH="1">
            <a:off x="2771459" y="3489369"/>
            <a:ext cx="1675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3947683" y="2847713"/>
            <a:ext cx="235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182905" y="2847713"/>
            <a:ext cx="0" cy="48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4182906" y="3332973"/>
            <a:ext cx="25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2771459" y="5448389"/>
            <a:ext cx="1424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4182905" y="3676593"/>
            <a:ext cx="0" cy="1771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4182906" y="3676591"/>
            <a:ext cx="2589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4846840" y="3489369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364832" y="314974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32" y="3149747"/>
                <a:ext cx="288032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Прямая соединительная линия 63"/>
          <p:cNvCxnSpPr/>
          <p:nvPr/>
        </p:nvCxnSpPr>
        <p:spPr>
          <a:xfrm flipH="1">
            <a:off x="936104" y="6269379"/>
            <a:ext cx="14308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915502" y="596703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02" y="5967033"/>
                <a:ext cx="288032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Группа 65"/>
          <p:cNvGrpSpPr/>
          <p:nvPr/>
        </p:nvGrpSpPr>
        <p:grpSpPr>
          <a:xfrm>
            <a:off x="2359308" y="5794800"/>
            <a:ext cx="403345" cy="618095"/>
            <a:chOff x="395536" y="5968471"/>
            <a:chExt cx="403345" cy="618095"/>
          </a:xfrm>
        </p:grpSpPr>
        <p:sp>
          <p:nvSpPr>
            <p:cNvPr id="67" name="TextBox 66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9" name="Прямая соединительная линия 68"/>
          <p:cNvCxnSpPr/>
          <p:nvPr/>
        </p:nvCxnSpPr>
        <p:spPr>
          <a:xfrm flipV="1">
            <a:off x="1911368" y="2824423"/>
            <a:ext cx="0" cy="3142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1855252" y="277119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H="1">
            <a:off x="1907863" y="5967033"/>
            <a:ext cx="460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3520563" y="5559791"/>
            <a:ext cx="403345" cy="618095"/>
            <a:chOff x="395536" y="5968471"/>
            <a:chExt cx="403345" cy="618095"/>
          </a:xfrm>
        </p:grpSpPr>
        <p:sp>
          <p:nvSpPr>
            <p:cNvPr id="73" name="TextBox 7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5" name="Прямая соединительная линия 74"/>
          <p:cNvCxnSpPr/>
          <p:nvPr/>
        </p:nvCxnSpPr>
        <p:spPr>
          <a:xfrm flipV="1">
            <a:off x="2179844" y="5458012"/>
            <a:ext cx="0" cy="159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2123728" y="540478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2193189" y="5794800"/>
            <a:ext cx="1327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2774090" y="6109780"/>
            <a:ext cx="746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2908587" y="213394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0" name="Группа 79"/>
          <p:cNvGrpSpPr/>
          <p:nvPr/>
        </p:nvGrpSpPr>
        <p:grpSpPr>
          <a:xfrm>
            <a:off x="4443495" y="5362752"/>
            <a:ext cx="403345" cy="618095"/>
            <a:chOff x="395536" y="5968471"/>
            <a:chExt cx="403345" cy="618095"/>
          </a:xfrm>
        </p:grpSpPr>
        <p:sp>
          <p:nvSpPr>
            <p:cNvPr id="81" name="TextBox 80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3" name="Прямая соединительная линия 82"/>
          <p:cNvCxnSpPr/>
          <p:nvPr/>
        </p:nvCxnSpPr>
        <p:spPr>
          <a:xfrm flipH="1">
            <a:off x="2961809" y="5559791"/>
            <a:ext cx="14850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3947683" y="5899231"/>
            <a:ext cx="495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Группа 84"/>
          <p:cNvGrpSpPr/>
          <p:nvPr/>
        </p:nvGrpSpPr>
        <p:grpSpPr>
          <a:xfrm>
            <a:off x="2359308" y="3711651"/>
            <a:ext cx="403345" cy="618095"/>
            <a:chOff x="395536" y="5968471"/>
            <a:chExt cx="403345" cy="618095"/>
          </a:xfrm>
        </p:grpSpPr>
        <p:sp>
          <p:nvSpPr>
            <p:cNvPr id="86" name="TextBox 8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8" name="Прямая соединительная линия 87"/>
          <p:cNvCxnSpPr/>
          <p:nvPr/>
        </p:nvCxnSpPr>
        <p:spPr>
          <a:xfrm flipH="1">
            <a:off x="2275569" y="3896317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V="1">
            <a:off x="2196081" y="539552"/>
            <a:ext cx="0" cy="3641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2139965" y="3625408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 flipH="1">
            <a:off x="2198874" y="4180647"/>
            <a:ext cx="160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2359308" y="4324663"/>
            <a:ext cx="403345" cy="618095"/>
            <a:chOff x="395536" y="5968471"/>
            <a:chExt cx="403345" cy="618095"/>
          </a:xfrm>
        </p:grpSpPr>
        <p:sp>
          <p:nvSpPr>
            <p:cNvPr id="93" name="TextBox 9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5" name="Прямая соединительная линия 94"/>
          <p:cNvCxnSpPr/>
          <p:nvPr/>
        </p:nvCxnSpPr>
        <p:spPr>
          <a:xfrm flipV="1">
            <a:off x="1767352" y="915381"/>
            <a:ext cx="0" cy="568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Овал 95"/>
          <p:cNvSpPr/>
          <p:nvPr/>
        </p:nvSpPr>
        <p:spPr>
          <a:xfrm>
            <a:off x="1711236" y="205712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 flipH="1">
            <a:off x="1764458" y="4483182"/>
            <a:ext cx="603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V="1">
            <a:off x="1623336" y="251520"/>
            <a:ext cx="0" cy="6953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Овал 98"/>
          <p:cNvSpPr/>
          <p:nvPr/>
        </p:nvSpPr>
        <p:spPr>
          <a:xfrm>
            <a:off x="1567220" y="3028519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 flipH="1">
            <a:off x="1624876" y="4828719"/>
            <a:ext cx="7432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3520565" y="4396671"/>
            <a:ext cx="403345" cy="618095"/>
            <a:chOff x="395536" y="5968471"/>
            <a:chExt cx="403345" cy="618095"/>
          </a:xfrm>
        </p:grpSpPr>
        <p:sp>
          <p:nvSpPr>
            <p:cNvPr id="102" name="TextBox 10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4" name="Прямая соединительная линия 103"/>
          <p:cNvCxnSpPr>
            <a:stCxn id="103" idx="1"/>
          </p:cNvCxnSpPr>
          <p:nvPr/>
        </p:nvCxnSpPr>
        <p:spPr>
          <a:xfrm flipH="1">
            <a:off x="2762221" y="4736112"/>
            <a:ext cx="758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>
            <a:off x="2779809" y="4080983"/>
            <a:ext cx="235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015031" y="4080983"/>
            <a:ext cx="0" cy="48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3015033" y="4566243"/>
            <a:ext cx="5055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>
            <a:off x="936105" y="4987049"/>
            <a:ext cx="2584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907841" y="4684703"/>
                <a:ext cx="288032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41" y="4684703"/>
                <a:ext cx="288032" cy="312521"/>
              </a:xfrm>
              <a:prstGeom prst="rect">
                <a:avLst/>
              </a:prstGeom>
              <a:blipFill rotWithShape="1">
                <a:blip r:embed="rId1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единительная линия 109"/>
          <p:cNvCxnSpPr/>
          <p:nvPr/>
        </p:nvCxnSpPr>
        <p:spPr>
          <a:xfrm flipH="1">
            <a:off x="2052967" y="5108949"/>
            <a:ext cx="2393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Группа 110"/>
          <p:cNvGrpSpPr/>
          <p:nvPr/>
        </p:nvGrpSpPr>
        <p:grpSpPr>
          <a:xfrm>
            <a:off x="4446823" y="4633710"/>
            <a:ext cx="403345" cy="618095"/>
            <a:chOff x="395536" y="5968471"/>
            <a:chExt cx="403345" cy="618095"/>
          </a:xfrm>
        </p:grpSpPr>
        <p:sp>
          <p:nvSpPr>
            <p:cNvPr id="112" name="TextBox 11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4" name="Прямая соединительная линия 113"/>
          <p:cNvCxnSpPr/>
          <p:nvPr/>
        </p:nvCxnSpPr>
        <p:spPr>
          <a:xfrm flipH="1">
            <a:off x="3923910" y="4840963"/>
            <a:ext cx="5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5163159" y="4973150"/>
            <a:ext cx="403345" cy="618095"/>
            <a:chOff x="395536" y="5968471"/>
            <a:chExt cx="403345" cy="618095"/>
          </a:xfrm>
        </p:grpSpPr>
        <p:sp>
          <p:nvSpPr>
            <p:cNvPr id="116" name="TextBox 11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17" name="Прямоугольник 11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8" name="Прямая соединительная линия 117"/>
          <p:cNvCxnSpPr/>
          <p:nvPr/>
        </p:nvCxnSpPr>
        <p:spPr>
          <a:xfrm flipH="1">
            <a:off x="4846840" y="5155598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4850168" y="5511227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5566504" y="5342482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5661248" y="501990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48" y="5019901"/>
                <a:ext cx="288032" cy="307777"/>
              </a:xfrm>
              <a:prstGeom prst="rect">
                <a:avLst/>
              </a:prstGeom>
              <a:blipFill rotWithShape="1">
                <a:blip r:embed="rId1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Группа 121"/>
          <p:cNvGrpSpPr/>
          <p:nvPr/>
        </p:nvGrpSpPr>
        <p:grpSpPr>
          <a:xfrm>
            <a:off x="2359309" y="6412895"/>
            <a:ext cx="403345" cy="504057"/>
            <a:chOff x="395536" y="5968471"/>
            <a:chExt cx="403345" cy="504057"/>
          </a:xfrm>
        </p:grpSpPr>
        <p:sp>
          <p:nvSpPr>
            <p:cNvPr id="123" name="TextBox 12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25" name="Прямая соединительная линия 124"/>
          <p:cNvCxnSpPr/>
          <p:nvPr/>
        </p:nvCxnSpPr>
        <p:spPr>
          <a:xfrm flipV="1">
            <a:off x="1459764" y="4987060"/>
            <a:ext cx="0" cy="1746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/>
          <p:cNvSpPr/>
          <p:nvPr/>
        </p:nvSpPr>
        <p:spPr>
          <a:xfrm>
            <a:off x="1403648" y="4933827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 flipH="1">
            <a:off x="1771677" y="6597561"/>
            <a:ext cx="596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H="1">
            <a:off x="1456870" y="6729722"/>
            <a:ext cx="902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Группа 128"/>
          <p:cNvGrpSpPr/>
          <p:nvPr/>
        </p:nvGrpSpPr>
        <p:grpSpPr>
          <a:xfrm>
            <a:off x="2358876" y="6916951"/>
            <a:ext cx="403345" cy="463361"/>
            <a:chOff x="395536" y="5968471"/>
            <a:chExt cx="403345" cy="463361"/>
          </a:xfrm>
        </p:grpSpPr>
        <p:sp>
          <p:nvSpPr>
            <p:cNvPr id="130" name="TextBox 129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31" name="Прямоугольник 130"/>
            <p:cNvSpPr/>
            <p:nvPr/>
          </p:nvSpPr>
          <p:spPr>
            <a:xfrm>
              <a:off x="395536" y="6029258"/>
              <a:ext cx="403345" cy="402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2" name="Прямая соединительная линия 131"/>
          <p:cNvCxnSpPr/>
          <p:nvPr/>
        </p:nvCxnSpPr>
        <p:spPr>
          <a:xfrm flipH="1">
            <a:off x="2170129" y="7060967"/>
            <a:ext cx="188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 flipH="1">
            <a:off x="1629451" y="7204983"/>
            <a:ext cx="741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2370744" y="617474"/>
            <a:ext cx="403345" cy="504057"/>
            <a:chOff x="395536" y="5968471"/>
            <a:chExt cx="403345" cy="504057"/>
          </a:xfrm>
        </p:grpSpPr>
        <p:sp>
          <p:nvSpPr>
            <p:cNvPr id="135" name="TextBox 13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7" name="Прямая соединительная линия 136"/>
          <p:cNvCxnSpPr/>
          <p:nvPr/>
        </p:nvCxnSpPr>
        <p:spPr>
          <a:xfrm flipH="1">
            <a:off x="2275568" y="1047194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flipH="1">
            <a:off x="1774308" y="915381"/>
            <a:ext cx="596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V="1">
            <a:off x="1315748" y="761491"/>
            <a:ext cx="0" cy="5491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Овал 139"/>
          <p:cNvSpPr/>
          <p:nvPr/>
        </p:nvSpPr>
        <p:spPr>
          <a:xfrm>
            <a:off x="1259632" y="6203866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1" name="Прямая соединительная линия 140"/>
          <p:cNvCxnSpPr/>
          <p:nvPr/>
        </p:nvCxnSpPr>
        <p:spPr>
          <a:xfrm flipH="1">
            <a:off x="1314932" y="761491"/>
            <a:ext cx="1055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Группа 147"/>
          <p:cNvGrpSpPr/>
          <p:nvPr/>
        </p:nvGrpSpPr>
        <p:grpSpPr>
          <a:xfrm>
            <a:off x="2376464" y="113417"/>
            <a:ext cx="403345" cy="504057"/>
            <a:chOff x="395536" y="5968471"/>
            <a:chExt cx="403345" cy="504057"/>
          </a:xfrm>
        </p:grpSpPr>
        <p:sp>
          <p:nvSpPr>
            <p:cNvPr id="149" name="TextBox 14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4" name="Прямая соединительная линия 153"/>
          <p:cNvCxnSpPr/>
          <p:nvPr/>
        </p:nvCxnSpPr>
        <p:spPr>
          <a:xfrm flipH="1">
            <a:off x="1613150" y="257830"/>
            <a:ext cx="763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>
            <a:stCxn id="150" idx="1"/>
          </p:cNvCxnSpPr>
          <p:nvPr/>
        </p:nvCxnSpPr>
        <p:spPr>
          <a:xfrm flipH="1">
            <a:off x="2119281" y="395839"/>
            <a:ext cx="257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flipH="1">
            <a:off x="2199664" y="539552"/>
            <a:ext cx="17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Группа 289"/>
          <p:cNvGrpSpPr/>
          <p:nvPr/>
        </p:nvGrpSpPr>
        <p:grpSpPr>
          <a:xfrm>
            <a:off x="3520562" y="6350122"/>
            <a:ext cx="403345" cy="751495"/>
            <a:chOff x="395536" y="5968471"/>
            <a:chExt cx="403345" cy="751495"/>
          </a:xfrm>
        </p:grpSpPr>
        <p:sp>
          <p:nvSpPr>
            <p:cNvPr id="291" name="TextBox 290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92" name="Прямоугольник 291"/>
            <p:cNvSpPr/>
            <p:nvPr/>
          </p:nvSpPr>
          <p:spPr>
            <a:xfrm>
              <a:off x="395536" y="6029257"/>
              <a:ext cx="403345" cy="690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3" name="Прямая соединительная линия 292"/>
          <p:cNvCxnSpPr/>
          <p:nvPr/>
        </p:nvCxnSpPr>
        <p:spPr>
          <a:xfrm flipH="1">
            <a:off x="2779809" y="900625"/>
            <a:ext cx="367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/>
          <p:cNvCxnSpPr/>
          <p:nvPr/>
        </p:nvCxnSpPr>
        <p:spPr>
          <a:xfrm>
            <a:off x="3140968" y="900625"/>
            <a:ext cx="0" cy="569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/>
          <p:cNvCxnSpPr/>
          <p:nvPr/>
        </p:nvCxnSpPr>
        <p:spPr>
          <a:xfrm flipH="1">
            <a:off x="2786168" y="398881"/>
            <a:ext cx="498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/>
          <p:cNvCxnSpPr/>
          <p:nvPr/>
        </p:nvCxnSpPr>
        <p:spPr>
          <a:xfrm>
            <a:off x="3284984" y="398881"/>
            <a:ext cx="0" cy="6074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/>
          <p:nvPr/>
        </p:nvCxnSpPr>
        <p:spPr>
          <a:xfrm flipH="1">
            <a:off x="3299727" y="6473682"/>
            <a:ext cx="220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Прямая соединительная линия 302"/>
          <p:cNvCxnSpPr/>
          <p:nvPr/>
        </p:nvCxnSpPr>
        <p:spPr>
          <a:xfrm flipH="1">
            <a:off x="3153047" y="6597561"/>
            <a:ext cx="367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Прямая соединительная линия 303"/>
          <p:cNvCxnSpPr/>
          <p:nvPr/>
        </p:nvCxnSpPr>
        <p:spPr>
          <a:xfrm flipH="1">
            <a:off x="2775149" y="6704134"/>
            <a:ext cx="7454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единительная линия 306"/>
          <p:cNvCxnSpPr/>
          <p:nvPr/>
        </p:nvCxnSpPr>
        <p:spPr>
          <a:xfrm flipH="1">
            <a:off x="2770295" y="7040844"/>
            <a:ext cx="750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единительная линия 308"/>
          <p:cNvCxnSpPr/>
          <p:nvPr/>
        </p:nvCxnSpPr>
        <p:spPr>
          <a:xfrm flipH="1">
            <a:off x="3932629" y="6772276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/>
              <p:cNvSpPr txBox="1"/>
              <p:nvPr/>
            </p:nvSpPr>
            <p:spPr>
              <a:xfrm>
                <a:off x="4450621" y="643265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0" name="TextBox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21" y="6432654"/>
                <a:ext cx="288032" cy="307777"/>
              </a:xfrm>
              <a:prstGeom prst="rect">
                <a:avLst/>
              </a:prstGeom>
              <a:blipFill rotWithShape="1">
                <a:blip r:embed="rId16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4" name="Группа 313"/>
          <p:cNvGrpSpPr/>
          <p:nvPr/>
        </p:nvGrpSpPr>
        <p:grpSpPr>
          <a:xfrm>
            <a:off x="2382823" y="1424541"/>
            <a:ext cx="403345" cy="411155"/>
            <a:chOff x="395536" y="5968471"/>
            <a:chExt cx="403345" cy="411155"/>
          </a:xfrm>
        </p:grpSpPr>
        <p:sp>
          <p:nvSpPr>
            <p:cNvPr id="315" name="TextBox 31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395536" y="6029258"/>
              <a:ext cx="403345" cy="350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7" name="Прямая соединительная линия 316"/>
          <p:cNvCxnSpPr/>
          <p:nvPr/>
        </p:nvCxnSpPr>
        <p:spPr>
          <a:xfrm flipH="1">
            <a:off x="2270469" y="1604841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/>
          <p:cNvCxnSpPr/>
          <p:nvPr/>
        </p:nvCxnSpPr>
        <p:spPr>
          <a:xfrm flipH="1">
            <a:off x="1636072" y="1732375"/>
            <a:ext cx="763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flipH="1">
            <a:off x="2786168" y="1781100"/>
            <a:ext cx="1866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TextBox 319"/>
              <p:cNvSpPr txBox="1"/>
              <p:nvPr/>
            </p:nvSpPr>
            <p:spPr>
              <a:xfrm>
                <a:off x="4365104" y="144147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04" y="1441478"/>
                <a:ext cx="288032" cy="307777"/>
              </a:xfrm>
              <a:prstGeom prst="rect">
                <a:avLst/>
              </a:prstGeom>
              <a:blipFill rotWithShape="1">
                <a:blip r:embed="rId17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68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H="1">
            <a:off x="0" y="2106729"/>
            <a:ext cx="235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26" y="180438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" y="1804383"/>
                <a:ext cx="288032" cy="307777"/>
              </a:xfrm>
              <a:prstGeom prst="rect">
                <a:avLst/>
              </a:prstGeom>
              <a:blipFill rotWithShape="1">
                <a:blip r:embed="rId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 flipH="1">
            <a:off x="0" y="2350169"/>
            <a:ext cx="23669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827" y="204239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" y="2042392"/>
                <a:ext cx="288032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366950" y="1846081"/>
            <a:ext cx="403345" cy="618095"/>
            <a:chOff x="395536" y="5968471"/>
            <a:chExt cx="403345" cy="618095"/>
          </a:xfrm>
        </p:grpSpPr>
        <p:sp>
          <p:nvSpPr>
            <p:cNvPr id="9" name="TextBox 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" name="Прямая соединительная линия 10"/>
          <p:cNvCxnSpPr/>
          <p:nvPr/>
        </p:nvCxnSpPr>
        <p:spPr>
          <a:xfrm flipH="1">
            <a:off x="0" y="1195652"/>
            <a:ext cx="3520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023" y="89330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3" y="893306"/>
                <a:ext cx="28803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 flipH="1">
            <a:off x="10475" y="1439092"/>
            <a:ext cx="3510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624" y="113131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4" y="1131315"/>
                <a:ext cx="288032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3520564" y="1114280"/>
            <a:ext cx="403345" cy="618095"/>
            <a:chOff x="395536" y="5968471"/>
            <a:chExt cx="403345" cy="618095"/>
          </a:xfrm>
        </p:grpSpPr>
        <p:sp>
          <p:nvSpPr>
            <p:cNvPr id="16" name="TextBox 1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/>
          <p:cNvCxnSpPr/>
          <p:nvPr/>
        </p:nvCxnSpPr>
        <p:spPr>
          <a:xfrm flipH="1">
            <a:off x="2771459" y="2183219"/>
            <a:ext cx="190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961809" y="1671125"/>
            <a:ext cx="0" cy="3888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961809" y="1668684"/>
            <a:ext cx="558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99377" y="1879389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77" y="1879389"/>
                <a:ext cx="28803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единительная линия 21"/>
          <p:cNvCxnSpPr/>
          <p:nvPr/>
        </p:nvCxnSpPr>
        <p:spPr>
          <a:xfrm flipH="1">
            <a:off x="0" y="2826809"/>
            <a:ext cx="3520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475" y="252446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" y="2524463"/>
                <a:ext cx="288032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/>
          <p:cNvCxnSpPr/>
          <p:nvPr/>
        </p:nvCxnSpPr>
        <p:spPr>
          <a:xfrm flipH="1">
            <a:off x="0" y="3070249"/>
            <a:ext cx="3520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6076" y="276247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6" y="2762472"/>
                <a:ext cx="288032" cy="307777"/>
              </a:xfrm>
              <a:prstGeom prst="rect">
                <a:avLst/>
              </a:prstGeom>
              <a:blipFill rotWithShape="1">
                <a:blip r:embed="rId8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/>
          <p:cNvCxnSpPr/>
          <p:nvPr/>
        </p:nvCxnSpPr>
        <p:spPr>
          <a:xfrm flipV="1">
            <a:off x="2273363" y="1047194"/>
            <a:ext cx="0" cy="2849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217247" y="138586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3520564" y="2504607"/>
            <a:ext cx="403345" cy="618095"/>
            <a:chOff x="395536" y="5968471"/>
            <a:chExt cx="403345" cy="618095"/>
          </a:xfrm>
        </p:grpSpPr>
        <p:sp>
          <p:nvSpPr>
            <p:cNvPr id="29" name="TextBox 2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/>
          <p:cNvCxnSpPr/>
          <p:nvPr/>
        </p:nvCxnSpPr>
        <p:spPr>
          <a:xfrm flipH="1">
            <a:off x="2273365" y="2740487"/>
            <a:ext cx="124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2961809" y="2668479"/>
            <a:ext cx="558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3923909" y="1425398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441901" y="108577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01" y="1085776"/>
                <a:ext cx="288032" cy="307777"/>
              </a:xfrm>
              <a:prstGeom prst="rect">
                <a:avLst/>
              </a:prstGeom>
              <a:blipFill rotWithShape="1">
                <a:blip r:embed="rId9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единительная линия 34"/>
          <p:cNvCxnSpPr/>
          <p:nvPr/>
        </p:nvCxnSpPr>
        <p:spPr>
          <a:xfrm flipH="1">
            <a:off x="0" y="3676591"/>
            <a:ext cx="2366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136" y="336881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6" y="3368814"/>
                <a:ext cx="288032" cy="307777"/>
              </a:xfrm>
              <a:prstGeom prst="rect">
                <a:avLst/>
              </a:prstGeom>
              <a:blipFill rotWithShape="1">
                <a:blip r:embed="rId10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Группа 36"/>
          <p:cNvGrpSpPr/>
          <p:nvPr/>
        </p:nvGrpSpPr>
        <p:grpSpPr>
          <a:xfrm>
            <a:off x="2359308" y="3122702"/>
            <a:ext cx="403345" cy="618095"/>
            <a:chOff x="395536" y="5968471"/>
            <a:chExt cx="403345" cy="618095"/>
          </a:xfrm>
        </p:grpSpPr>
        <p:sp>
          <p:nvSpPr>
            <p:cNvPr id="38" name="TextBox 37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0" name="Прямая соединительная линия 39"/>
          <p:cNvCxnSpPr/>
          <p:nvPr/>
        </p:nvCxnSpPr>
        <p:spPr>
          <a:xfrm flipV="1">
            <a:off x="1722488" y="1201085"/>
            <a:ext cx="0" cy="4092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1666372" y="114785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1722488" y="3368814"/>
            <a:ext cx="6368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1900940" y="395839"/>
            <a:ext cx="0" cy="2843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1844824" y="2293850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1898046" y="3239112"/>
            <a:ext cx="461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0" y="5471360"/>
            <a:ext cx="235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8136" y="5169014"/>
                <a:ext cx="288032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6" y="5169014"/>
                <a:ext cx="288032" cy="312521"/>
              </a:xfrm>
              <a:prstGeom prst="rect">
                <a:avLst/>
              </a:prstGeom>
              <a:blipFill rotWithShape="1">
                <a:blip r:embed="rId11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Группа 47"/>
          <p:cNvGrpSpPr/>
          <p:nvPr/>
        </p:nvGrpSpPr>
        <p:grpSpPr>
          <a:xfrm>
            <a:off x="2359308" y="5108949"/>
            <a:ext cx="403345" cy="618095"/>
            <a:chOff x="395536" y="5968471"/>
            <a:chExt cx="403345" cy="618095"/>
          </a:xfrm>
        </p:grpSpPr>
        <p:sp>
          <p:nvSpPr>
            <p:cNvPr id="49" name="TextBox 4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1" name="Прямая соединительная линия 50"/>
          <p:cNvCxnSpPr/>
          <p:nvPr/>
        </p:nvCxnSpPr>
        <p:spPr>
          <a:xfrm flipH="1">
            <a:off x="1722488" y="5293615"/>
            <a:ext cx="6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4443495" y="3122702"/>
            <a:ext cx="403345" cy="618095"/>
            <a:chOff x="395536" y="5968471"/>
            <a:chExt cx="403345" cy="618095"/>
          </a:xfrm>
        </p:grpSpPr>
        <p:sp>
          <p:nvSpPr>
            <p:cNvPr id="53" name="TextBox 5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5" name="Прямая соединительная линия 54"/>
          <p:cNvCxnSpPr/>
          <p:nvPr/>
        </p:nvCxnSpPr>
        <p:spPr>
          <a:xfrm flipH="1">
            <a:off x="2771459" y="3489369"/>
            <a:ext cx="1675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3947683" y="2847713"/>
            <a:ext cx="235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182905" y="2847713"/>
            <a:ext cx="0" cy="48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4182906" y="3332973"/>
            <a:ext cx="25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2771459" y="5448389"/>
            <a:ext cx="1424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4182905" y="3676593"/>
            <a:ext cx="0" cy="1771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4182906" y="3676591"/>
            <a:ext cx="2589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4846840" y="3489369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364832" y="314974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32" y="3149747"/>
                <a:ext cx="288032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Прямая соединительная линия 63"/>
          <p:cNvCxnSpPr/>
          <p:nvPr/>
        </p:nvCxnSpPr>
        <p:spPr>
          <a:xfrm flipH="1">
            <a:off x="7827" y="6269379"/>
            <a:ext cx="235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8136" y="596703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6" y="5967033"/>
                <a:ext cx="288032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Группа 65"/>
          <p:cNvGrpSpPr/>
          <p:nvPr/>
        </p:nvGrpSpPr>
        <p:grpSpPr>
          <a:xfrm>
            <a:off x="2359308" y="5794800"/>
            <a:ext cx="403345" cy="618095"/>
            <a:chOff x="395536" y="5968471"/>
            <a:chExt cx="403345" cy="618095"/>
          </a:xfrm>
        </p:grpSpPr>
        <p:sp>
          <p:nvSpPr>
            <p:cNvPr id="67" name="TextBox 66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9" name="Прямая соединительная линия 68"/>
          <p:cNvCxnSpPr/>
          <p:nvPr/>
        </p:nvCxnSpPr>
        <p:spPr>
          <a:xfrm flipV="1">
            <a:off x="1540900" y="2824423"/>
            <a:ext cx="0" cy="3142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1484784" y="277119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H="1">
            <a:off x="1540900" y="5967033"/>
            <a:ext cx="827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3520563" y="5559791"/>
            <a:ext cx="403345" cy="618095"/>
            <a:chOff x="395536" y="5968471"/>
            <a:chExt cx="403345" cy="618095"/>
          </a:xfrm>
        </p:grpSpPr>
        <p:sp>
          <p:nvSpPr>
            <p:cNvPr id="73" name="TextBox 7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5" name="Прямая соединительная линия 74"/>
          <p:cNvCxnSpPr/>
          <p:nvPr/>
        </p:nvCxnSpPr>
        <p:spPr>
          <a:xfrm flipV="1">
            <a:off x="2179844" y="5458012"/>
            <a:ext cx="0" cy="159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2123728" y="540478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2193189" y="5794800"/>
            <a:ext cx="1327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2774090" y="6109780"/>
            <a:ext cx="746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2908587" y="213394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0" name="Группа 79"/>
          <p:cNvGrpSpPr/>
          <p:nvPr/>
        </p:nvGrpSpPr>
        <p:grpSpPr>
          <a:xfrm>
            <a:off x="4443495" y="5362752"/>
            <a:ext cx="403345" cy="618095"/>
            <a:chOff x="395536" y="5968471"/>
            <a:chExt cx="403345" cy="618095"/>
          </a:xfrm>
        </p:grpSpPr>
        <p:sp>
          <p:nvSpPr>
            <p:cNvPr id="81" name="TextBox 80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3" name="Прямая соединительная линия 82"/>
          <p:cNvCxnSpPr/>
          <p:nvPr/>
        </p:nvCxnSpPr>
        <p:spPr>
          <a:xfrm flipH="1">
            <a:off x="2961809" y="5559791"/>
            <a:ext cx="14850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3947683" y="5899231"/>
            <a:ext cx="495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Группа 84"/>
          <p:cNvGrpSpPr/>
          <p:nvPr/>
        </p:nvGrpSpPr>
        <p:grpSpPr>
          <a:xfrm>
            <a:off x="2359308" y="3711651"/>
            <a:ext cx="403345" cy="618095"/>
            <a:chOff x="395536" y="5968471"/>
            <a:chExt cx="403345" cy="618095"/>
          </a:xfrm>
        </p:grpSpPr>
        <p:sp>
          <p:nvSpPr>
            <p:cNvPr id="86" name="TextBox 8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8" name="Прямая соединительная линия 87"/>
          <p:cNvCxnSpPr/>
          <p:nvPr/>
        </p:nvCxnSpPr>
        <p:spPr>
          <a:xfrm flipH="1">
            <a:off x="2275569" y="3896317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V="1">
            <a:off x="2044956" y="539552"/>
            <a:ext cx="0" cy="3641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1988840" y="3625408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 flipH="1">
            <a:off x="2044956" y="4180647"/>
            <a:ext cx="314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2359308" y="4324663"/>
            <a:ext cx="403345" cy="618095"/>
            <a:chOff x="395536" y="5968471"/>
            <a:chExt cx="403345" cy="618095"/>
          </a:xfrm>
        </p:grpSpPr>
        <p:sp>
          <p:nvSpPr>
            <p:cNvPr id="93" name="TextBox 9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5" name="Прямая соединительная линия 94"/>
          <p:cNvCxnSpPr/>
          <p:nvPr/>
        </p:nvCxnSpPr>
        <p:spPr>
          <a:xfrm flipV="1">
            <a:off x="1324876" y="915381"/>
            <a:ext cx="0" cy="568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Овал 95"/>
          <p:cNvSpPr/>
          <p:nvPr/>
        </p:nvSpPr>
        <p:spPr>
          <a:xfrm>
            <a:off x="1268760" y="205712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 flipH="1">
            <a:off x="1324876" y="4483182"/>
            <a:ext cx="1043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V="1">
            <a:off x="1108852" y="251520"/>
            <a:ext cx="0" cy="6953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Овал 98"/>
          <p:cNvSpPr/>
          <p:nvPr/>
        </p:nvSpPr>
        <p:spPr>
          <a:xfrm>
            <a:off x="1052736" y="3028519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 flipH="1">
            <a:off x="1108852" y="4828719"/>
            <a:ext cx="1259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3520565" y="4396671"/>
            <a:ext cx="403345" cy="618095"/>
            <a:chOff x="395536" y="5968471"/>
            <a:chExt cx="403345" cy="618095"/>
          </a:xfrm>
        </p:grpSpPr>
        <p:sp>
          <p:nvSpPr>
            <p:cNvPr id="102" name="TextBox 10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4" name="Прямая соединительная линия 103"/>
          <p:cNvCxnSpPr>
            <a:stCxn id="103" idx="1"/>
          </p:cNvCxnSpPr>
          <p:nvPr/>
        </p:nvCxnSpPr>
        <p:spPr>
          <a:xfrm flipH="1">
            <a:off x="2762221" y="4736112"/>
            <a:ext cx="758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>
            <a:off x="2779809" y="4080983"/>
            <a:ext cx="235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015031" y="4080983"/>
            <a:ext cx="0" cy="48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3015033" y="4566243"/>
            <a:ext cx="5055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>
            <a:off x="0" y="4987049"/>
            <a:ext cx="3520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10475" y="4684703"/>
                <a:ext cx="288032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" y="4684703"/>
                <a:ext cx="288032" cy="312521"/>
              </a:xfrm>
              <a:prstGeom prst="rect">
                <a:avLst/>
              </a:prstGeom>
              <a:blipFill rotWithShape="1">
                <a:blip r:embed="rId1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единительная линия 109"/>
          <p:cNvCxnSpPr/>
          <p:nvPr/>
        </p:nvCxnSpPr>
        <p:spPr>
          <a:xfrm flipH="1">
            <a:off x="1739798" y="5108949"/>
            <a:ext cx="2707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Группа 110"/>
          <p:cNvGrpSpPr/>
          <p:nvPr/>
        </p:nvGrpSpPr>
        <p:grpSpPr>
          <a:xfrm>
            <a:off x="4446823" y="4633710"/>
            <a:ext cx="403345" cy="618095"/>
            <a:chOff x="395536" y="5968471"/>
            <a:chExt cx="403345" cy="618095"/>
          </a:xfrm>
        </p:grpSpPr>
        <p:sp>
          <p:nvSpPr>
            <p:cNvPr id="112" name="TextBox 11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4" name="Прямая соединительная линия 113"/>
          <p:cNvCxnSpPr/>
          <p:nvPr/>
        </p:nvCxnSpPr>
        <p:spPr>
          <a:xfrm flipH="1">
            <a:off x="3923910" y="4840963"/>
            <a:ext cx="5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5163159" y="4973150"/>
            <a:ext cx="403345" cy="618095"/>
            <a:chOff x="395536" y="5968471"/>
            <a:chExt cx="403345" cy="618095"/>
          </a:xfrm>
        </p:grpSpPr>
        <p:sp>
          <p:nvSpPr>
            <p:cNvPr id="116" name="TextBox 11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17" name="Прямоугольник 11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8" name="Прямая соединительная линия 117"/>
          <p:cNvCxnSpPr/>
          <p:nvPr/>
        </p:nvCxnSpPr>
        <p:spPr>
          <a:xfrm flipH="1">
            <a:off x="4846840" y="5155598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4850168" y="5511227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5566504" y="5342482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5661248" y="501990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48" y="5019901"/>
                <a:ext cx="288032" cy="307777"/>
              </a:xfrm>
              <a:prstGeom prst="rect">
                <a:avLst/>
              </a:prstGeom>
              <a:blipFill rotWithShape="1">
                <a:blip r:embed="rId1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Группа 121"/>
          <p:cNvGrpSpPr/>
          <p:nvPr/>
        </p:nvGrpSpPr>
        <p:grpSpPr>
          <a:xfrm>
            <a:off x="2359309" y="6412895"/>
            <a:ext cx="403345" cy="504057"/>
            <a:chOff x="395536" y="5968471"/>
            <a:chExt cx="403345" cy="504057"/>
          </a:xfrm>
        </p:grpSpPr>
        <p:sp>
          <p:nvSpPr>
            <p:cNvPr id="123" name="TextBox 12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25" name="Прямая соединительная линия 124"/>
          <p:cNvCxnSpPr/>
          <p:nvPr/>
        </p:nvCxnSpPr>
        <p:spPr>
          <a:xfrm flipV="1">
            <a:off x="748812" y="4987060"/>
            <a:ext cx="0" cy="1746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/>
          <p:cNvSpPr/>
          <p:nvPr/>
        </p:nvSpPr>
        <p:spPr>
          <a:xfrm>
            <a:off x="692696" y="4933827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 flipH="1">
            <a:off x="1324876" y="6597561"/>
            <a:ext cx="10432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H="1">
            <a:off x="748812" y="6729722"/>
            <a:ext cx="1610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Группа 128"/>
          <p:cNvGrpSpPr/>
          <p:nvPr/>
        </p:nvGrpSpPr>
        <p:grpSpPr>
          <a:xfrm>
            <a:off x="2358876" y="6916951"/>
            <a:ext cx="403345" cy="463361"/>
            <a:chOff x="395536" y="5968471"/>
            <a:chExt cx="403345" cy="463361"/>
          </a:xfrm>
        </p:grpSpPr>
        <p:sp>
          <p:nvSpPr>
            <p:cNvPr id="130" name="TextBox 129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31" name="Прямоугольник 130"/>
            <p:cNvSpPr/>
            <p:nvPr/>
          </p:nvSpPr>
          <p:spPr>
            <a:xfrm>
              <a:off x="395536" y="6029258"/>
              <a:ext cx="403345" cy="402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2" name="Прямая соединительная линия 131"/>
          <p:cNvCxnSpPr/>
          <p:nvPr/>
        </p:nvCxnSpPr>
        <p:spPr>
          <a:xfrm flipH="1">
            <a:off x="2170129" y="7060967"/>
            <a:ext cx="188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 flipH="1">
            <a:off x="1108852" y="7204983"/>
            <a:ext cx="12618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2370744" y="617474"/>
            <a:ext cx="403345" cy="504057"/>
            <a:chOff x="395536" y="5968471"/>
            <a:chExt cx="403345" cy="504057"/>
          </a:xfrm>
        </p:grpSpPr>
        <p:sp>
          <p:nvSpPr>
            <p:cNvPr id="135" name="TextBox 13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7" name="Прямая соединительная линия 136"/>
          <p:cNvCxnSpPr/>
          <p:nvPr/>
        </p:nvCxnSpPr>
        <p:spPr>
          <a:xfrm flipH="1">
            <a:off x="2275568" y="1047194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flipH="1">
            <a:off x="1324876" y="915381"/>
            <a:ext cx="1045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V="1">
            <a:off x="426344" y="761491"/>
            <a:ext cx="0" cy="5491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Овал 139"/>
          <p:cNvSpPr/>
          <p:nvPr/>
        </p:nvSpPr>
        <p:spPr>
          <a:xfrm>
            <a:off x="370228" y="6203866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1" name="Прямая соединительная линия 140"/>
          <p:cNvCxnSpPr/>
          <p:nvPr/>
        </p:nvCxnSpPr>
        <p:spPr>
          <a:xfrm flipH="1">
            <a:off x="426344" y="761491"/>
            <a:ext cx="194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Группа 147"/>
          <p:cNvGrpSpPr/>
          <p:nvPr/>
        </p:nvGrpSpPr>
        <p:grpSpPr>
          <a:xfrm>
            <a:off x="2376464" y="113417"/>
            <a:ext cx="403345" cy="504057"/>
            <a:chOff x="395536" y="5968471"/>
            <a:chExt cx="403345" cy="504057"/>
          </a:xfrm>
        </p:grpSpPr>
        <p:sp>
          <p:nvSpPr>
            <p:cNvPr id="149" name="TextBox 14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4" name="Прямая соединительная линия 153"/>
          <p:cNvCxnSpPr/>
          <p:nvPr/>
        </p:nvCxnSpPr>
        <p:spPr>
          <a:xfrm flipH="1">
            <a:off x="1108852" y="257830"/>
            <a:ext cx="1267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>
            <a:stCxn id="150" idx="1"/>
          </p:cNvCxnSpPr>
          <p:nvPr/>
        </p:nvCxnSpPr>
        <p:spPr>
          <a:xfrm flipH="1">
            <a:off x="1900940" y="395839"/>
            <a:ext cx="4755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flipH="1">
            <a:off x="2048895" y="539552"/>
            <a:ext cx="3275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Группа 289"/>
          <p:cNvGrpSpPr/>
          <p:nvPr/>
        </p:nvGrpSpPr>
        <p:grpSpPr>
          <a:xfrm>
            <a:off x="3520562" y="6350122"/>
            <a:ext cx="403345" cy="751495"/>
            <a:chOff x="395536" y="5968471"/>
            <a:chExt cx="403345" cy="751495"/>
          </a:xfrm>
        </p:grpSpPr>
        <p:sp>
          <p:nvSpPr>
            <p:cNvPr id="291" name="TextBox 290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92" name="Прямоугольник 291"/>
            <p:cNvSpPr/>
            <p:nvPr/>
          </p:nvSpPr>
          <p:spPr>
            <a:xfrm>
              <a:off x="395536" y="6029257"/>
              <a:ext cx="403345" cy="690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3" name="Прямая соединительная линия 292"/>
          <p:cNvCxnSpPr/>
          <p:nvPr/>
        </p:nvCxnSpPr>
        <p:spPr>
          <a:xfrm flipH="1">
            <a:off x="2779809" y="900625"/>
            <a:ext cx="367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/>
          <p:cNvCxnSpPr/>
          <p:nvPr/>
        </p:nvCxnSpPr>
        <p:spPr>
          <a:xfrm>
            <a:off x="3140968" y="900625"/>
            <a:ext cx="0" cy="569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/>
          <p:cNvCxnSpPr/>
          <p:nvPr/>
        </p:nvCxnSpPr>
        <p:spPr>
          <a:xfrm flipH="1">
            <a:off x="2786168" y="398881"/>
            <a:ext cx="498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/>
          <p:cNvCxnSpPr/>
          <p:nvPr/>
        </p:nvCxnSpPr>
        <p:spPr>
          <a:xfrm>
            <a:off x="3284984" y="398881"/>
            <a:ext cx="0" cy="6074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/>
          <p:nvPr/>
        </p:nvCxnSpPr>
        <p:spPr>
          <a:xfrm flipH="1">
            <a:off x="3299727" y="6473682"/>
            <a:ext cx="220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Прямая соединительная линия 302"/>
          <p:cNvCxnSpPr/>
          <p:nvPr/>
        </p:nvCxnSpPr>
        <p:spPr>
          <a:xfrm flipH="1">
            <a:off x="3153047" y="6597561"/>
            <a:ext cx="367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Прямая соединительная линия 303"/>
          <p:cNvCxnSpPr/>
          <p:nvPr/>
        </p:nvCxnSpPr>
        <p:spPr>
          <a:xfrm flipH="1">
            <a:off x="2775149" y="6704134"/>
            <a:ext cx="7454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единительная линия 306"/>
          <p:cNvCxnSpPr/>
          <p:nvPr/>
        </p:nvCxnSpPr>
        <p:spPr>
          <a:xfrm flipH="1">
            <a:off x="2770295" y="7040844"/>
            <a:ext cx="750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единительная линия 308"/>
          <p:cNvCxnSpPr/>
          <p:nvPr/>
        </p:nvCxnSpPr>
        <p:spPr>
          <a:xfrm flipH="1">
            <a:off x="3932629" y="6772276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/>
              <p:cNvSpPr txBox="1"/>
              <p:nvPr/>
            </p:nvSpPr>
            <p:spPr>
              <a:xfrm>
                <a:off x="4450621" y="643265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0" name="TextBox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21" y="6432654"/>
                <a:ext cx="288032" cy="307777"/>
              </a:xfrm>
              <a:prstGeom prst="rect">
                <a:avLst/>
              </a:prstGeom>
              <a:blipFill rotWithShape="1">
                <a:blip r:embed="rId16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4" name="Группа 313"/>
          <p:cNvGrpSpPr/>
          <p:nvPr/>
        </p:nvGrpSpPr>
        <p:grpSpPr>
          <a:xfrm>
            <a:off x="2382823" y="1424541"/>
            <a:ext cx="403345" cy="411155"/>
            <a:chOff x="395536" y="5968471"/>
            <a:chExt cx="403345" cy="411155"/>
          </a:xfrm>
        </p:grpSpPr>
        <p:sp>
          <p:nvSpPr>
            <p:cNvPr id="315" name="TextBox 31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395536" y="6029258"/>
              <a:ext cx="403345" cy="350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7" name="Прямая соединительная линия 316"/>
          <p:cNvCxnSpPr/>
          <p:nvPr/>
        </p:nvCxnSpPr>
        <p:spPr>
          <a:xfrm flipH="1">
            <a:off x="2270469" y="1604841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/>
          <p:cNvCxnSpPr/>
          <p:nvPr/>
        </p:nvCxnSpPr>
        <p:spPr>
          <a:xfrm flipH="1">
            <a:off x="1108852" y="1732375"/>
            <a:ext cx="1290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flipH="1">
            <a:off x="2786168" y="1781100"/>
            <a:ext cx="1866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TextBox 319"/>
              <p:cNvSpPr txBox="1"/>
              <p:nvPr/>
            </p:nvSpPr>
            <p:spPr>
              <a:xfrm>
                <a:off x="4365104" y="144147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04" y="1441478"/>
                <a:ext cx="288032" cy="307777"/>
              </a:xfrm>
              <a:prstGeom prst="rect">
                <a:avLst/>
              </a:prstGeom>
              <a:blipFill rotWithShape="1">
                <a:blip r:embed="rId17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80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H="1">
            <a:off x="0" y="2106729"/>
            <a:ext cx="235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69782" y="180438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782" y="1804383"/>
                <a:ext cx="288032" cy="307777"/>
              </a:xfrm>
              <a:prstGeom prst="rect">
                <a:avLst/>
              </a:prstGeom>
              <a:blipFill rotWithShape="1">
                <a:blip r:embed="rId2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 flipH="1">
            <a:off x="0" y="2350169"/>
            <a:ext cx="23669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64181" y="204239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181" y="2042392"/>
                <a:ext cx="288032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366950" y="1846081"/>
            <a:ext cx="403345" cy="618095"/>
            <a:chOff x="395536" y="5968471"/>
            <a:chExt cx="403345" cy="618095"/>
          </a:xfrm>
        </p:grpSpPr>
        <p:sp>
          <p:nvSpPr>
            <p:cNvPr id="9" name="TextBox 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" name="Прямая соединительная линия 10"/>
          <p:cNvCxnSpPr/>
          <p:nvPr/>
        </p:nvCxnSpPr>
        <p:spPr>
          <a:xfrm flipH="1">
            <a:off x="0" y="1195652"/>
            <a:ext cx="3520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-32985" y="89330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85" y="893306"/>
                <a:ext cx="28803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 flipH="1">
            <a:off x="10475" y="1439092"/>
            <a:ext cx="3510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-27384" y="113131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84" y="1131315"/>
                <a:ext cx="288032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3520564" y="1114280"/>
            <a:ext cx="403345" cy="618095"/>
            <a:chOff x="395536" y="5968471"/>
            <a:chExt cx="403345" cy="618095"/>
          </a:xfrm>
        </p:grpSpPr>
        <p:sp>
          <p:nvSpPr>
            <p:cNvPr id="16" name="TextBox 1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/>
          <p:cNvCxnSpPr/>
          <p:nvPr/>
        </p:nvCxnSpPr>
        <p:spPr>
          <a:xfrm flipH="1">
            <a:off x="2771459" y="2183219"/>
            <a:ext cx="190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961809" y="1671125"/>
            <a:ext cx="0" cy="3888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961809" y="1668684"/>
            <a:ext cx="558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99377" y="1879389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77" y="1879389"/>
                <a:ext cx="28803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единительная линия 21"/>
          <p:cNvCxnSpPr/>
          <p:nvPr/>
        </p:nvCxnSpPr>
        <p:spPr>
          <a:xfrm flipH="1">
            <a:off x="0" y="2826809"/>
            <a:ext cx="3520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-61533" y="252446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33" y="2524463"/>
                <a:ext cx="288032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/>
          <p:cNvCxnSpPr/>
          <p:nvPr/>
        </p:nvCxnSpPr>
        <p:spPr>
          <a:xfrm flipH="1">
            <a:off x="0" y="3070249"/>
            <a:ext cx="35205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-55932" y="276247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932" y="2762472"/>
                <a:ext cx="288032" cy="307777"/>
              </a:xfrm>
              <a:prstGeom prst="rect">
                <a:avLst/>
              </a:prstGeom>
              <a:blipFill rotWithShape="1">
                <a:blip r:embed="rId8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/>
          <p:cNvCxnSpPr/>
          <p:nvPr/>
        </p:nvCxnSpPr>
        <p:spPr>
          <a:xfrm flipV="1">
            <a:off x="2273363" y="1047194"/>
            <a:ext cx="0" cy="2849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217247" y="138586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3520564" y="2504607"/>
            <a:ext cx="403345" cy="618095"/>
            <a:chOff x="395536" y="5968471"/>
            <a:chExt cx="403345" cy="618095"/>
          </a:xfrm>
        </p:grpSpPr>
        <p:sp>
          <p:nvSpPr>
            <p:cNvPr id="29" name="TextBox 2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/>
          <p:cNvCxnSpPr/>
          <p:nvPr/>
        </p:nvCxnSpPr>
        <p:spPr>
          <a:xfrm flipH="1">
            <a:off x="2273365" y="2740487"/>
            <a:ext cx="124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2961809" y="2668479"/>
            <a:ext cx="558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3923909" y="1425398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441901" y="108577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(0)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01" y="1085776"/>
                <a:ext cx="288032" cy="307777"/>
              </a:xfrm>
              <a:prstGeom prst="rect">
                <a:avLst/>
              </a:prstGeom>
              <a:blipFill rotWithShape="1">
                <a:blip r:embed="rId9"/>
                <a:stretch>
                  <a:fillRect r="-121277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единительная линия 34"/>
          <p:cNvCxnSpPr/>
          <p:nvPr/>
        </p:nvCxnSpPr>
        <p:spPr>
          <a:xfrm flipH="1">
            <a:off x="0" y="3676591"/>
            <a:ext cx="2366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-53872" y="336881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72" y="3368814"/>
                <a:ext cx="288032" cy="307777"/>
              </a:xfrm>
              <a:prstGeom prst="rect">
                <a:avLst/>
              </a:prstGeom>
              <a:blipFill rotWithShape="1">
                <a:blip r:embed="rId10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Группа 36"/>
          <p:cNvGrpSpPr/>
          <p:nvPr/>
        </p:nvGrpSpPr>
        <p:grpSpPr>
          <a:xfrm>
            <a:off x="2359308" y="3122702"/>
            <a:ext cx="403345" cy="618095"/>
            <a:chOff x="395536" y="5968471"/>
            <a:chExt cx="403345" cy="618095"/>
          </a:xfrm>
        </p:grpSpPr>
        <p:sp>
          <p:nvSpPr>
            <p:cNvPr id="38" name="TextBox 37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0" name="Прямая соединительная линия 39"/>
          <p:cNvCxnSpPr/>
          <p:nvPr/>
        </p:nvCxnSpPr>
        <p:spPr>
          <a:xfrm flipV="1">
            <a:off x="1722488" y="1201085"/>
            <a:ext cx="0" cy="4092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1666372" y="114785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1722488" y="3368814"/>
            <a:ext cx="6368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1900940" y="395839"/>
            <a:ext cx="0" cy="2843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1844824" y="2293850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1898046" y="3239112"/>
            <a:ext cx="461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0" y="5471360"/>
            <a:ext cx="23593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-53872" y="5169014"/>
                <a:ext cx="288032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72" y="5169014"/>
                <a:ext cx="288032" cy="312521"/>
              </a:xfrm>
              <a:prstGeom prst="rect">
                <a:avLst/>
              </a:prstGeom>
              <a:blipFill rotWithShape="1">
                <a:blip r:embed="rId11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Группа 47"/>
          <p:cNvGrpSpPr/>
          <p:nvPr/>
        </p:nvGrpSpPr>
        <p:grpSpPr>
          <a:xfrm>
            <a:off x="2359308" y="5108949"/>
            <a:ext cx="403345" cy="618095"/>
            <a:chOff x="395536" y="5968471"/>
            <a:chExt cx="403345" cy="618095"/>
          </a:xfrm>
        </p:grpSpPr>
        <p:sp>
          <p:nvSpPr>
            <p:cNvPr id="49" name="TextBox 4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1" name="Прямая соединительная линия 50"/>
          <p:cNvCxnSpPr/>
          <p:nvPr/>
        </p:nvCxnSpPr>
        <p:spPr>
          <a:xfrm flipH="1">
            <a:off x="1722488" y="5293615"/>
            <a:ext cx="6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4443495" y="3122702"/>
            <a:ext cx="403345" cy="618095"/>
            <a:chOff x="395536" y="5968471"/>
            <a:chExt cx="403345" cy="618095"/>
          </a:xfrm>
        </p:grpSpPr>
        <p:sp>
          <p:nvSpPr>
            <p:cNvPr id="53" name="TextBox 5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5" name="Прямая соединительная линия 54"/>
          <p:cNvCxnSpPr/>
          <p:nvPr/>
        </p:nvCxnSpPr>
        <p:spPr>
          <a:xfrm flipH="1">
            <a:off x="2771459" y="3489369"/>
            <a:ext cx="1675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3947683" y="2847713"/>
            <a:ext cx="235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182905" y="2847713"/>
            <a:ext cx="0" cy="48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4182906" y="3332973"/>
            <a:ext cx="25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2771459" y="5448389"/>
            <a:ext cx="1424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4182905" y="3676593"/>
            <a:ext cx="0" cy="1771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4182906" y="3676591"/>
            <a:ext cx="2589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4846840" y="3489369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364832" y="314974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32" y="3149747"/>
                <a:ext cx="288032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121277"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Прямая соединительная линия 63"/>
          <p:cNvCxnSpPr/>
          <p:nvPr/>
        </p:nvCxnSpPr>
        <p:spPr>
          <a:xfrm flipH="1">
            <a:off x="7827" y="6269379"/>
            <a:ext cx="23591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-53872" y="596703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72" y="5967033"/>
                <a:ext cx="288032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Группа 65"/>
          <p:cNvGrpSpPr/>
          <p:nvPr/>
        </p:nvGrpSpPr>
        <p:grpSpPr>
          <a:xfrm>
            <a:off x="2359308" y="5794800"/>
            <a:ext cx="403345" cy="618095"/>
            <a:chOff x="395536" y="5968471"/>
            <a:chExt cx="403345" cy="618095"/>
          </a:xfrm>
        </p:grpSpPr>
        <p:sp>
          <p:nvSpPr>
            <p:cNvPr id="67" name="TextBox 66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9" name="Прямая соединительная линия 68"/>
          <p:cNvCxnSpPr/>
          <p:nvPr/>
        </p:nvCxnSpPr>
        <p:spPr>
          <a:xfrm flipV="1">
            <a:off x="1540900" y="2824423"/>
            <a:ext cx="0" cy="3142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1484784" y="277119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H="1">
            <a:off x="1540900" y="5967033"/>
            <a:ext cx="827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3520563" y="5559791"/>
            <a:ext cx="403345" cy="618095"/>
            <a:chOff x="395536" y="5968471"/>
            <a:chExt cx="403345" cy="618095"/>
          </a:xfrm>
        </p:grpSpPr>
        <p:sp>
          <p:nvSpPr>
            <p:cNvPr id="73" name="TextBox 7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5" name="Прямая соединительная линия 74"/>
          <p:cNvCxnSpPr/>
          <p:nvPr/>
        </p:nvCxnSpPr>
        <p:spPr>
          <a:xfrm flipV="1">
            <a:off x="2179844" y="5458012"/>
            <a:ext cx="0" cy="159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2123728" y="540478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2193189" y="5794800"/>
            <a:ext cx="1327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2774090" y="6109780"/>
            <a:ext cx="7464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2908587" y="213394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0" name="Группа 79"/>
          <p:cNvGrpSpPr/>
          <p:nvPr/>
        </p:nvGrpSpPr>
        <p:grpSpPr>
          <a:xfrm>
            <a:off x="4443495" y="5362752"/>
            <a:ext cx="403345" cy="618095"/>
            <a:chOff x="395536" y="5968471"/>
            <a:chExt cx="403345" cy="618095"/>
          </a:xfrm>
        </p:grpSpPr>
        <p:sp>
          <p:nvSpPr>
            <p:cNvPr id="81" name="TextBox 80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3" name="Прямая соединительная линия 82"/>
          <p:cNvCxnSpPr/>
          <p:nvPr/>
        </p:nvCxnSpPr>
        <p:spPr>
          <a:xfrm flipH="1">
            <a:off x="2961809" y="5559791"/>
            <a:ext cx="14850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3947683" y="5899231"/>
            <a:ext cx="495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Группа 84"/>
          <p:cNvGrpSpPr/>
          <p:nvPr/>
        </p:nvGrpSpPr>
        <p:grpSpPr>
          <a:xfrm>
            <a:off x="2359308" y="3711651"/>
            <a:ext cx="403345" cy="618095"/>
            <a:chOff x="395536" y="5968471"/>
            <a:chExt cx="403345" cy="618095"/>
          </a:xfrm>
        </p:grpSpPr>
        <p:sp>
          <p:nvSpPr>
            <p:cNvPr id="86" name="TextBox 8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8" name="Прямая соединительная линия 87"/>
          <p:cNvCxnSpPr/>
          <p:nvPr/>
        </p:nvCxnSpPr>
        <p:spPr>
          <a:xfrm flipH="1">
            <a:off x="2275569" y="3896317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V="1">
            <a:off x="2044956" y="539552"/>
            <a:ext cx="0" cy="3641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1988840" y="3625408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 flipH="1">
            <a:off x="2044956" y="4180647"/>
            <a:ext cx="314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2359308" y="4324663"/>
            <a:ext cx="403345" cy="618095"/>
            <a:chOff x="395536" y="5968471"/>
            <a:chExt cx="403345" cy="618095"/>
          </a:xfrm>
        </p:grpSpPr>
        <p:sp>
          <p:nvSpPr>
            <p:cNvPr id="93" name="TextBox 9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5" name="Прямая соединительная линия 94"/>
          <p:cNvCxnSpPr/>
          <p:nvPr/>
        </p:nvCxnSpPr>
        <p:spPr>
          <a:xfrm flipV="1">
            <a:off x="1324876" y="915381"/>
            <a:ext cx="0" cy="568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Овал 95"/>
          <p:cNvSpPr/>
          <p:nvPr/>
        </p:nvSpPr>
        <p:spPr>
          <a:xfrm>
            <a:off x="1268760" y="205712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 flipH="1">
            <a:off x="1324876" y="4483182"/>
            <a:ext cx="1043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V="1">
            <a:off x="1108852" y="251520"/>
            <a:ext cx="0" cy="6953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Овал 98"/>
          <p:cNvSpPr/>
          <p:nvPr/>
        </p:nvSpPr>
        <p:spPr>
          <a:xfrm>
            <a:off x="1052736" y="3028519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 flipH="1">
            <a:off x="1108852" y="4828719"/>
            <a:ext cx="1259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3520565" y="4396671"/>
            <a:ext cx="403345" cy="618095"/>
            <a:chOff x="395536" y="5968471"/>
            <a:chExt cx="403345" cy="618095"/>
          </a:xfrm>
        </p:grpSpPr>
        <p:sp>
          <p:nvSpPr>
            <p:cNvPr id="102" name="TextBox 10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4" name="Прямая соединительная линия 103"/>
          <p:cNvCxnSpPr>
            <a:stCxn id="103" idx="1"/>
          </p:cNvCxnSpPr>
          <p:nvPr/>
        </p:nvCxnSpPr>
        <p:spPr>
          <a:xfrm flipH="1">
            <a:off x="2762221" y="4736112"/>
            <a:ext cx="758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>
            <a:off x="2779809" y="4080983"/>
            <a:ext cx="235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015031" y="4080983"/>
            <a:ext cx="0" cy="48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3015033" y="4566243"/>
            <a:ext cx="5055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>
            <a:off x="0" y="4987049"/>
            <a:ext cx="3520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-61533" y="4684703"/>
                <a:ext cx="288032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33" y="4684703"/>
                <a:ext cx="288032" cy="312521"/>
              </a:xfrm>
              <a:prstGeom prst="rect">
                <a:avLst/>
              </a:prstGeom>
              <a:blipFill rotWithShape="1">
                <a:blip r:embed="rId1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единительная линия 109"/>
          <p:cNvCxnSpPr/>
          <p:nvPr/>
        </p:nvCxnSpPr>
        <p:spPr>
          <a:xfrm flipH="1">
            <a:off x="1719594" y="5108949"/>
            <a:ext cx="27272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Группа 110"/>
          <p:cNvGrpSpPr/>
          <p:nvPr/>
        </p:nvGrpSpPr>
        <p:grpSpPr>
          <a:xfrm>
            <a:off x="4446823" y="4633710"/>
            <a:ext cx="403345" cy="618095"/>
            <a:chOff x="395536" y="5968471"/>
            <a:chExt cx="403345" cy="618095"/>
          </a:xfrm>
        </p:grpSpPr>
        <p:sp>
          <p:nvSpPr>
            <p:cNvPr id="112" name="TextBox 11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4" name="Прямая соединительная линия 113"/>
          <p:cNvCxnSpPr/>
          <p:nvPr/>
        </p:nvCxnSpPr>
        <p:spPr>
          <a:xfrm flipH="1">
            <a:off x="3923910" y="4840963"/>
            <a:ext cx="5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5163159" y="4973150"/>
            <a:ext cx="403345" cy="618095"/>
            <a:chOff x="395536" y="5968471"/>
            <a:chExt cx="403345" cy="618095"/>
          </a:xfrm>
        </p:grpSpPr>
        <p:sp>
          <p:nvSpPr>
            <p:cNvPr id="116" name="TextBox 11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17" name="Прямоугольник 11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8" name="Прямая соединительная линия 117"/>
          <p:cNvCxnSpPr/>
          <p:nvPr/>
        </p:nvCxnSpPr>
        <p:spPr>
          <a:xfrm flipH="1">
            <a:off x="4846840" y="5155598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4850168" y="5511227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5566504" y="5342482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5661248" y="501990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(0)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48" y="5019901"/>
                <a:ext cx="288032" cy="307777"/>
              </a:xfrm>
              <a:prstGeom prst="rect">
                <a:avLst/>
              </a:prstGeom>
              <a:blipFill rotWithShape="1">
                <a:blip r:embed="rId15"/>
                <a:stretch>
                  <a:fillRect r="-121277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Группа 121"/>
          <p:cNvGrpSpPr/>
          <p:nvPr/>
        </p:nvGrpSpPr>
        <p:grpSpPr>
          <a:xfrm>
            <a:off x="2359309" y="6412895"/>
            <a:ext cx="403345" cy="504057"/>
            <a:chOff x="395536" y="5968471"/>
            <a:chExt cx="403345" cy="504057"/>
          </a:xfrm>
        </p:grpSpPr>
        <p:sp>
          <p:nvSpPr>
            <p:cNvPr id="123" name="TextBox 12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25" name="Прямая соединительная линия 124"/>
          <p:cNvCxnSpPr/>
          <p:nvPr/>
        </p:nvCxnSpPr>
        <p:spPr>
          <a:xfrm flipV="1">
            <a:off x="748812" y="4987060"/>
            <a:ext cx="0" cy="1746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/>
          <p:cNvSpPr/>
          <p:nvPr/>
        </p:nvSpPr>
        <p:spPr>
          <a:xfrm>
            <a:off x="692696" y="4933827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 flipH="1">
            <a:off x="1324876" y="6597561"/>
            <a:ext cx="10432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H="1">
            <a:off x="748812" y="6729722"/>
            <a:ext cx="1610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Группа 128"/>
          <p:cNvGrpSpPr/>
          <p:nvPr/>
        </p:nvGrpSpPr>
        <p:grpSpPr>
          <a:xfrm>
            <a:off x="2358876" y="6916951"/>
            <a:ext cx="403345" cy="463361"/>
            <a:chOff x="395536" y="5968471"/>
            <a:chExt cx="403345" cy="463361"/>
          </a:xfrm>
        </p:grpSpPr>
        <p:sp>
          <p:nvSpPr>
            <p:cNvPr id="130" name="TextBox 129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31" name="Прямоугольник 130"/>
            <p:cNvSpPr/>
            <p:nvPr/>
          </p:nvSpPr>
          <p:spPr>
            <a:xfrm>
              <a:off x="395536" y="6029258"/>
              <a:ext cx="403345" cy="402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2" name="Прямая соединительная линия 131"/>
          <p:cNvCxnSpPr/>
          <p:nvPr/>
        </p:nvCxnSpPr>
        <p:spPr>
          <a:xfrm flipH="1">
            <a:off x="2170129" y="7060967"/>
            <a:ext cx="188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 flipH="1">
            <a:off x="1108852" y="7204983"/>
            <a:ext cx="12618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2370744" y="617474"/>
            <a:ext cx="403345" cy="504057"/>
            <a:chOff x="395536" y="5968471"/>
            <a:chExt cx="403345" cy="504057"/>
          </a:xfrm>
        </p:grpSpPr>
        <p:sp>
          <p:nvSpPr>
            <p:cNvPr id="135" name="TextBox 13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7" name="Прямая соединительная линия 136"/>
          <p:cNvCxnSpPr/>
          <p:nvPr/>
        </p:nvCxnSpPr>
        <p:spPr>
          <a:xfrm flipH="1">
            <a:off x="2275568" y="1047194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flipH="1">
            <a:off x="1324876" y="915381"/>
            <a:ext cx="1045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V="1">
            <a:off x="426344" y="761491"/>
            <a:ext cx="0" cy="5491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Овал 139"/>
          <p:cNvSpPr/>
          <p:nvPr/>
        </p:nvSpPr>
        <p:spPr>
          <a:xfrm>
            <a:off x="370228" y="6203866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1" name="Прямая соединительная линия 140"/>
          <p:cNvCxnSpPr/>
          <p:nvPr/>
        </p:nvCxnSpPr>
        <p:spPr>
          <a:xfrm flipH="1">
            <a:off x="426344" y="761491"/>
            <a:ext cx="194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Группа 147"/>
          <p:cNvGrpSpPr/>
          <p:nvPr/>
        </p:nvGrpSpPr>
        <p:grpSpPr>
          <a:xfrm>
            <a:off x="2376464" y="113417"/>
            <a:ext cx="403345" cy="504057"/>
            <a:chOff x="395536" y="5968471"/>
            <a:chExt cx="403345" cy="504057"/>
          </a:xfrm>
        </p:grpSpPr>
        <p:sp>
          <p:nvSpPr>
            <p:cNvPr id="149" name="TextBox 14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4" name="Прямая соединительная линия 153"/>
          <p:cNvCxnSpPr/>
          <p:nvPr/>
        </p:nvCxnSpPr>
        <p:spPr>
          <a:xfrm flipH="1">
            <a:off x="1108852" y="257830"/>
            <a:ext cx="1267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>
            <a:stCxn id="150" idx="1"/>
          </p:cNvCxnSpPr>
          <p:nvPr/>
        </p:nvCxnSpPr>
        <p:spPr>
          <a:xfrm flipH="1">
            <a:off x="1900940" y="395839"/>
            <a:ext cx="4755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flipH="1">
            <a:off x="2048895" y="539552"/>
            <a:ext cx="3275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Группа 289"/>
          <p:cNvGrpSpPr/>
          <p:nvPr/>
        </p:nvGrpSpPr>
        <p:grpSpPr>
          <a:xfrm>
            <a:off x="3520562" y="6350122"/>
            <a:ext cx="403345" cy="751495"/>
            <a:chOff x="395536" y="5968471"/>
            <a:chExt cx="403345" cy="751495"/>
          </a:xfrm>
        </p:grpSpPr>
        <p:sp>
          <p:nvSpPr>
            <p:cNvPr id="291" name="TextBox 290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92" name="Прямоугольник 291"/>
            <p:cNvSpPr/>
            <p:nvPr/>
          </p:nvSpPr>
          <p:spPr>
            <a:xfrm>
              <a:off x="395536" y="6029257"/>
              <a:ext cx="403345" cy="690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3" name="Прямая соединительная линия 292"/>
          <p:cNvCxnSpPr/>
          <p:nvPr/>
        </p:nvCxnSpPr>
        <p:spPr>
          <a:xfrm flipH="1">
            <a:off x="2779809" y="900625"/>
            <a:ext cx="367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/>
          <p:cNvCxnSpPr/>
          <p:nvPr/>
        </p:nvCxnSpPr>
        <p:spPr>
          <a:xfrm>
            <a:off x="3140968" y="900625"/>
            <a:ext cx="0" cy="569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/>
          <p:cNvCxnSpPr/>
          <p:nvPr/>
        </p:nvCxnSpPr>
        <p:spPr>
          <a:xfrm flipH="1">
            <a:off x="2786168" y="398881"/>
            <a:ext cx="498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/>
          <p:cNvCxnSpPr/>
          <p:nvPr/>
        </p:nvCxnSpPr>
        <p:spPr>
          <a:xfrm>
            <a:off x="3284984" y="398881"/>
            <a:ext cx="0" cy="6074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/>
          <p:nvPr/>
        </p:nvCxnSpPr>
        <p:spPr>
          <a:xfrm flipH="1">
            <a:off x="3299727" y="6473682"/>
            <a:ext cx="220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Прямая соединительная линия 302"/>
          <p:cNvCxnSpPr/>
          <p:nvPr/>
        </p:nvCxnSpPr>
        <p:spPr>
          <a:xfrm flipH="1">
            <a:off x="3153047" y="6597561"/>
            <a:ext cx="367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Прямая соединительная линия 303"/>
          <p:cNvCxnSpPr/>
          <p:nvPr/>
        </p:nvCxnSpPr>
        <p:spPr>
          <a:xfrm flipH="1">
            <a:off x="2775149" y="6704134"/>
            <a:ext cx="7454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единительная линия 306"/>
          <p:cNvCxnSpPr/>
          <p:nvPr/>
        </p:nvCxnSpPr>
        <p:spPr>
          <a:xfrm flipH="1">
            <a:off x="2770295" y="7040844"/>
            <a:ext cx="750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единительная линия 308"/>
          <p:cNvCxnSpPr/>
          <p:nvPr/>
        </p:nvCxnSpPr>
        <p:spPr>
          <a:xfrm flipH="1">
            <a:off x="3932629" y="6772276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/>
              <p:cNvSpPr txBox="1"/>
              <p:nvPr/>
            </p:nvSpPr>
            <p:spPr>
              <a:xfrm>
                <a:off x="4450621" y="643265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0" name="TextBox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21" y="6432654"/>
                <a:ext cx="288032" cy="307777"/>
              </a:xfrm>
              <a:prstGeom prst="rect">
                <a:avLst/>
              </a:prstGeom>
              <a:blipFill rotWithShape="1">
                <a:blip r:embed="rId16"/>
                <a:stretch>
                  <a:fillRect r="-123404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4" name="Группа 313"/>
          <p:cNvGrpSpPr/>
          <p:nvPr/>
        </p:nvGrpSpPr>
        <p:grpSpPr>
          <a:xfrm>
            <a:off x="2382823" y="1424541"/>
            <a:ext cx="403345" cy="411155"/>
            <a:chOff x="395536" y="5968471"/>
            <a:chExt cx="403345" cy="411155"/>
          </a:xfrm>
        </p:grpSpPr>
        <p:sp>
          <p:nvSpPr>
            <p:cNvPr id="315" name="TextBox 31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395536" y="6029258"/>
              <a:ext cx="403345" cy="350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7" name="Прямая соединительная линия 316"/>
          <p:cNvCxnSpPr/>
          <p:nvPr/>
        </p:nvCxnSpPr>
        <p:spPr>
          <a:xfrm flipH="1">
            <a:off x="2270469" y="1604841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/>
          <p:cNvCxnSpPr/>
          <p:nvPr/>
        </p:nvCxnSpPr>
        <p:spPr>
          <a:xfrm flipH="1">
            <a:off x="1108852" y="1732375"/>
            <a:ext cx="1290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flipH="1">
            <a:off x="2786168" y="1781100"/>
            <a:ext cx="1866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TextBox 319"/>
              <p:cNvSpPr txBox="1"/>
              <p:nvPr/>
            </p:nvSpPr>
            <p:spPr>
              <a:xfrm>
                <a:off x="4365104" y="144147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(0)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04" y="1441478"/>
                <a:ext cx="288032" cy="307777"/>
              </a:xfrm>
              <a:prstGeom prst="rect">
                <a:avLst/>
              </a:prstGeom>
              <a:blipFill rotWithShape="1">
                <a:blip r:embed="rId17"/>
                <a:stretch>
                  <a:fillRect r="-123404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06048" y="9626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18072" y="11956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92020" y="2823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80297" y="21121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18072" y="3430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99430" y="52342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80297" y="185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99430" y="25779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94887" y="47569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99430" y="60333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947683" y="1154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739546" y="15555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10310" y="21353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765358" y="1488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775149" y="6383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739546" y="32305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749580" y="38519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722453" y="44848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722453" y="51943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722453" y="58628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735027" y="64527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740079" y="67822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933687" y="64952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918109" y="56521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918109" y="45909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918109" y="26006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850168" y="32305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846840" y="49017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846840" y="52859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529641" y="5085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51755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360</Words>
  <Application>Microsoft Office PowerPoint</Application>
  <PresentationFormat>Экран 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3</cp:revision>
  <dcterms:created xsi:type="dcterms:W3CDTF">2021-12-12T11:45:10Z</dcterms:created>
  <dcterms:modified xsi:type="dcterms:W3CDTF">2021-12-12T12:08:04Z</dcterms:modified>
</cp:coreProperties>
</file>