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2C154A3-E20D-416D-9923-57E47B391CC7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CB6C173-DB70-4000-A981-0BB60A8793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&#1087;&#1077;&#1090;&#1088;1.&#1088;&#1091;&#1089;/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" y="3015192"/>
            <a:ext cx="3842808" cy="38428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Внешняя политика Петра </a:t>
            </a:r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81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Заключительный этап Северной войны (1713-1721)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 1713г шведы были выдавлены из континентальной Европы. </a:t>
            </a:r>
            <a:r>
              <a:rPr lang="ru-RU" dirty="0" err="1" smtClean="0"/>
              <a:t>Руский</a:t>
            </a:r>
            <a:r>
              <a:rPr lang="ru-RU" dirty="0" smtClean="0"/>
              <a:t> флот, набирающий силу, оказал решающее влияние на исход войны. 10 сентября 1721г, после ряда крупных морских побед России Швеция подписала </a:t>
            </a:r>
            <a:r>
              <a:rPr lang="ru-RU" dirty="0" err="1" smtClean="0"/>
              <a:t>Ништадский</a:t>
            </a:r>
            <a:r>
              <a:rPr lang="ru-RU" dirty="0" smtClean="0"/>
              <a:t> мирный договор.</a:t>
            </a:r>
            <a:endParaRPr lang="ru-RU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699247" y="3815174"/>
            <a:ext cx="7745505" cy="2310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Итоги войны:</a:t>
            </a:r>
          </a:p>
          <a:p>
            <a:r>
              <a:rPr lang="ru-RU" sz="1800" dirty="0" smtClean="0"/>
              <a:t>Россия присоединила </a:t>
            </a:r>
            <a:r>
              <a:rPr lang="ru-RU" sz="1800" dirty="0" err="1" smtClean="0"/>
              <a:t>Ингрию</a:t>
            </a:r>
            <a:r>
              <a:rPr lang="ru-RU" sz="1800" dirty="0" smtClean="0"/>
              <a:t>, Карелию, </a:t>
            </a:r>
            <a:r>
              <a:rPr lang="ru-RU" sz="1800" dirty="0" err="1" smtClean="0"/>
              <a:t>Эстлянжию</a:t>
            </a:r>
            <a:r>
              <a:rPr lang="ru-RU" sz="1800" dirty="0" smtClean="0"/>
              <a:t>, Лифляндию. Был основан Санкт-Петербург. Россия выплатила Швеции компенсацию в 2млн талеров</a:t>
            </a:r>
          </a:p>
          <a:p>
            <a:r>
              <a:rPr lang="ru-RU" sz="1800" dirty="0" smtClean="0"/>
              <a:t>Выход к балтийскому морю был получен</a:t>
            </a:r>
          </a:p>
          <a:p>
            <a:r>
              <a:rPr lang="ru-RU" sz="1800" dirty="0" smtClean="0"/>
              <a:t>Сумма налогов в России </a:t>
            </a:r>
            <a:r>
              <a:rPr lang="ru-RU" sz="1800" dirty="0" err="1" smtClean="0"/>
              <a:t>возрасла</a:t>
            </a:r>
            <a:r>
              <a:rPr lang="ru-RU" sz="1800" dirty="0" smtClean="0"/>
              <a:t> в 3,5 раза, что привело к экономическому и демографическому кризису</a:t>
            </a:r>
          </a:p>
          <a:p>
            <a:r>
              <a:rPr lang="ru-RU" sz="1800" dirty="0" smtClean="0"/>
              <a:t>Пётр </a:t>
            </a:r>
            <a:r>
              <a:rPr lang="en-US" sz="1800" dirty="0" smtClean="0"/>
              <a:t>I </a:t>
            </a:r>
            <a:r>
              <a:rPr lang="ru-RU" sz="1800" dirty="0" smtClean="0"/>
              <a:t>получил титул императора всероссийского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79168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Каспийский(Персидский) поход (1722-1723)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48245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Северной войны наиболее крупным внешнеполитическим мероприятием Петра был Каспийский поход. Пётр хотел расширить влияние в Закавказье и восстановить торговый путь из Индии и Азии в Европу. Успехи русских войск и вторжение османов в Закавказье вынудили Персию подписать мирный договор с Россией 23 сентября 1723г. К России отошли Дербент, Баку, </a:t>
            </a:r>
            <a:r>
              <a:rPr lang="ru-RU" dirty="0" err="1" smtClean="0"/>
              <a:t>Решт</a:t>
            </a:r>
            <a:r>
              <a:rPr lang="ru-RU" dirty="0" smtClean="0"/>
              <a:t>, Ширван </a:t>
            </a:r>
            <a:r>
              <a:rPr lang="ru-RU" dirty="0" err="1" smtClean="0"/>
              <a:t>Гилян</a:t>
            </a:r>
            <a:r>
              <a:rPr lang="ru-RU" dirty="0" smtClean="0"/>
              <a:t>, </a:t>
            </a:r>
            <a:r>
              <a:rPr lang="ru-RU" dirty="0" err="1" smtClean="0"/>
              <a:t>Мазендеран</a:t>
            </a:r>
            <a:r>
              <a:rPr lang="ru-RU" dirty="0" smtClean="0"/>
              <a:t> и </a:t>
            </a:r>
            <a:r>
              <a:rPr lang="ru-RU" dirty="0" err="1" smtClean="0"/>
              <a:t>Астрабад</a:t>
            </a:r>
            <a:r>
              <a:rPr lang="ru-RU" dirty="0" smtClean="0"/>
              <a:t>. В 1724г был заключён Константинопольский договор, по которому Персидский султан признавал </a:t>
            </a:r>
            <a:r>
              <a:rPr lang="ru-RU" dirty="0" err="1" smtClean="0"/>
              <a:t>приобритения</a:t>
            </a:r>
            <a:r>
              <a:rPr lang="ru-RU" dirty="0" smtClean="0"/>
              <a:t> России, а Россия – его права на Западное Закавказье.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43" y="3717033"/>
            <a:ext cx="418795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10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Победа в Северной войне – получение доступа к Балтийскому морю</a:t>
            </a:r>
          </a:p>
          <a:p>
            <a:r>
              <a:rPr lang="ru-RU" dirty="0" smtClean="0"/>
              <a:t>Расширение влияния в Закавказье</a:t>
            </a:r>
          </a:p>
          <a:p>
            <a:r>
              <a:rPr lang="ru-RU" dirty="0" smtClean="0"/>
              <a:t>Использование европейских специалистов и технологий, которое позволило интенсивно развить русскую промышленность</a:t>
            </a:r>
          </a:p>
          <a:p>
            <a:r>
              <a:rPr lang="ru-RU" dirty="0" smtClean="0"/>
              <a:t>Экономика страны была истощена, а численность населения серьёзно упала</a:t>
            </a:r>
          </a:p>
          <a:p>
            <a:r>
              <a:rPr lang="ru-RU" dirty="0" smtClean="0"/>
              <a:t>Россия НЕ смогла закрепиться на побережье Азовского моря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Итоги внешней политики Петра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52364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7" y="2204864"/>
            <a:ext cx="4698606" cy="4653136"/>
          </a:xfrm>
        </p:spPr>
      </p:pic>
    </p:spTree>
    <p:extLst>
      <p:ext uri="{BB962C8B-B14F-4D97-AF65-F5344CB8AC3E}">
        <p14:creationId xmlns:p14="http://schemas.microsoft.com/office/powerpoint/2010/main" val="2034733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https://ru.wikipedia.org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https://xn--1-itb3afj.xn--p1acf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 (https</a:t>
            </a:r>
            <a:r>
              <a:rPr lang="en-US" dirty="0" smtClean="0"/>
              <a:t>://</a:t>
            </a:r>
            <a:r>
              <a:rPr lang="ru-RU" dirty="0" smtClean="0"/>
              <a:t>петр1.рус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Использованные материалы: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94979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0229"/>
            <a:ext cx="4355976" cy="46777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Азовские походы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7687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Россия вела войну с османской империей ещё во времена правительства царевны Софьи, хоть и безуспешно. После её свержения и перехода власти в руки людей, сплотившихся вокруг Натальи Кирилловны, военные действия были прекращены, однако фактически мир не был заключён. Продолжение этой войны стало приоритетом Петра в первые годы его единовластия.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563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1-й</a:t>
            </a:r>
            <a:r>
              <a:rPr lang="en-US" dirty="0" smtClean="0"/>
              <a:t> </a:t>
            </a:r>
            <a:r>
              <a:rPr lang="ru-RU" dirty="0" smtClean="0"/>
              <a:t>азовский поход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5" y="2204864"/>
            <a:ext cx="4536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1-ый азовский поход, начавшийся весной 1695г, был неудачен. Удар было решено нанести по крепости Азов, однако России не было флота, а плохая организация войск лишь усугубляла ситуацию. Штурмом были взяты только оборонительные башни по берегам Дона. В конце июня русские войска осадили Азов. Первый штурм азовской крепости был неудачен. Во время второго штурма русским войскам удалось ворваться внутрь крепости, но из-за несогласованности офицеров им пришлось отступить. 2 октября осада была снята.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84984"/>
            <a:ext cx="4445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2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2-й Азовский поход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20888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Пётр учёл свои ошибки и осенью 1695г начал строить флот, готовясь к новому походу. Командование войсками также было реорганизовано. Пётр </a:t>
            </a:r>
            <a:r>
              <a:rPr lang="en-US" dirty="0" smtClean="0"/>
              <a:t>I </a:t>
            </a:r>
            <a:r>
              <a:rPr lang="ru-RU" dirty="0" smtClean="0"/>
              <a:t>издал указ, по которому все холопы, поступившие в армию объявлялись свободными людьми. Основные пешие силы вышли из Москвы 15 марта 1696г. Осада Азова началась 7 июня, а 18 июля начались переговоры о сдаче крепости.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84352"/>
            <a:ext cx="4860032" cy="29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4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Захват Крепости Азов</a:t>
            </a:r>
          </a:p>
          <a:p>
            <a:r>
              <a:rPr lang="ru-RU" dirty="0" smtClean="0"/>
              <a:t>Начало строительства Таганрога – базы русского флота.</a:t>
            </a:r>
          </a:p>
          <a:p>
            <a:r>
              <a:rPr lang="ru-RU" dirty="0" smtClean="0"/>
              <a:t>Возможность нападения на Крым с моря</a:t>
            </a:r>
          </a:p>
          <a:p>
            <a:r>
              <a:rPr lang="ru-RU" dirty="0" smtClean="0"/>
              <a:t>Выход к Чёрному морю НЕ был получен: Керченский пролив остался под контролем Османской империи.</a:t>
            </a:r>
          </a:p>
          <a:p>
            <a:r>
              <a:rPr lang="ru-RU" dirty="0" smtClean="0"/>
              <a:t>Сил для дальнейшей войны с османами у России пока не было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азовских походов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7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Великое посольство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276872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марте 1697г в Западную Европу было отправлено Великое посольство, основной целью которого было найти союзников против Османской империи. Помимо этого, Пётр хотел ознакомиться с культурой, бытом и технологическими традициями более развитых европейских держав, стремясь сократить промышленное отставание  России. </a:t>
            </a:r>
          </a:p>
          <a:p>
            <a:r>
              <a:rPr lang="ru-RU" dirty="0" smtClean="0"/>
              <a:t>25 августа 1698г Пётр вернулся в Москву.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13" y="2204863"/>
            <a:ext cx="4841199" cy="32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3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Причины и предпосылки:</a:t>
            </a:r>
          </a:p>
          <a:p>
            <a:r>
              <a:rPr lang="ru-RU" dirty="0" smtClean="0"/>
              <a:t>Доступ к Балтийскому морю</a:t>
            </a:r>
          </a:p>
          <a:p>
            <a:r>
              <a:rPr lang="ru-RU" dirty="0" smtClean="0"/>
              <a:t>Желание вернуть </a:t>
            </a:r>
            <a:r>
              <a:rPr lang="ru-RU" dirty="0" err="1" smtClean="0"/>
              <a:t>Ингрию</a:t>
            </a:r>
            <a:r>
              <a:rPr lang="ru-RU" dirty="0" smtClean="0"/>
              <a:t> и Карелию, утраченные в смутное время</a:t>
            </a:r>
          </a:p>
          <a:p>
            <a:r>
              <a:rPr lang="ru-RU" dirty="0" smtClean="0"/>
              <a:t>Швеция была возглавлена юным Карлом </a:t>
            </a:r>
            <a:r>
              <a:rPr lang="en-US" dirty="0" smtClean="0"/>
              <a:t>XII</a:t>
            </a:r>
            <a:r>
              <a:rPr lang="ru-RU" dirty="0" smtClean="0"/>
              <a:t> – лёгкой добычей для государств-конкурентов.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Северная война (1700-1721)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7568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Начало Северной войны (1700-1709)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4752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1699г был создан Северный союз, в который вошли  Россия, Дания и Саксония. Для начала войны Пётр воспользовался формальным предлогом – холодным приёмом в Риге во время путешествия Великого Посольства, что он назвал личной обидой.</a:t>
            </a:r>
          </a:p>
          <a:p>
            <a:endParaRPr lang="ru-RU" dirty="0"/>
          </a:p>
          <a:p>
            <a:r>
              <a:rPr lang="ru-RU" dirty="0" smtClean="0"/>
              <a:t>В начале войны Швеции удалось вынудить Данию выйти из союза, разбить Россию у Нарвы и отстоять Ригу, атакованную Саксонией.</a:t>
            </a:r>
          </a:p>
          <a:p>
            <a:endParaRPr lang="ru-RU" dirty="0"/>
          </a:p>
          <a:p>
            <a:r>
              <a:rPr lang="ru-RU" dirty="0" smtClean="0"/>
              <a:t>К 1702г Пётр реорганизовал русскую армию и возобновил военные действия. в 1709г Россия победила в Полтавской битве. Карл </a:t>
            </a:r>
            <a:r>
              <a:rPr lang="en-US" dirty="0" smtClean="0"/>
              <a:t>XI</a:t>
            </a:r>
            <a:r>
              <a:rPr lang="en-US" dirty="0" smtClean="0"/>
              <a:t>I</a:t>
            </a:r>
            <a:r>
              <a:rPr lang="ru-RU" dirty="0" smtClean="0"/>
              <a:t> бежал в Турцию.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35" y="3257600"/>
            <a:ext cx="423576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4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Русско-турецкая война (1710-1713)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1710г в войну вмешалась Турция. Победив в </a:t>
            </a:r>
            <a:r>
              <a:rPr lang="ru-RU" dirty="0" err="1" smtClean="0"/>
              <a:t>Прутском</a:t>
            </a:r>
            <a:r>
              <a:rPr lang="ru-RU" dirty="0" smtClean="0"/>
              <a:t> походе в 1711г она вынудила Россию вернуть всё завоёванное в азовских походах. После </a:t>
            </a:r>
            <a:r>
              <a:rPr lang="ru-RU" dirty="0" err="1" smtClean="0"/>
              <a:t>Прутского</a:t>
            </a:r>
            <a:r>
              <a:rPr lang="ru-RU" dirty="0" smtClean="0"/>
              <a:t> мирного договора военных действий не велось, но мирный договор был подписан лишь в июне 1713г.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78" y="3368432"/>
            <a:ext cx="5914522" cy="34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7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416</TotalTime>
  <Words>755</Words>
  <Application>Microsoft Office PowerPoint</Application>
  <PresentationFormat>Экран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Твердый переплет</vt:lpstr>
      <vt:lpstr>Внешняя политика Петра I</vt:lpstr>
      <vt:lpstr>Азовские походы</vt:lpstr>
      <vt:lpstr>1-й азовский поход</vt:lpstr>
      <vt:lpstr>2-й Азовский поход</vt:lpstr>
      <vt:lpstr>Итоги азовских походов</vt:lpstr>
      <vt:lpstr>Великое посольство</vt:lpstr>
      <vt:lpstr>Северная война (1700-1721)</vt:lpstr>
      <vt:lpstr>Начало Северной войны (1700-1709)</vt:lpstr>
      <vt:lpstr>Русско-турецкая война (1710-1713)</vt:lpstr>
      <vt:lpstr>Заключительный этап Северной войны (1713-1721)</vt:lpstr>
      <vt:lpstr>Каспийский(Персидский) поход (1722-1723)</vt:lpstr>
      <vt:lpstr>Итоги внешней политики Петра</vt:lpstr>
      <vt:lpstr>Спасибо за внимание!</vt:lpstr>
      <vt:lpstr>Использованные материалы: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Внешняя политика Петра I</dc:title>
  <dc:creator>Oleg</dc:creator>
  <cp:lastModifiedBy>Oleg</cp:lastModifiedBy>
  <cp:revision>14</cp:revision>
  <dcterms:created xsi:type="dcterms:W3CDTF">2021-10-28T14:02:23Z</dcterms:created>
  <dcterms:modified xsi:type="dcterms:W3CDTF">2021-10-28T20:59:15Z</dcterms:modified>
</cp:coreProperties>
</file>