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042" y="8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CBCA-0B9B-4C32-AF95-CD45AC5140A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F42B8-D6AC-4037-95DE-B59565A52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3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F42B8-D6AC-4037-95DE-B59565A5217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12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64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7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81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9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58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02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23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2C88-8F98-4A90-9AB9-ADDA9C49888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E075-241D-4055-93A8-B7D84B44A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38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3923928" y="2983259"/>
            <a:ext cx="360040" cy="445741"/>
            <a:chOff x="3923928" y="2983259"/>
            <a:chExt cx="360040" cy="445741"/>
          </a:xfrm>
        </p:grpSpPr>
        <p:sp>
          <p:nvSpPr>
            <p:cNvPr id="4" name="Овал 3"/>
            <p:cNvSpPr/>
            <p:nvPr/>
          </p:nvSpPr>
          <p:spPr>
            <a:xfrm>
              <a:off x="4139952" y="3284984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23928" y="2983259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5292080" y="2271476"/>
            <a:ext cx="288032" cy="441341"/>
            <a:chOff x="5292080" y="2271476"/>
            <a:chExt cx="288032" cy="441341"/>
          </a:xfrm>
        </p:grpSpPr>
        <p:sp>
          <p:nvSpPr>
            <p:cNvPr id="8" name="Овал 7"/>
            <p:cNvSpPr/>
            <p:nvPr/>
          </p:nvSpPr>
          <p:spPr>
            <a:xfrm>
              <a:off x="5436096" y="2568801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2080" y="227147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5428277" y="3439733"/>
            <a:ext cx="360040" cy="422246"/>
            <a:chOff x="5220072" y="2290571"/>
            <a:chExt cx="360040" cy="422246"/>
          </a:xfrm>
        </p:grpSpPr>
        <p:sp>
          <p:nvSpPr>
            <p:cNvPr id="17" name="Овал 16"/>
            <p:cNvSpPr/>
            <p:nvPr/>
          </p:nvSpPr>
          <p:spPr>
            <a:xfrm>
              <a:off x="5436096" y="2568801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0072" y="2290571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262877" y="3407910"/>
            <a:ext cx="1402515" cy="751392"/>
            <a:chOff x="4293504" y="2688847"/>
            <a:chExt cx="1402515" cy="751392"/>
          </a:xfrm>
        </p:grpSpPr>
        <p:cxnSp>
          <p:nvCxnSpPr>
            <p:cNvPr id="20" name="Скругленная соединительная линия 19"/>
            <p:cNvCxnSpPr>
              <a:stCxn id="17" idx="3"/>
              <a:endCxn id="4" idx="5"/>
            </p:cNvCxnSpPr>
            <p:nvPr/>
          </p:nvCxnSpPr>
          <p:spPr>
            <a:xfrm rot="5400000" flipH="1">
              <a:off x="4778272" y="2204079"/>
              <a:ext cx="432979" cy="1402515"/>
            </a:xfrm>
            <a:prstGeom prst="curvedConnector3">
              <a:avLst>
                <a:gd name="adj1" fmla="val -5766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843437" y="3070907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5559021" y="2691726"/>
            <a:ext cx="265300" cy="1047328"/>
            <a:chOff x="3974845" y="2560105"/>
            <a:chExt cx="265300" cy="1047328"/>
          </a:xfrm>
        </p:grpSpPr>
        <p:cxnSp>
          <p:nvCxnSpPr>
            <p:cNvPr id="25" name="Скругленная соединительная линия 24"/>
            <p:cNvCxnSpPr>
              <a:stCxn id="17" idx="7"/>
              <a:endCxn id="8" idx="5"/>
            </p:cNvCxnSpPr>
            <p:nvPr/>
          </p:nvCxnSpPr>
          <p:spPr>
            <a:xfrm rot="16200000" flipV="1">
              <a:off x="3555284" y="2979666"/>
              <a:ext cx="1047328" cy="208205"/>
            </a:xfrm>
            <a:prstGeom prst="curvedConnector3">
              <a:avLst>
                <a:gd name="adj1" fmla="val 6870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24121" y="267748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5392273" y="2712817"/>
            <a:ext cx="324035" cy="1005146"/>
            <a:chOff x="5239873" y="2560417"/>
            <a:chExt cx="324035" cy="1005146"/>
          </a:xfrm>
        </p:grpSpPr>
        <p:cxnSp>
          <p:nvCxnSpPr>
            <p:cNvPr id="30" name="Скругленная соединительная линия 29"/>
            <p:cNvCxnSpPr>
              <a:stCxn id="8" idx="4"/>
              <a:endCxn id="17" idx="0"/>
            </p:cNvCxnSpPr>
            <p:nvPr/>
          </p:nvCxnSpPr>
          <p:spPr>
            <a:xfrm rot="16200000" flipH="1">
              <a:off x="4957233" y="2958887"/>
              <a:ext cx="1005146" cy="208205"/>
            </a:xfrm>
            <a:prstGeom prst="curvedConnector3">
              <a:avLst>
                <a:gd name="adj1" fmla="val 6435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39873" y="296901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3794986" y="4221088"/>
            <a:ext cx="288032" cy="445741"/>
            <a:chOff x="3995936" y="2983259"/>
            <a:chExt cx="288032" cy="445741"/>
          </a:xfrm>
        </p:grpSpPr>
        <p:sp>
          <p:nvSpPr>
            <p:cNvPr id="38" name="Овал 37"/>
            <p:cNvSpPr/>
            <p:nvPr/>
          </p:nvSpPr>
          <p:spPr>
            <a:xfrm>
              <a:off x="4139952" y="3284984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95936" y="2983259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5</a:t>
              </a:r>
              <a:endParaRPr lang="ru-RU" dirty="0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3975006" y="3407910"/>
            <a:ext cx="216024" cy="1114904"/>
            <a:chOff x="4060578" y="1905074"/>
            <a:chExt cx="216024" cy="1114904"/>
          </a:xfrm>
        </p:grpSpPr>
        <p:cxnSp>
          <p:nvCxnSpPr>
            <p:cNvPr id="41" name="Скругленная соединительная линия 40"/>
            <p:cNvCxnSpPr>
              <a:stCxn id="38" idx="0"/>
              <a:endCxn id="4" idx="3"/>
            </p:cNvCxnSpPr>
            <p:nvPr/>
          </p:nvCxnSpPr>
          <p:spPr>
            <a:xfrm rot="5400000" flipH="1" flipV="1">
              <a:off x="3614146" y="2387509"/>
              <a:ext cx="1114904" cy="15003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060578" y="2372025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+</a:t>
              </a:r>
              <a:endParaRPr lang="ru-RU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3491880" y="3356991"/>
            <a:ext cx="648072" cy="1237829"/>
            <a:chOff x="5589648" y="2438819"/>
            <a:chExt cx="648072" cy="1237829"/>
          </a:xfrm>
        </p:grpSpPr>
        <p:cxnSp>
          <p:nvCxnSpPr>
            <p:cNvPr id="47" name="Скругленная соединительная линия 46"/>
            <p:cNvCxnSpPr>
              <a:stCxn id="4" idx="2"/>
              <a:endCxn id="38" idx="2"/>
            </p:cNvCxnSpPr>
            <p:nvPr/>
          </p:nvCxnSpPr>
          <p:spPr>
            <a:xfrm rot="10800000" flipV="1">
              <a:off x="6036770" y="2438819"/>
              <a:ext cx="200950" cy="1237829"/>
            </a:xfrm>
            <a:prstGeom prst="curvedConnector3">
              <a:avLst>
                <a:gd name="adj1" fmla="val 28761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89648" y="2862523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6588224" y="3100318"/>
            <a:ext cx="288032" cy="441341"/>
            <a:chOff x="5292080" y="2271476"/>
            <a:chExt cx="288032" cy="441341"/>
          </a:xfrm>
        </p:grpSpPr>
        <p:sp>
          <p:nvSpPr>
            <p:cNvPr id="69" name="Овал 68"/>
            <p:cNvSpPr/>
            <p:nvPr/>
          </p:nvSpPr>
          <p:spPr>
            <a:xfrm>
              <a:off x="5436096" y="2568801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92080" y="227147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5559022" y="2101498"/>
            <a:ext cx="1245227" cy="1296145"/>
            <a:chOff x="3325140" y="2786406"/>
            <a:chExt cx="1245227" cy="1296145"/>
          </a:xfrm>
        </p:grpSpPr>
        <p:cxnSp>
          <p:nvCxnSpPr>
            <p:cNvPr id="72" name="Скругленная соединительная линия 71"/>
            <p:cNvCxnSpPr>
              <a:stCxn id="69" idx="0"/>
              <a:endCxn id="8" idx="7"/>
            </p:cNvCxnSpPr>
            <p:nvPr/>
          </p:nvCxnSpPr>
          <p:spPr>
            <a:xfrm rot="16200000" flipV="1">
              <a:off x="3543878" y="3056062"/>
              <a:ext cx="807751" cy="1245227"/>
            </a:xfrm>
            <a:prstGeom prst="curvedConnector3">
              <a:avLst>
                <a:gd name="adj1" fmla="val 14750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814282" y="278640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5580112" y="2546320"/>
            <a:ext cx="1152128" cy="923331"/>
            <a:chOff x="3394413" y="1634870"/>
            <a:chExt cx="1152128" cy="923331"/>
          </a:xfrm>
        </p:grpSpPr>
        <p:cxnSp>
          <p:nvCxnSpPr>
            <p:cNvPr id="78" name="Скругленная соединительная линия 77"/>
            <p:cNvCxnSpPr>
              <a:stCxn id="8" idx="6"/>
              <a:endCxn id="69" idx="2"/>
            </p:cNvCxnSpPr>
            <p:nvPr/>
          </p:nvCxnSpPr>
          <p:spPr>
            <a:xfrm>
              <a:off x="3394413" y="1729359"/>
              <a:ext cx="1152128" cy="828842"/>
            </a:xfrm>
            <a:prstGeom prst="curvedConnector3">
              <a:avLst>
                <a:gd name="adj1" fmla="val 7908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995936" y="163487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5788318" y="3475773"/>
            <a:ext cx="965014" cy="369332"/>
            <a:chOff x="3165671" y="2019600"/>
            <a:chExt cx="965014" cy="369332"/>
          </a:xfrm>
        </p:grpSpPr>
        <p:cxnSp>
          <p:nvCxnSpPr>
            <p:cNvPr id="87" name="Скругленная соединительная линия 86"/>
            <p:cNvCxnSpPr>
              <a:stCxn id="69" idx="3"/>
              <a:endCxn id="17" idx="6"/>
            </p:cNvCxnSpPr>
            <p:nvPr/>
          </p:nvCxnSpPr>
          <p:spPr>
            <a:xfrm rot="5400000">
              <a:off x="3513476" y="1716589"/>
              <a:ext cx="269403" cy="965014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533529" y="201960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5767226" y="3541659"/>
            <a:ext cx="1037022" cy="566727"/>
            <a:chOff x="2870053" y="2533180"/>
            <a:chExt cx="1037022" cy="566727"/>
          </a:xfrm>
        </p:grpSpPr>
        <p:cxnSp>
          <p:nvCxnSpPr>
            <p:cNvPr id="102" name="Скругленная соединительная линия 101"/>
            <p:cNvCxnSpPr>
              <a:stCxn id="17" idx="5"/>
              <a:endCxn id="69" idx="4"/>
            </p:cNvCxnSpPr>
            <p:nvPr/>
          </p:nvCxnSpPr>
          <p:spPr>
            <a:xfrm rot="5400000" flipH="1" flipV="1">
              <a:off x="3238949" y="2164284"/>
              <a:ext cx="299229" cy="1037022"/>
            </a:xfrm>
            <a:prstGeom prst="curvedConnector3">
              <a:avLst>
                <a:gd name="adj1" fmla="val -465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85131" y="2730575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4061927" y="3520568"/>
            <a:ext cx="2793238" cy="1178061"/>
            <a:chOff x="677551" y="3388948"/>
            <a:chExt cx="2793238" cy="1178061"/>
          </a:xfrm>
        </p:grpSpPr>
        <p:cxnSp>
          <p:nvCxnSpPr>
            <p:cNvPr id="107" name="Скругленная соединительная линия 106"/>
            <p:cNvCxnSpPr>
              <a:stCxn id="69" idx="5"/>
              <a:endCxn id="38" idx="5"/>
            </p:cNvCxnSpPr>
            <p:nvPr/>
          </p:nvCxnSpPr>
          <p:spPr>
            <a:xfrm rot="5400000">
              <a:off x="1511585" y="2554914"/>
              <a:ext cx="1125170" cy="2793238"/>
            </a:xfrm>
            <a:prstGeom prst="curvedConnector3">
              <a:avLst>
                <a:gd name="adj1" fmla="val 10119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109697" y="4197677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+</a:t>
              </a:r>
              <a:endParaRPr lang="ru-RU" dirty="0"/>
            </a:p>
          </p:txBody>
        </p:sp>
      </p:grpSp>
      <p:grpSp>
        <p:nvGrpSpPr>
          <p:cNvPr id="127" name="Группа 126"/>
          <p:cNvGrpSpPr/>
          <p:nvPr/>
        </p:nvGrpSpPr>
        <p:grpSpPr>
          <a:xfrm>
            <a:off x="2699792" y="3178658"/>
            <a:ext cx="360040" cy="445741"/>
            <a:chOff x="3923928" y="2983259"/>
            <a:chExt cx="360040" cy="445741"/>
          </a:xfrm>
        </p:grpSpPr>
        <p:sp>
          <p:nvSpPr>
            <p:cNvPr id="128" name="Овал 127"/>
            <p:cNvSpPr/>
            <p:nvPr/>
          </p:nvSpPr>
          <p:spPr>
            <a:xfrm>
              <a:off x="4139952" y="3284984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23928" y="2983259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6</a:t>
              </a:r>
              <a:endParaRPr lang="ru-RU" dirty="0"/>
            </a:p>
          </p:txBody>
        </p:sp>
      </p:grpSp>
      <p:grpSp>
        <p:nvGrpSpPr>
          <p:cNvPr id="130" name="Группа 129"/>
          <p:cNvGrpSpPr/>
          <p:nvPr/>
        </p:nvGrpSpPr>
        <p:grpSpPr>
          <a:xfrm>
            <a:off x="2987824" y="3624400"/>
            <a:ext cx="972269" cy="1227095"/>
            <a:chOff x="2765783" y="2607594"/>
            <a:chExt cx="972269" cy="1227095"/>
          </a:xfrm>
        </p:grpSpPr>
        <p:cxnSp>
          <p:nvCxnSpPr>
            <p:cNvPr id="131" name="Скругленная соединительная линия 130"/>
            <p:cNvCxnSpPr>
              <a:stCxn id="38" idx="3"/>
              <a:endCxn id="128" idx="4"/>
            </p:cNvCxnSpPr>
            <p:nvPr/>
          </p:nvCxnSpPr>
          <p:spPr>
            <a:xfrm rot="5400000" flipH="1">
              <a:off x="2741248" y="2632129"/>
              <a:ext cx="1021339" cy="972269"/>
            </a:xfrm>
            <a:prstGeom prst="curvedConnector3">
              <a:avLst>
                <a:gd name="adj1" fmla="val -2444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765833" y="3465357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135" name="Группа 134"/>
          <p:cNvGrpSpPr/>
          <p:nvPr/>
        </p:nvGrpSpPr>
        <p:grpSpPr>
          <a:xfrm>
            <a:off x="2987824" y="2628016"/>
            <a:ext cx="1224136" cy="852366"/>
            <a:chOff x="2667078" y="4632496"/>
            <a:chExt cx="1224136" cy="852366"/>
          </a:xfrm>
        </p:grpSpPr>
        <p:cxnSp>
          <p:nvCxnSpPr>
            <p:cNvPr id="136" name="Скругленная соединительная линия 135"/>
            <p:cNvCxnSpPr>
              <a:stCxn id="4" idx="0"/>
              <a:endCxn id="128" idx="0"/>
            </p:cNvCxnSpPr>
            <p:nvPr/>
          </p:nvCxnSpPr>
          <p:spPr>
            <a:xfrm rot="16200000" flipH="1" flipV="1">
              <a:off x="3181446" y="4775095"/>
              <a:ext cx="195399" cy="1224136"/>
            </a:xfrm>
            <a:prstGeom prst="curvedConnector3">
              <a:avLst>
                <a:gd name="adj1" fmla="val -20863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153213" y="463249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+</a:t>
              </a:r>
              <a:endParaRPr lang="ru-RU" dirty="0"/>
            </a:p>
          </p:txBody>
        </p:sp>
      </p:grpSp>
      <p:grpSp>
        <p:nvGrpSpPr>
          <p:cNvPr id="147" name="Группа 146"/>
          <p:cNvGrpSpPr/>
          <p:nvPr/>
        </p:nvGrpSpPr>
        <p:grpSpPr>
          <a:xfrm>
            <a:off x="4355976" y="1988840"/>
            <a:ext cx="360040" cy="481990"/>
            <a:chOff x="3923928" y="2947010"/>
            <a:chExt cx="360040" cy="481990"/>
          </a:xfrm>
        </p:grpSpPr>
        <p:sp>
          <p:nvSpPr>
            <p:cNvPr id="148" name="Овал 147"/>
            <p:cNvSpPr/>
            <p:nvPr/>
          </p:nvSpPr>
          <p:spPr>
            <a:xfrm>
              <a:off x="4139952" y="3284984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923928" y="294701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7</a:t>
              </a:r>
              <a:endParaRPr lang="ru-RU" dirty="0"/>
            </a:p>
          </p:txBody>
        </p:sp>
      </p:grpSp>
      <p:grpSp>
        <p:nvGrpSpPr>
          <p:cNvPr id="150" name="Группа 149"/>
          <p:cNvGrpSpPr/>
          <p:nvPr/>
        </p:nvGrpSpPr>
        <p:grpSpPr>
          <a:xfrm>
            <a:off x="4716016" y="2171748"/>
            <a:ext cx="720080" cy="469062"/>
            <a:chOff x="5119955" y="3879867"/>
            <a:chExt cx="720080" cy="469062"/>
          </a:xfrm>
        </p:grpSpPr>
        <p:cxnSp>
          <p:nvCxnSpPr>
            <p:cNvPr id="151" name="Скругленная соединительная линия 150"/>
            <p:cNvCxnSpPr>
              <a:stCxn id="8" idx="2"/>
              <a:endCxn id="148" idx="6"/>
            </p:cNvCxnSpPr>
            <p:nvPr/>
          </p:nvCxnSpPr>
          <p:spPr>
            <a:xfrm rot="10800000">
              <a:off x="5119955" y="4106942"/>
              <a:ext cx="720080" cy="241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5324761" y="3879867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  <p:grpSp>
        <p:nvGrpSpPr>
          <p:cNvPr id="155" name="Группа 154"/>
          <p:cNvGrpSpPr/>
          <p:nvPr/>
        </p:nvGrpSpPr>
        <p:grpSpPr>
          <a:xfrm>
            <a:off x="4262877" y="2449739"/>
            <a:ext cx="330214" cy="856336"/>
            <a:chOff x="6376925" y="3714812"/>
            <a:chExt cx="330214" cy="856336"/>
          </a:xfrm>
        </p:grpSpPr>
        <p:cxnSp>
          <p:nvCxnSpPr>
            <p:cNvPr id="156" name="Скругленная соединительная линия 155"/>
            <p:cNvCxnSpPr>
              <a:stCxn id="148" idx="3"/>
              <a:endCxn id="4" idx="7"/>
            </p:cNvCxnSpPr>
            <p:nvPr/>
          </p:nvCxnSpPr>
          <p:spPr>
            <a:xfrm rot="5400000">
              <a:off x="6113864" y="3977873"/>
              <a:ext cx="856336" cy="3302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6382228" y="383387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+</a:t>
              </a:r>
              <a:endParaRPr lang="ru-RU" dirty="0"/>
            </a:p>
          </p:txBody>
        </p:sp>
      </p:grpSp>
      <p:grpSp>
        <p:nvGrpSpPr>
          <p:cNvPr id="161" name="Группа 160"/>
          <p:cNvGrpSpPr/>
          <p:nvPr/>
        </p:nvGrpSpPr>
        <p:grpSpPr>
          <a:xfrm>
            <a:off x="4694925" y="2449739"/>
            <a:ext cx="949376" cy="1340232"/>
            <a:chOff x="4897643" y="2193398"/>
            <a:chExt cx="949376" cy="1340232"/>
          </a:xfrm>
        </p:grpSpPr>
        <p:cxnSp>
          <p:nvCxnSpPr>
            <p:cNvPr id="162" name="Скругленная соединительная линия 161"/>
            <p:cNvCxnSpPr>
              <a:stCxn id="17" idx="2"/>
              <a:endCxn id="148" idx="5"/>
            </p:cNvCxnSpPr>
            <p:nvPr/>
          </p:nvCxnSpPr>
          <p:spPr>
            <a:xfrm rot="10800000">
              <a:off x="4897643" y="2193398"/>
              <a:ext cx="949376" cy="1340232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5022002" y="299391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+</a:t>
              </a:r>
              <a:endParaRPr lang="ru-RU" dirty="0"/>
            </a:p>
          </p:txBody>
        </p:sp>
      </p:grpSp>
      <p:grpSp>
        <p:nvGrpSpPr>
          <p:cNvPr id="166" name="Группа 165"/>
          <p:cNvGrpSpPr/>
          <p:nvPr/>
        </p:nvGrpSpPr>
        <p:grpSpPr>
          <a:xfrm>
            <a:off x="4644008" y="1484784"/>
            <a:ext cx="2211157" cy="1933950"/>
            <a:chOff x="1989248" y="2148542"/>
            <a:chExt cx="2211157" cy="1933950"/>
          </a:xfrm>
        </p:grpSpPr>
        <p:cxnSp>
          <p:nvCxnSpPr>
            <p:cNvPr id="167" name="Скругленная соединительная линия 166"/>
            <p:cNvCxnSpPr>
              <a:stCxn id="69" idx="7"/>
              <a:endCxn id="148" idx="0"/>
            </p:cNvCxnSpPr>
            <p:nvPr/>
          </p:nvCxnSpPr>
          <p:spPr>
            <a:xfrm rot="16200000" flipV="1">
              <a:off x="2548867" y="2430953"/>
              <a:ext cx="1091920" cy="2211157"/>
            </a:xfrm>
            <a:prstGeom prst="curvedConnector3">
              <a:avLst>
                <a:gd name="adj1" fmla="val 15338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3133557" y="214854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+</a:t>
              </a:r>
              <a:endParaRPr lang="ru-RU" dirty="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2591780" y="2398823"/>
            <a:ext cx="1980220" cy="1153569"/>
            <a:chOff x="5581360" y="2121491"/>
            <a:chExt cx="1980220" cy="1153569"/>
          </a:xfrm>
        </p:grpSpPr>
        <p:cxnSp>
          <p:nvCxnSpPr>
            <p:cNvPr id="173" name="Скругленная соединительная линия 172"/>
            <p:cNvCxnSpPr>
              <a:stCxn id="128" idx="2"/>
              <a:endCxn id="148" idx="2"/>
            </p:cNvCxnSpPr>
            <p:nvPr/>
          </p:nvCxnSpPr>
          <p:spPr>
            <a:xfrm rot="10800000" flipH="1">
              <a:off x="5905396" y="2121491"/>
              <a:ext cx="1656184" cy="1153569"/>
            </a:xfrm>
            <a:prstGeom prst="curvedConnector3">
              <a:avLst>
                <a:gd name="adj1" fmla="val -138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5581360" y="2291469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+</a:t>
              </a:r>
            </a:p>
          </p:txBody>
        </p:sp>
      </p:grpSp>
      <p:grpSp>
        <p:nvGrpSpPr>
          <p:cNvPr id="177" name="Группа 176"/>
          <p:cNvGrpSpPr/>
          <p:nvPr/>
        </p:nvGrpSpPr>
        <p:grpSpPr>
          <a:xfrm>
            <a:off x="2051720" y="2347905"/>
            <a:ext cx="2541371" cy="2318924"/>
            <a:chOff x="4147848" y="3623976"/>
            <a:chExt cx="2541371" cy="2318924"/>
          </a:xfrm>
        </p:grpSpPr>
        <p:cxnSp>
          <p:nvCxnSpPr>
            <p:cNvPr id="178" name="Скругленная соединительная линия 177"/>
            <p:cNvCxnSpPr>
              <a:stCxn id="148" idx="1"/>
              <a:endCxn id="38" idx="4"/>
            </p:cNvCxnSpPr>
            <p:nvPr/>
          </p:nvCxnSpPr>
          <p:spPr>
            <a:xfrm rot="16200000" flipH="1" flipV="1">
              <a:off x="5238717" y="4492397"/>
              <a:ext cx="2318924" cy="582081"/>
            </a:xfrm>
            <a:prstGeom prst="curvedConnector5">
              <a:avLst>
                <a:gd name="adj1" fmla="val -9858"/>
                <a:gd name="adj2" fmla="val 404318"/>
                <a:gd name="adj3" fmla="val 12398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4147848" y="492404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0716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Число багов</a:t>
            </a:r>
          </a:p>
          <a:p>
            <a:r>
              <a:rPr lang="ru-RU" dirty="0" smtClean="0"/>
              <a:t>2. Время, потраченное на фикс</a:t>
            </a:r>
          </a:p>
          <a:p>
            <a:r>
              <a:rPr lang="ru-RU" dirty="0" smtClean="0"/>
              <a:t>3. Время, потраченное на сон</a:t>
            </a:r>
          </a:p>
          <a:p>
            <a:r>
              <a:rPr lang="ru-RU" dirty="0" smtClean="0"/>
              <a:t>4. Время, потраченное на разработку</a:t>
            </a:r>
          </a:p>
          <a:p>
            <a:r>
              <a:rPr lang="ru-RU" dirty="0" smtClean="0"/>
              <a:t>5. </a:t>
            </a:r>
            <a:r>
              <a:rPr lang="ru-RU" dirty="0" smtClean="0"/>
              <a:t>Прогресс в разработке</a:t>
            </a:r>
          </a:p>
          <a:p>
            <a:r>
              <a:rPr lang="ru-RU" dirty="0" smtClean="0"/>
              <a:t>6. Недовольство заказчика</a:t>
            </a:r>
            <a:endParaRPr lang="ru-RU" dirty="0" smtClean="0"/>
          </a:p>
          <a:p>
            <a:r>
              <a:rPr lang="ru-RU" dirty="0" smtClean="0"/>
              <a:t>7. Усталость программиста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246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</Words>
  <Application>Microsoft Office PowerPoint</Application>
  <PresentationFormat>Экран (4:3)</PresentationFormat>
  <Paragraphs>34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тема?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4</cp:revision>
  <dcterms:created xsi:type="dcterms:W3CDTF">2022-04-28T13:40:32Z</dcterms:created>
  <dcterms:modified xsi:type="dcterms:W3CDTF">2022-04-28T14:22:15Z</dcterms:modified>
</cp:coreProperties>
</file>