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7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3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4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4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1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4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0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3BC6-BDB9-4B64-BC89-10E39263023D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5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15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33412" y="368979"/>
            <a:ext cx="432048" cy="432048"/>
            <a:chOff x="3563888" y="332656"/>
            <a:chExt cx="432048" cy="432048"/>
          </a:xfrm>
        </p:grpSpPr>
        <p:sp>
          <p:nvSpPr>
            <p:cNvPr id="2" name="Овал 1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5166217" y="667957"/>
            <a:ext cx="432048" cy="432048"/>
            <a:chOff x="3563888" y="332656"/>
            <a:chExt cx="432048" cy="432048"/>
          </a:xfrm>
        </p:grpSpPr>
        <p:sp>
          <p:nvSpPr>
            <p:cNvPr id="6" name="Овал 5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e2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588609" y="593089"/>
            <a:ext cx="504056" cy="432048"/>
            <a:chOff x="3563888" y="332656"/>
            <a:chExt cx="504056" cy="432048"/>
          </a:xfrm>
        </p:grpSpPr>
        <p:sp>
          <p:nvSpPr>
            <p:cNvPr id="9" name="Овал 8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6451" y="394791"/>
              <a:ext cx="481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e12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755427" y="1251018"/>
            <a:ext cx="432048" cy="432048"/>
            <a:chOff x="3563888" y="332656"/>
            <a:chExt cx="432048" cy="432048"/>
          </a:xfrm>
        </p:grpSpPr>
        <p:sp>
          <p:nvSpPr>
            <p:cNvPr id="12" name="Овал 11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e3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988221" y="2060848"/>
            <a:ext cx="432048" cy="432048"/>
            <a:chOff x="3563888" y="332656"/>
            <a:chExt cx="432048" cy="432048"/>
          </a:xfrm>
        </p:grpSpPr>
        <p:sp>
          <p:nvSpPr>
            <p:cNvPr id="15" name="Овал 14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e4</a:t>
              </a:r>
              <a:endParaRPr lang="ru-RU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871824" y="2769219"/>
            <a:ext cx="432048" cy="432048"/>
            <a:chOff x="3563888" y="332656"/>
            <a:chExt cx="432048" cy="432048"/>
          </a:xfrm>
        </p:grpSpPr>
        <p:sp>
          <p:nvSpPr>
            <p:cNvPr id="18" name="Овал 17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e5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229489" y="3402555"/>
            <a:ext cx="432048" cy="432048"/>
            <a:chOff x="3563888" y="332656"/>
            <a:chExt cx="432048" cy="432048"/>
          </a:xfrm>
        </p:grpSpPr>
        <p:sp>
          <p:nvSpPr>
            <p:cNvPr id="21" name="Овал 20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e6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355976" y="3789040"/>
            <a:ext cx="432048" cy="432048"/>
            <a:chOff x="3563888" y="332656"/>
            <a:chExt cx="432048" cy="432048"/>
          </a:xfrm>
        </p:grpSpPr>
        <p:sp>
          <p:nvSpPr>
            <p:cNvPr id="24" name="Овал 23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e7</a:t>
              </a:r>
              <a:endParaRPr lang="ru-RU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3656761" y="3510880"/>
            <a:ext cx="432048" cy="432048"/>
            <a:chOff x="3563888" y="332656"/>
            <a:chExt cx="432048" cy="432048"/>
          </a:xfrm>
        </p:grpSpPr>
        <p:sp>
          <p:nvSpPr>
            <p:cNvPr id="27" name="Овал 26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e8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092826" y="2891227"/>
            <a:ext cx="432048" cy="432048"/>
            <a:chOff x="3563888" y="332656"/>
            <a:chExt cx="432048" cy="432048"/>
          </a:xfrm>
        </p:grpSpPr>
        <p:sp>
          <p:nvSpPr>
            <p:cNvPr id="30" name="Овал 29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e9</a:t>
              </a:r>
              <a:endParaRPr lang="ru-RU" dirty="0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2625157" y="2214736"/>
            <a:ext cx="487174" cy="432048"/>
            <a:chOff x="3508762" y="332656"/>
            <a:chExt cx="487174" cy="432048"/>
          </a:xfrm>
        </p:grpSpPr>
        <p:sp>
          <p:nvSpPr>
            <p:cNvPr id="33" name="Овал 32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8762" y="394791"/>
              <a:ext cx="481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e10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818401" y="1174298"/>
            <a:ext cx="481493" cy="432048"/>
            <a:chOff x="3518928" y="332656"/>
            <a:chExt cx="481493" cy="432048"/>
          </a:xfrm>
        </p:grpSpPr>
        <p:sp>
          <p:nvSpPr>
            <p:cNvPr id="36" name="Овал 35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18928" y="390098"/>
              <a:ext cx="481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e11</a:t>
              </a:r>
              <a:endParaRPr lang="ru-RU" dirty="0"/>
            </a:p>
          </p:txBody>
        </p:sp>
      </p:grpSp>
      <p:cxnSp>
        <p:nvCxnSpPr>
          <p:cNvPr id="39" name="Прямая соединительная линия 38"/>
          <p:cNvCxnSpPr>
            <a:stCxn id="2" idx="5"/>
            <a:endCxn id="6" idx="1"/>
          </p:cNvCxnSpPr>
          <p:nvPr/>
        </p:nvCxnSpPr>
        <p:spPr>
          <a:xfrm flipV="1">
            <a:off x="4702188" y="731229"/>
            <a:ext cx="527301" cy="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6" idx="5"/>
            <a:endCxn id="12" idx="1"/>
          </p:cNvCxnSpPr>
          <p:nvPr/>
        </p:nvCxnSpPr>
        <p:spPr>
          <a:xfrm>
            <a:off x="5534993" y="1036733"/>
            <a:ext cx="283706" cy="277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5"/>
            <a:endCxn id="15" idx="0"/>
          </p:cNvCxnSpPr>
          <p:nvPr/>
        </p:nvCxnSpPr>
        <p:spPr>
          <a:xfrm>
            <a:off x="6124203" y="1619794"/>
            <a:ext cx="80042" cy="44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5" idx="4"/>
            <a:endCxn id="18" idx="7"/>
          </p:cNvCxnSpPr>
          <p:nvPr/>
        </p:nvCxnSpPr>
        <p:spPr>
          <a:xfrm>
            <a:off x="6204245" y="2492896"/>
            <a:ext cx="36355" cy="339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8" idx="3"/>
            <a:endCxn id="21" idx="7"/>
          </p:cNvCxnSpPr>
          <p:nvPr/>
        </p:nvCxnSpPr>
        <p:spPr>
          <a:xfrm flipH="1">
            <a:off x="5598265" y="3137995"/>
            <a:ext cx="336831" cy="327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21" idx="3"/>
            <a:endCxn id="24" idx="6"/>
          </p:cNvCxnSpPr>
          <p:nvPr/>
        </p:nvCxnSpPr>
        <p:spPr>
          <a:xfrm flipH="1">
            <a:off x="4788024" y="3771331"/>
            <a:ext cx="504737" cy="233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24" idx="2"/>
            <a:endCxn id="27" idx="5"/>
          </p:cNvCxnSpPr>
          <p:nvPr/>
        </p:nvCxnSpPr>
        <p:spPr>
          <a:xfrm flipH="1" flipV="1">
            <a:off x="4025537" y="3879656"/>
            <a:ext cx="330439" cy="125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endCxn id="30" idx="5"/>
          </p:cNvCxnSpPr>
          <p:nvPr/>
        </p:nvCxnSpPr>
        <p:spPr>
          <a:xfrm flipH="1" flipV="1">
            <a:off x="3461602" y="3260003"/>
            <a:ext cx="246302" cy="31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30" idx="1"/>
            <a:endCxn id="33" idx="5"/>
          </p:cNvCxnSpPr>
          <p:nvPr/>
        </p:nvCxnSpPr>
        <p:spPr>
          <a:xfrm flipH="1" flipV="1">
            <a:off x="3049059" y="2583512"/>
            <a:ext cx="107039" cy="37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33" idx="0"/>
            <a:endCxn id="36" idx="3"/>
          </p:cNvCxnSpPr>
          <p:nvPr/>
        </p:nvCxnSpPr>
        <p:spPr>
          <a:xfrm flipV="1">
            <a:off x="2896307" y="1543074"/>
            <a:ext cx="30326" cy="671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36" idx="7"/>
            <a:endCxn id="9" idx="3"/>
          </p:cNvCxnSpPr>
          <p:nvPr/>
        </p:nvCxnSpPr>
        <p:spPr>
          <a:xfrm flipV="1">
            <a:off x="3232137" y="961865"/>
            <a:ext cx="419744" cy="275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9" idx="7"/>
            <a:endCxn id="2" idx="3"/>
          </p:cNvCxnSpPr>
          <p:nvPr/>
        </p:nvCxnSpPr>
        <p:spPr>
          <a:xfrm>
            <a:off x="3957385" y="656361"/>
            <a:ext cx="439299" cy="81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" idx="4"/>
            <a:endCxn id="24" idx="0"/>
          </p:cNvCxnSpPr>
          <p:nvPr/>
        </p:nvCxnSpPr>
        <p:spPr>
          <a:xfrm>
            <a:off x="4549436" y="801027"/>
            <a:ext cx="22564" cy="2988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2" idx="4"/>
            <a:endCxn id="27" idx="7"/>
          </p:cNvCxnSpPr>
          <p:nvPr/>
        </p:nvCxnSpPr>
        <p:spPr>
          <a:xfrm flipH="1">
            <a:off x="4025537" y="801027"/>
            <a:ext cx="523899" cy="2773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2" idx="4"/>
            <a:endCxn id="30" idx="6"/>
          </p:cNvCxnSpPr>
          <p:nvPr/>
        </p:nvCxnSpPr>
        <p:spPr>
          <a:xfrm flipH="1">
            <a:off x="3524874" y="801027"/>
            <a:ext cx="1024562" cy="230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2" idx="4"/>
            <a:endCxn id="33" idx="6"/>
          </p:cNvCxnSpPr>
          <p:nvPr/>
        </p:nvCxnSpPr>
        <p:spPr>
          <a:xfrm flipH="1">
            <a:off x="3112331" y="801027"/>
            <a:ext cx="1437105" cy="1629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15" idx="2"/>
            <a:endCxn id="6" idx="4"/>
          </p:cNvCxnSpPr>
          <p:nvPr/>
        </p:nvCxnSpPr>
        <p:spPr>
          <a:xfrm flipH="1" flipV="1">
            <a:off x="5382241" y="1100005"/>
            <a:ext cx="605980" cy="117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endCxn id="6" idx="4"/>
          </p:cNvCxnSpPr>
          <p:nvPr/>
        </p:nvCxnSpPr>
        <p:spPr>
          <a:xfrm flipH="1" flipV="1">
            <a:off x="5382241" y="1100005"/>
            <a:ext cx="552855" cy="1732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21" idx="0"/>
            <a:endCxn id="6" idx="4"/>
          </p:cNvCxnSpPr>
          <p:nvPr/>
        </p:nvCxnSpPr>
        <p:spPr>
          <a:xfrm flipH="1" flipV="1">
            <a:off x="5382241" y="1100005"/>
            <a:ext cx="63272" cy="230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36" idx="6"/>
            <a:endCxn id="6" idx="4"/>
          </p:cNvCxnSpPr>
          <p:nvPr/>
        </p:nvCxnSpPr>
        <p:spPr>
          <a:xfrm flipV="1">
            <a:off x="3295409" y="1100005"/>
            <a:ext cx="2086832" cy="290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>
            <a:stCxn id="27" idx="7"/>
            <a:endCxn id="12" idx="2"/>
          </p:cNvCxnSpPr>
          <p:nvPr/>
        </p:nvCxnSpPr>
        <p:spPr>
          <a:xfrm flipV="1">
            <a:off x="4025537" y="1467042"/>
            <a:ext cx="1729890" cy="2107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stCxn id="30" idx="6"/>
            <a:endCxn id="12" idx="2"/>
          </p:cNvCxnSpPr>
          <p:nvPr/>
        </p:nvCxnSpPr>
        <p:spPr>
          <a:xfrm flipV="1">
            <a:off x="3524874" y="1467042"/>
            <a:ext cx="2230553" cy="1640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33" idx="6"/>
            <a:endCxn id="12" idx="2"/>
          </p:cNvCxnSpPr>
          <p:nvPr/>
        </p:nvCxnSpPr>
        <p:spPr>
          <a:xfrm flipV="1">
            <a:off x="3112331" y="1467042"/>
            <a:ext cx="2643096" cy="963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37" idx="3"/>
            <a:endCxn id="12" idx="2"/>
          </p:cNvCxnSpPr>
          <p:nvPr/>
        </p:nvCxnSpPr>
        <p:spPr>
          <a:xfrm>
            <a:off x="3299894" y="1385629"/>
            <a:ext cx="2455533" cy="81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9" idx="5"/>
            <a:endCxn id="12" idx="2"/>
          </p:cNvCxnSpPr>
          <p:nvPr/>
        </p:nvCxnSpPr>
        <p:spPr>
          <a:xfrm>
            <a:off x="3957385" y="961865"/>
            <a:ext cx="1798042" cy="505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>
            <a:stCxn id="27" idx="7"/>
            <a:endCxn id="16" idx="1"/>
          </p:cNvCxnSpPr>
          <p:nvPr/>
        </p:nvCxnSpPr>
        <p:spPr>
          <a:xfrm flipV="1">
            <a:off x="4025537" y="2276872"/>
            <a:ext cx="1985247" cy="1297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33" idx="6"/>
            <a:endCxn id="15" idx="2"/>
          </p:cNvCxnSpPr>
          <p:nvPr/>
        </p:nvCxnSpPr>
        <p:spPr>
          <a:xfrm flipV="1">
            <a:off x="3112331" y="2276872"/>
            <a:ext cx="2875890" cy="153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9" idx="5"/>
            <a:endCxn id="15" idx="2"/>
          </p:cNvCxnSpPr>
          <p:nvPr/>
        </p:nvCxnSpPr>
        <p:spPr>
          <a:xfrm>
            <a:off x="3957385" y="961865"/>
            <a:ext cx="2030836" cy="1315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24" idx="0"/>
            <a:endCxn id="18" idx="1"/>
          </p:cNvCxnSpPr>
          <p:nvPr/>
        </p:nvCxnSpPr>
        <p:spPr>
          <a:xfrm flipV="1">
            <a:off x="4572000" y="2832491"/>
            <a:ext cx="1363096" cy="956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30" idx="6"/>
            <a:endCxn id="18" idx="1"/>
          </p:cNvCxnSpPr>
          <p:nvPr/>
        </p:nvCxnSpPr>
        <p:spPr>
          <a:xfrm flipV="1">
            <a:off x="3524874" y="2832491"/>
            <a:ext cx="2410222" cy="274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33" idx="6"/>
            <a:endCxn id="18" idx="1"/>
          </p:cNvCxnSpPr>
          <p:nvPr/>
        </p:nvCxnSpPr>
        <p:spPr>
          <a:xfrm>
            <a:off x="3112331" y="2430760"/>
            <a:ext cx="2822765" cy="401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>
            <a:stCxn id="9" idx="5"/>
            <a:endCxn id="24" idx="0"/>
          </p:cNvCxnSpPr>
          <p:nvPr/>
        </p:nvCxnSpPr>
        <p:spPr>
          <a:xfrm>
            <a:off x="3957385" y="961865"/>
            <a:ext cx="614615" cy="282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stCxn id="9" idx="5"/>
            <a:endCxn id="30" idx="6"/>
          </p:cNvCxnSpPr>
          <p:nvPr/>
        </p:nvCxnSpPr>
        <p:spPr>
          <a:xfrm flipH="1">
            <a:off x="3524874" y="961865"/>
            <a:ext cx="432511" cy="214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>
            <a:stCxn id="9" idx="5"/>
            <a:endCxn id="33" idx="6"/>
          </p:cNvCxnSpPr>
          <p:nvPr/>
        </p:nvCxnSpPr>
        <p:spPr>
          <a:xfrm flipH="1">
            <a:off x="3112331" y="961865"/>
            <a:ext cx="845054" cy="1468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146643" y="95662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228184" y="1168805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6"/>
            <a:endCxn id="26" idx="4"/>
          </p:cNvCxnSpPr>
          <p:nvPr/>
        </p:nvCxnSpPr>
        <p:spPr>
          <a:xfrm flipV="1">
            <a:off x="3586446" y="1049541"/>
            <a:ext cx="722264" cy="12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6"/>
            <a:endCxn id="21" idx="3"/>
          </p:cNvCxnSpPr>
          <p:nvPr/>
        </p:nvCxnSpPr>
        <p:spPr>
          <a:xfrm>
            <a:off x="3586446" y="1172652"/>
            <a:ext cx="1322269" cy="25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6"/>
            <a:endCxn id="16" idx="3"/>
          </p:cNvCxnSpPr>
          <p:nvPr/>
        </p:nvCxnSpPr>
        <p:spPr>
          <a:xfrm>
            <a:off x="3586446" y="1172652"/>
            <a:ext cx="2023003" cy="186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6"/>
            <a:endCxn id="11" idx="3"/>
          </p:cNvCxnSpPr>
          <p:nvPr/>
        </p:nvCxnSpPr>
        <p:spPr>
          <a:xfrm>
            <a:off x="3586446" y="1172652"/>
            <a:ext cx="2712765" cy="36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475638" y="1168224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835696" y="1415025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259632" y="1772816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6932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146643" y="95662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228184" y="1168805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6"/>
            <a:endCxn id="26" idx="4"/>
          </p:cNvCxnSpPr>
          <p:nvPr/>
        </p:nvCxnSpPr>
        <p:spPr>
          <a:xfrm flipV="1">
            <a:off x="3586446" y="1049541"/>
            <a:ext cx="722264" cy="12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6"/>
            <a:endCxn id="21" idx="3"/>
          </p:cNvCxnSpPr>
          <p:nvPr/>
        </p:nvCxnSpPr>
        <p:spPr>
          <a:xfrm>
            <a:off x="3586446" y="1172652"/>
            <a:ext cx="1322269" cy="25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6"/>
            <a:endCxn id="16" idx="3"/>
          </p:cNvCxnSpPr>
          <p:nvPr/>
        </p:nvCxnSpPr>
        <p:spPr>
          <a:xfrm>
            <a:off x="3586446" y="1172652"/>
            <a:ext cx="2023003" cy="186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6"/>
            <a:endCxn id="11" idx="3"/>
          </p:cNvCxnSpPr>
          <p:nvPr/>
        </p:nvCxnSpPr>
        <p:spPr>
          <a:xfrm>
            <a:off x="3586446" y="1172652"/>
            <a:ext cx="2712765" cy="36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475638" y="1168224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835696" y="1415025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259632" y="1772816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958966" y="2523673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398769" y="1388676"/>
            <a:ext cx="1971653" cy="135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398769" y="1049541"/>
            <a:ext cx="2909941" cy="169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398769" y="1198446"/>
            <a:ext cx="3509946" cy="154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398769" y="1358966"/>
            <a:ext cx="4210680" cy="138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398769" y="1537581"/>
            <a:ext cx="4900442" cy="1202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398769" y="1599691"/>
            <a:ext cx="1300648" cy="1140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398769" y="1847073"/>
            <a:ext cx="660706" cy="892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398769" y="2204864"/>
            <a:ext cx="84642" cy="5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48550" y="3078832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88353" y="1537581"/>
            <a:ext cx="4710858" cy="1757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88353" y="1358966"/>
            <a:ext cx="4021096" cy="19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88353" y="1198446"/>
            <a:ext cx="3320362" cy="2096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88353" y="1049541"/>
            <a:ext cx="2720357" cy="224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88353" y="1599691"/>
            <a:ext cx="1111064" cy="1695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88353" y="1847073"/>
            <a:ext cx="471122" cy="144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H="1" flipV="1">
            <a:off x="1483411" y="2204283"/>
            <a:ext cx="104942" cy="1090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441090" y="3706578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817621" y="1358966"/>
            <a:ext cx="3791828" cy="2410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817621" y="1198446"/>
            <a:ext cx="3091094" cy="2571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817621" y="1049541"/>
            <a:ext cx="2491089" cy="2720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817621" y="1600272"/>
            <a:ext cx="881796" cy="216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817621" y="1847073"/>
            <a:ext cx="241854" cy="192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H="1" flipV="1">
            <a:off x="1483411" y="2204864"/>
            <a:ext cx="334210" cy="1564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806720" y="4198113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183251" y="1198446"/>
            <a:ext cx="2725464" cy="306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183251" y="1049541"/>
            <a:ext cx="2125459" cy="3211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183251" y="1600272"/>
            <a:ext cx="516166" cy="266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H="1" flipV="1">
            <a:off x="2059475" y="1846492"/>
            <a:ext cx="123776" cy="2414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483411" y="2204864"/>
            <a:ext cx="699840" cy="2056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263491" y="4518634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640022" y="1049541"/>
            <a:ext cx="1668688" cy="353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640022" y="1600272"/>
            <a:ext cx="59395" cy="2981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059475" y="1847073"/>
            <a:ext cx="580547" cy="27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483411" y="2204864"/>
            <a:ext cx="1156611" cy="237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7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146643" y="95662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228184" y="1168805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6"/>
            <a:endCxn id="26" idx="4"/>
          </p:cNvCxnSpPr>
          <p:nvPr/>
        </p:nvCxnSpPr>
        <p:spPr>
          <a:xfrm flipV="1">
            <a:off x="3586446" y="1049541"/>
            <a:ext cx="722264" cy="12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6"/>
            <a:endCxn id="21" idx="3"/>
          </p:cNvCxnSpPr>
          <p:nvPr/>
        </p:nvCxnSpPr>
        <p:spPr>
          <a:xfrm>
            <a:off x="3586446" y="1172652"/>
            <a:ext cx="1322269" cy="25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6"/>
            <a:endCxn id="16" idx="3"/>
          </p:cNvCxnSpPr>
          <p:nvPr/>
        </p:nvCxnSpPr>
        <p:spPr>
          <a:xfrm>
            <a:off x="3586446" y="1172652"/>
            <a:ext cx="2023003" cy="186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6"/>
            <a:endCxn id="11" idx="3"/>
          </p:cNvCxnSpPr>
          <p:nvPr/>
        </p:nvCxnSpPr>
        <p:spPr>
          <a:xfrm>
            <a:off x="3586446" y="1172652"/>
            <a:ext cx="2712765" cy="36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475638" y="1168224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835696" y="1415025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259632" y="1772816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958966" y="2523673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398769" y="1388676"/>
            <a:ext cx="1971653" cy="135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398769" y="1049541"/>
            <a:ext cx="2909941" cy="169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398769" y="1198446"/>
            <a:ext cx="3509946" cy="154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398769" y="1358966"/>
            <a:ext cx="4210680" cy="138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398769" y="1537581"/>
            <a:ext cx="4900442" cy="1202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398769" y="1599691"/>
            <a:ext cx="1300648" cy="1140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398769" y="1847073"/>
            <a:ext cx="660706" cy="892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398769" y="2204864"/>
            <a:ext cx="84642" cy="5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48550" y="3078832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88353" y="1537581"/>
            <a:ext cx="4710858" cy="1757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88353" y="1358966"/>
            <a:ext cx="4021096" cy="19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88353" y="1198446"/>
            <a:ext cx="3320362" cy="2096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88353" y="1049541"/>
            <a:ext cx="2720357" cy="224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88353" y="1599691"/>
            <a:ext cx="1111064" cy="1695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88353" y="1847073"/>
            <a:ext cx="471122" cy="144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H="1" flipV="1">
            <a:off x="1483411" y="2204283"/>
            <a:ext cx="104942" cy="1090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441090" y="3706578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817621" y="1358966"/>
            <a:ext cx="3791828" cy="2410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817621" y="1198446"/>
            <a:ext cx="3091094" cy="2571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817621" y="1049541"/>
            <a:ext cx="2491089" cy="2720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817621" y="1600272"/>
            <a:ext cx="881796" cy="216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817621" y="1847073"/>
            <a:ext cx="241854" cy="192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H="1" flipV="1">
            <a:off x="1483411" y="2204864"/>
            <a:ext cx="334210" cy="1564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806720" y="4198113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183251" y="1198446"/>
            <a:ext cx="2725464" cy="306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183251" y="1049541"/>
            <a:ext cx="2125459" cy="3211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183251" y="1600272"/>
            <a:ext cx="516166" cy="266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H="1" flipV="1">
            <a:off x="2059475" y="1846492"/>
            <a:ext cx="123776" cy="2414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483411" y="2204864"/>
            <a:ext cx="699840" cy="2056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263491" y="4518634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640022" y="1049541"/>
            <a:ext cx="1668688" cy="353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640022" y="1600272"/>
            <a:ext cx="59395" cy="2981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059475" y="1847073"/>
            <a:ext cx="580547" cy="27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483411" y="2204864"/>
            <a:ext cx="1156611" cy="237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915441" y="4735902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640022" y="4581906"/>
            <a:ext cx="499198" cy="153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183251" y="4261385"/>
            <a:ext cx="955969" cy="474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817621" y="3769850"/>
            <a:ext cx="1321599" cy="966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88353" y="3294856"/>
            <a:ext cx="1550867" cy="144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059475" y="1847073"/>
            <a:ext cx="1079745" cy="288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699417" y="1600272"/>
            <a:ext cx="439803" cy="313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3139220" y="1388676"/>
            <a:ext cx="231202" cy="3347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3139220" y="1537581"/>
            <a:ext cx="3159991" cy="3198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3139220" y="1358966"/>
            <a:ext cx="2470229" cy="3376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3139220" y="1198446"/>
            <a:ext cx="1769495" cy="3537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3139220" y="1049541"/>
            <a:ext cx="1169490" cy="3686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475272" y="4704544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640022" y="4581906"/>
            <a:ext cx="1059029" cy="12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183251" y="4261385"/>
            <a:ext cx="1515800" cy="443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059475" y="1847073"/>
            <a:ext cx="1639576" cy="2857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699417" y="1600272"/>
            <a:ext cx="999634" cy="310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699051" y="1358966"/>
            <a:ext cx="1910398" cy="3345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699051" y="1198446"/>
            <a:ext cx="1209664" cy="3506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699051" y="1049541"/>
            <a:ext cx="609659" cy="3655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998700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059475" y="1847073"/>
            <a:ext cx="2163004" cy="295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699417" y="1600272"/>
            <a:ext cx="1523062" cy="319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222479" y="1049541"/>
            <a:ext cx="86231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1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65977" y="79538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228184" y="1168805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4"/>
            <a:endCxn id="26" idx="4"/>
          </p:cNvCxnSpPr>
          <p:nvPr/>
        </p:nvCxnSpPr>
        <p:spPr>
          <a:xfrm flipV="1">
            <a:off x="3489756" y="1049541"/>
            <a:ext cx="818954" cy="17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4"/>
            <a:endCxn id="21" idx="3"/>
          </p:cNvCxnSpPr>
          <p:nvPr/>
        </p:nvCxnSpPr>
        <p:spPr>
          <a:xfrm flipV="1">
            <a:off x="3489756" y="1198446"/>
            <a:ext cx="1418959" cy="2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4"/>
            <a:endCxn id="16" idx="3"/>
          </p:cNvCxnSpPr>
          <p:nvPr/>
        </p:nvCxnSpPr>
        <p:spPr>
          <a:xfrm>
            <a:off x="3489756" y="1227436"/>
            <a:ext cx="2119693" cy="13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4"/>
            <a:endCxn id="11" idx="3"/>
          </p:cNvCxnSpPr>
          <p:nvPr/>
        </p:nvCxnSpPr>
        <p:spPr>
          <a:xfrm>
            <a:off x="3489756" y="1227436"/>
            <a:ext cx="2809455" cy="310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619003" y="986343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975066" y="1214718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37754" y="1572031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09042" y="2326911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448845" y="1227436"/>
            <a:ext cx="2040911" cy="1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448845" y="1049541"/>
            <a:ext cx="2859865" cy="1493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448845" y="1198446"/>
            <a:ext cx="3459870" cy="134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448845" y="1358966"/>
            <a:ext cx="4160604" cy="1183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448845" y="1537581"/>
            <a:ext cx="4850366" cy="1005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448845" y="1417810"/>
            <a:ext cx="1393937" cy="112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448845" y="1646766"/>
            <a:ext cx="750000" cy="89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448845" y="2004079"/>
            <a:ext cx="212688" cy="53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01560" y="2920717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41363" y="1537581"/>
            <a:ext cx="4757848" cy="15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41363" y="1358966"/>
            <a:ext cx="4068086" cy="177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41363" y="1198446"/>
            <a:ext cx="3367352" cy="193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41363" y="1049541"/>
            <a:ext cx="2767347" cy="20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41363" y="1417810"/>
            <a:ext cx="1301419" cy="1718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41363" y="1646766"/>
            <a:ext cx="657482" cy="148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V="1">
            <a:off x="1541363" y="2003498"/>
            <a:ext cx="120170" cy="113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248170" y="3501893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624701" y="1358966"/>
            <a:ext cx="3984748" cy="22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624701" y="1198446"/>
            <a:ext cx="3284014" cy="236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624701" y="1049541"/>
            <a:ext cx="2684009" cy="251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624701" y="1418391"/>
            <a:ext cx="1218081" cy="214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624701" y="1646766"/>
            <a:ext cx="574144" cy="19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V="1">
            <a:off x="1624701" y="2004079"/>
            <a:ext cx="36832" cy="156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635091" y="3964718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011622" y="1198446"/>
            <a:ext cx="2897093" cy="282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011622" y="1049541"/>
            <a:ext cx="2297088" cy="297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011622" y="1418391"/>
            <a:ext cx="831160" cy="2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V="1">
            <a:off x="2011622" y="1646185"/>
            <a:ext cx="187223" cy="2381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661533" y="2004079"/>
            <a:ext cx="350089" cy="202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120389" y="4416686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496920" y="1049541"/>
            <a:ext cx="1811790" cy="343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496920" y="1418391"/>
            <a:ext cx="345862" cy="306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198845" y="1646766"/>
            <a:ext cx="298075" cy="283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661533" y="2004079"/>
            <a:ext cx="835387" cy="247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748187" y="4697570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496920" y="4479958"/>
            <a:ext cx="475046" cy="21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011622" y="4027990"/>
            <a:ext cx="960344" cy="66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624701" y="3565165"/>
            <a:ext cx="1347265" cy="113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41363" y="3136741"/>
            <a:ext cx="1430603" cy="156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198845" y="1646766"/>
            <a:ext cx="773121" cy="30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842782" y="1418391"/>
            <a:ext cx="129184" cy="327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2971966" y="1227436"/>
            <a:ext cx="517790" cy="347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2971966" y="1537581"/>
            <a:ext cx="3327245" cy="315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2971966" y="1358966"/>
            <a:ext cx="2637483" cy="33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2971966" y="1198446"/>
            <a:ext cx="1936749" cy="349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2971966" y="1049541"/>
            <a:ext cx="1336744" cy="364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355504" y="4756047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496920" y="4479958"/>
            <a:ext cx="1082363" cy="276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011622" y="4027990"/>
            <a:ext cx="1567661" cy="72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198845" y="1646766"/>
            <a:ext cx="1380438" cy="310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842782" y="1418391"/>
            <a:ext cx="736501" cy="333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579283" y="1358966"/>
            <a:ext cx="2030166" cy="339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579283" y="1198446"/>
            <a:ext cx="1329432" cy="355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579283" y="1049541"/>
            <a:ext cx="729427" cy="3706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899223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198845" y="1646766"/>
            <a:ext cx="1924157" cy="315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842782" y="1418391"/>
            <a:ext cx="1280220" cy="337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123002" y="1049541"/>
            <a:ext cx="185708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/>
          <p:cNvGrpSpPr/>
          <p:nvPr/>
        </p:nvGrpSpPr>
        <p:grpSpPr>
          <a:xfrm>
            <a:off x="4550750" y="4642989"/>
            <a:ext cx="439803" cy="432048"/>
            <a:chOff x="4325657" y="368979"/>
            <a:chExt cx="439803" cy="432048"/>
          </a:xfrm>
        </p:grpSpPr>
        <p:grpSp>
          <p:nvGrpSpPr>
            <p:cNvPr id="151" name="Группа 15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54" name="Овал 15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3" name="Прямоугольник 15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5-10</a:t>
              </a:r>
              <a:endParaRPr lang="ru-RU" sz="1050" dirty="0"/>
            </a:p>
          </p:txBody>
        </p:sp>
      </p:grpSp>
      <p:cxnSp>
        <p:nvCxnSpPr>
          <p:cNvPr id="157" name="Прямая соединительная линия 156"/>
          <p:cNvCxnSpPr>
            <a:stCxn id="154" idx="1"/>
            <a:endCxn id="173" idx="0"/>
          </p:cNvCxnSpPr>
          <p:nvPr/>
        </p:nvCxnSpPr>
        <p:spPr>
          <a:xfrm flipH="1">
            <a:off x="4123002" y="4706261"/>
            <a:ext cx="498775" cy="9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stCxn id="154" idx="1"/>
            <a:endCxn id="147" idx="7"/>
          </p:cNvCxnSpPr>
          <p:nvPr/>
        </p:nvCxnSpPr>
        <p:spPr>
          <a:xfrm flipH="1" flipV="1">
            <a:off x="2496920" y="4479958"/>
            <a:ext cx="2124857" cy="2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54" idx="1"/>
            <a:endCxn id="127" idx="7"/>
          </p:cNvCxnSpPr>
          <p:nvPr/>
        </p:nvCxnSpPr>
        <p:spPr>
          <a:xfrm flipH="1" flipV="1">
            <a:off x="2011622" y="4027990"/>
            <a:ext cx="2610155" cy="67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>
            <a:stCxn id="154" idx="1"/>
            <a:endCxn id="51" idx="4"/>
          </p:cNvCxnSpPr>
          <p:nvPr/>
        </p:nvCxnSpPr>
        <p:spPr>
          <a:xfrm flipH="1" flipV="1">
            <a:off x="2842782" y="1418391"/>
            <a:ext cx="1778995" cy="328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54" idx="1"/>
            <a:endCxn id="16" idx="3"/>
          </p:cNvCxnSpPr>
          <p:nvPr/>
        </p:nvCxnSpPr>
        <p:spPr>
          <a:xfrm flipV="1">
            <a:off x="4621777" y="1358966"/>
            <a:ext cx="987672" cy="334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>
            <a:stCxn id="154" idx="1"/>
            <a:endCxn id="21" idx="3"/>
          </p:cNvCxnSpPr>
          <p:nvPr/>
        </p:nvCxnSpPr>
        <p:spPr>
          <a:xfrm flipV="1">
            <a:off x="4621777" y="1198446"/>
            <a:ext cx="286938" cy="350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54" idx="1"/>
            <a:endCxn id="26" idx="4"/>
          </p:cNvCxnSpPr>
          <p:nvPr/>
        </p:nvCxnSpPr>
        <p:spPr>
          <a:xfrm flipH="1" flipV="1">
            <a:off x="4308710" y="1049541"/>
            <a:ext cx="313067" cy="365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/>
          <p:cNvGrpSpPr/>
          <p:nvPr/>
        </p:nvGrpSpPr>
        <p:grpSpPr>
          <a:xfrm>
            <a:off x="5068838" y="4273076"/>
            <a:ext cx="439803" cy="432048"/>
            <a:chOff x="4325657" y="368979"/>
            <a:chExt cx="439803" cy="432048"/>
          </a:xfrm>
        </p:grpSpPr>
        <p:grpSp>
          <p:nvGrpSpPr>
            <p:cNvPr id="180" name="Группа 17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83" name="Овал 18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82" name="Прямоугольник 18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5-9</a:t>
              </a:r>
              <a:endParaRPr lang="ru-RU" sz="1050" dirty="0"/>
            </a:p>
          </p:txBody>
        </p:sp>
      </p:grpSp>
      <p:cxnSp>
        <p:nvCxnSpPr>
          <p:cNvPr id="185" name="Прямая соединительная линия 184"/>
          <p:cNvCxnSpPr>
            <a:stCxn id="183" idx="1"/>
            <a:endCxn id="173" idx="0"/>
          </p:cNvCxnSpPr>
          <p:nvPr/>
        </p:nvCxnSpPr>
        <p:spPr>
          <a:xfrm flipH="1">
            <a:off x="4123002" y="4336348"/>
            <a:ext cx="1016863" cy="461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183" idx="1"/>
            <a:endCxn id="147" idx="7"/>
          </p:cNvCxnSpPr>
          <p:nvPr/>
        </p:nvCxnSpPr>
        <p:spPr>
          <a:xfrm flipH="1">
            <a:off x="2496920" y="4336348"/>
            <a:ext cx="2642945" cy="143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183" idx="1"/>
            <a:endCxn id="51" idx="4"/>
          </p:cNvCxnSpPr>
          <p:nvPr/>
        </p:nvCxnSpPr>
        <p:spPr>
          <a:xfrm flipH="1" flipV="1">
            <a:off x="2842782" y="1418391"/>
            <a:ext cx="2297083" cy="291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stCxn id="183" idx="1"/>
            <a:endCxn id="21" idx="3"/>
          </p:cNvCxnSpPr>
          <p:nvPr/>
        </p:nvCxnSpPr>
        <p:spPr>
          <a:xfrm flipH="1" flipV="1">
            <a:off x="4908715" y="1198446"/>
            <a:ext cx="231150" cy="31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>
            <a:stCxn id="183" idx="1"/>
            <a:endCxn id="26" idx="4"/>
          </p:cNvCxnSpPr>
          <p:nvPr/>
        </p:nvCxnSpPr>
        <p:spPr>
          <a:xfrm flipH="1" flipV="1">
            <a:off x="4308710" y="1049541"/>
            <a:ext cx="831155" cy="328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010" y="3903163"/>
            <a:ext cx="439803" cy="432048"/>
            <a:chOff x="4325657" y="368979"/>
            <a:chExt cx="439803" cy="432048"/>
          </a:xfrm>
        </p:grpSpPr>
        <p:grpSp>
          <p:nvGrpSpPr>
            <p:cNvPr id="191" name="Группа 19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2" name="Прямоугольник 19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5-7</a:t>
              </a:r>
              <a:endParaRPr lang="ru-RU" sz="1050" dirty="0"/>
            </a:p>
          </p:txBody>
        </p:sp>
      </p:grpSp>
      <p:cxnSp>
        <p:nvCxnSpPr>
          <p:cNvPr id="195" name="Прямая соединительная линия 194"/>
          <p:cNvCxnSpPr>
            <a:stCxn id="193" idx="1"/>
            <a:endCxn id="51" idx="4"/>
          </p:cNvCxnSpPr>
          <p:nvPr/>
        </p:nvCxnSpPr>
        <p:spPr>
          <a:xfrm flipH="1" flipV="1">
            <a:off x="2842782" y="1418391"/>
            <a:ext cx="2715255" cy="254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65977" y="79538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978225" y="1352160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4"/>
            <a:endCxn id="26" idx="4"/>
          </p:cNvCxnSpPr>
          <p:nvPr/>
        </p:nvCxnSpPr>
        <p:spPr>
          <a:xfrm flipV="1">
            <a:off x="3489756" y="1049541"/>
            <a:ext cx="818954" cy="17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4"/>
            <a:endCxn id="21" idx="3"/>
          </p:cNvCxnSpPr>
          <p:nvPr/>
        </p:nvCxnSpPr>
        <p:spPr>
          <a:xfrm flipV="1">
            <a:off x="3489756" y="1198446"/>
            <a:ext cx="1418959" cy="2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4"/>
            <a:endCxn id="16" idx="3"/>
          </p:cNvCxnSpPr>
          <p:nvPr/>
        </p:nvCxnSpPr>
        <p:spPr>
          <a:xfrm>
            <a:off x="3489756" y="1227436"/>
            <a:ext cx="2119693" cy="13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4"/>
            <a:endCxn id="11" idx="3"/>
          </p:cNvCxnSpPr>
          <p:nvPr/>
        </p:nvCxnSpPr>
        <p:spPr>
          <a:xfrm>
            <a:off x="3489756" y="1227436"/>
            <a:ext cx="2559496" cy="49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619003" y="986343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975066" y="1214718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37754" y="1572031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09042" y="2326911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448845" y="1227436"/>
            <a:ext cx="2040911" cy="1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448845" y="1049541"/>
            <a:ext cx="2859865" cy="1493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448845" y="1198446"/>
            <a:ext cx="3459870" cy="134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448845" y="1358966"/>
            <a:ext cx="4160604" cy="1183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448845" y="1720936"/>
            <a:ext cx="4600407" cy="82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448845" y="1417810"/>
            <a:ext cx="1393937" cy="112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448845" y="1646766"/>
            <a:ext cx="750000" cy="89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448845" y="2004079"/>
            <a:ext cx="212688" cy="53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01560" y="2920717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41363" y="1720936"/>
            <a:ext cx="4507889" cy="141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41363" y="1358966"/>
            <a:ext cx="4068086" cy="177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41363" y="1198446"/>
            <a:ext cx="3367352" cy="193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41363" y="1049541"/>
            <a:ext cx="2767347" cy="20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41363" y="1417810"/>
            <a:ext cx="1301419" cy="1718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41363" y="1646766"/>
            <a:ext cx="657482" cy="148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V="1">
            <a:off x="1541363" y="2003498"/>
            <a:ext cx="120170" cy="113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248170" y="3501893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624701" y="1358966"/>
            <a:ext cx="3984748" cy="22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624701" y="1198446"/>
            <a:ext cx="3284014" cy="236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624701" y="1049541"/>
            <a:ext cx="2684009" cy="251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624701" y="1418391"/>
            <a:ext cx="1218081" cy="214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624701" y="1646766"/>
            <a:ext cx="574144" cy="19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V="1">
            <a:off x="1624701" y="2004079"/>
            <a:ext cx="36832" cy="156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635091" y="3964718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011622" y="1198446"/>
            <a:ext cx="2897093" cy="282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011622" y="1049541"/>
            <a:ext cx="2297088" cy="297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011622" y="1418391"/>
            <a:ext cx="831160" cy="2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V="1">
            <a:off x="2011622" y="1646185"/>
            <a:ext cx="187223" cy="2381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661533" y="2004079"/>
            <a:ext cx="350089" cy="202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120389" y="4416686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496920" y="1049541"/>
            <a:ext cx="1811790" cy="343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496920" y="1418391"/>
            <a:ext cx="345862" cy="306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198845" y="1646766"/>
            <a:ext cx="298075" cy="283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661533" y="2004079"/>
            <a:ext cx="835387" cy="247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748187" y="4697570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496920" y="4479958"/>
            <a:ext cx="475046" cy="21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011622" y="4027990"/>
            <a:ext cx="960344" cy="66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624701" y="3565165"/>
            <a:ext cx="1347265" cy="113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41363" y="3136741"/>
            <a:ext cx="1430603" cy="156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198845" y="1646766"/>
            <a:ext cx="773121" cy="30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842782" y="1418391"/>
            <a:ext cx="129184" cy="327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2971966" y="1227436"/>
            <a:ext cx="517790" cy="347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2971966" y="1720936"/>
            <a:ext cx="3077286" cy="297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2971966" y="1358966"/>
            <a:ext cx="2637483" cy="33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2971966" y="1198446"/>
            <a:ext cx="1936749" cy="349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2971966" y="1049541"/>
            <a:ext cx="1336744" cy="364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355504" y="4756047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496920" y="4479958"/>
            <a:ext cx="1082363" cy="276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011622" y="4027990"/>
            <a:ext cx="1567661" cy="72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198845" y="1646766"/>
            <a:ext cx="1380438" cy="310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842782" y="1418391"/>
            <a:ext cx="736501" cy="333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579283" y="1358966"/>
            <a:ext cx="2030166" cy="339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579283" y="1198446"/>
            <a:ext cx="1329432" cy="355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579283" y="1049541"/>
            <a:ext cx="729427" cy="3706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899223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198845" y="1646766"/>
            <a:ext cx="1924157" cy="315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842782" y="1418391"/>
            <a:ext cx="1280220" cy="337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123002" y="1049541"/>
            <a:ext cx="185708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/>
          <p:cNvGrpSpPr/>
          <p:nvPr/>
        </p:nvGrpSpPr>
        <p:grpSpPr>
          <a:xfrm>
            <a:off x="4550750" y="4642989"/>
            <a:ext cx="439803" cy="432048"/>
            <a:chOff x="4325657" y="368979"/>
            <a:chExt cx="439803" cy="432048"/>
          </a:xfrm>
        </p:grpSpPr>
        <p:grpSp>
          <p:nvGrpSpPr>
            <p:cNvPr id="151" name="Группа 15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54" name="Овал 15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3" name="Прямоугольник 15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5-10</a:t>
              </a:r>
              <a:endParaRPr lang="ru-RU" sz="1050" dirty="0"/>
            </a:p>
          </p:txBody>
        </p:sp>
      </p:grpSp>
      <p:cxnSp>
        <p:nvCxnSpPr>
          <p:cNvPr id="157" name="Прямая соединительная линия 156"/>
          <p:cNvCxnSpPr>
            <a:stCxn id="154" idx="1"/>
            <a:endCxn id="173" idx="0"/>
          </p:cNvCxnSpPr>
          <p:nvPr/>
        </p:nvCxnSpPr>
        <p:spPr>
          <a:xfrm flipH="1">
            <a:off x="4123002" y="4706261"/>
            <a:ext cx="498775" cy="9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stCxn id="154" idx="1"/>
            <a:endCxn id="147" idx="7"/>
          </p:cNvCxnSpPr>
          <p:nvPr/>
        </p:nvCxnSpPr>
        <p:spPr>
          <a:xfrm flipH="1" flipV="1">
            <a:off x="2496920" y="4479958"/>
            <a:ext cx="2124857" cy="2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54" idx="1"/>
            <a:endCxn id="127" idx="7"/>
          </p:cNvCxnSpPr>
          <p:nvPr/>
        </p:nvCxnSpPr>
        <p:spPr>
          <a:xfrm flipH="1" flipV="1">
            <a:off x="2011622" y="4027990"/>
            <a:ext cx="2610155" cy="67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>
            <a:stCxn id="154" idx="1"/>
            <a:endCxn id="51" idx="4"/>
          </p:cNvCxnSpPr>
          <p:nvPr/>
        </p:nvCxnSpPr>
        <p:spPr>
          <a:xfrm flipH="1" flipV="1">
            <a:off x="2842782" y="1418391"/>
            <a:ext cx="1778995" cy="328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54" idx="1"/>
            <a:endCxn id="16" idx="3"/>
          </p:cNvCxnSpPr>
          <p:nvPr/>
        </p:nvCxnSpPr>
        <p:spPr>
          <a:xfrm flipV="1">
            <a:off x="4621777" y="1358966"/>
            <a:ext cx="987672" cy="334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>
            <a:stCxn id="154" idx="1"/>
            <a:endCxn id="21" idx="3"/>
          </p:cNvCxnSpPr>
          <p:nvPr/>
        </p:nvCxnSpPr>
        <p:spPr>
          <a:xfrm flipV="1">
            <a:off x="4621777" y="1198446"/>
            <a:ext cx="286938" cy="350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54" idx="1"/>
            <a:endCxn id="26" idx="4"/>
          </p:cNvCxnSpPr>
          <p:nvPr/>
        </p:nvCxnSpPr>
        <p:spPr>
          <a:xfrm flipH="1" flipV="1">
            <a:off x="4308710" y="1049541"/>
            <a:ext cx="313067" cy="365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/>
          <p:cNvGrpSpPr/>
          <p:nvPr/>
        </p:nvGrpSpPr>
        <p:grpSpPr>
          <a:xfrm>
            <a:off x="5068838" y="4273076"/>
            <a:ext cx="439803" cy="432048"/>
            <a:chOff x="4325657" y="368979"/>
            <a:chExt cx="439803" cy="432048"/>
          </a:xfrm>
        </p:grpSpPr>
        <p:grpSp>
          <p:nvGrpSpPr>
            <p:cNvPr id="180" name="Группа 17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83" name="Овал 18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82" name="Прямоугольник 18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5-9</a:t>
              </a:r>
              <a:endParaRPr lang="ru-RU" sz="1050" dirty="0"/>
            </a:p>
          </p:txBody>
        </p:sp>
      </p:grpSp>
      <p:cxnSp>
        <p:nvCxnSpPr>
          <p:cNvPr id="185" name="Прямая соединительная линия 184"/>
          <p:cNvCxnSpPr>
            <a:stCxn id="183" idx="1"/>
            <a:endCxn id="173" idx="0"/>
          </p:cNvCxnSpPr>
          <p:nvPr/>
        </p:nvCxnSpPr>
        <p:spPr>
          <a:xfrm flipH="1">
            <a:off x="4123002" y="4336348"/>
            <a:ext cx="1016863" cy="461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183" idx="1"/>
            <a:endCxn id="147" idx="7"/>
          </p:cNvCxnSpPr>
          <p:nvPr/>
        </p:nvCxnSpPr>
        <p:spPr>
          <a:xfrm flipH="1">
            <a:off x="2496920" y="4336348"/>
            <a:ext cx="2642945" cy="143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183" idx="1"/>
            <a:endCxn id="51" idx="4"/>
          </p:cNvCxnSpPr>
          <p:nvPr/>
        </p:nvCxnSpPr>
        <p:spPr>
          <a:xfrm flipH="1" flipV="1">
            <a:off x="2842782" y="1418391"/>
            <a:ext cx="2297083" cy="291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stCxn id="183" idx="1"/>
            <a:endCxn id="21" idx="3"/>
          </p:cNvCxnSpPr>
          <p:nvPr/>
        </p:nvCxnSpPr>
        <p:spPr>
          <a:xfrm flipH="1" flipV="1">
            <a:off x="4908715" y="1198446"/>
            <a:ext cx="231150" cy="31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>
            <a:stCxn id="183" idx="1"/>
            <a:endCxn id="26" idx="4"/>
          </p:cNvCxnSpPr>
          <p:nvPr/>
        </p:nvCxnSpPr>
        <p:spPr>
          <a:xfrm flipH="1" flipV="1">
            <a:off x="4308710" y="1049541"/>
            <a:ext cx="831155" cy="328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010" y="3903163"/>
            <a:ext cx="439803" cy="432048"/>
            <a:chOff x="4325657" y="368979"/>
            <a:chExt cx="439803" cy="432048"/>
          </a:xfrm>
        </p:grpSpPr>
        <p:grpSp>
          <p:nvGrpSpPr>
            <p:cNvPr id="191" name="Группа 19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2" name="Прямоугольник 19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5-7</a:t>
              </a:r>
              <a:endParaRPr lang="ru-RU" sz="1050" dirty="0"/>
            </a:p>
          </p:txBody>
        </p:sp>
      </p:grpSp>
      <p:cxnSp>
        <p:nvCxnSpPr>
          <p:cNvPr id="195" name="Прямая соединительная линия 194"/>
          <p:cNvCxnSpPr>
            <a:stCxn id="193" idx="1"/>
            <a:endCxn id="51" idx="4"/>
          </p:cNvCxnSpPr>
          <p:nvPr/>
        </p:nvCxnSpPr>
        <p:spPr>
          <a:xfrm flipH="1" flipV="1">
            <a:off x="2842782" y="1418391"/>
            <a:ext cx="2715255" cy="254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Группа 195"/>
          <p:cNvGrpSpPr/>
          <p:nvPr/>
        </p:nvGrpSpPr>
        <p:grpSpPr>
          <a:xfrm>
            <a:off x="5684347" y="3371088"/>
            <a:ext cx="439803" cy="432048"/>
            <a:chOff x="4325657" y="368979"/>
            <a:chExt cx="439803" cy="432048"/>
          </a:xfrm>
        </p:grpSpPr>
        <p:grpSp>
          <p:nvGrpSpPr>
            <p:cNvPr id="197" name="Группа 19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9" name="Овал 198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8" name="Прямоугольник 197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7-12</a:t>
              </a:r>
              <a:endParaRPr lang="ru-RU" sz="1050" dirty="0"/>
            </a:p>
          </p:txBody>
        </p:sp>
      </p:grpSp>
      <p:cxnSp>
        <p:nvCxnSpPr>
          <p:cNvPr id="201" name="Прямая соединительная линия 200"/>
          <p:cNvCxnSpPr>
            <a:stCxn id="199" idx="2"/>
            <a:endCxn id="183" idx="1"/>
          </p:cNvCxnSpPr>
          <p:nvPr/>
        </p:nvCxnSpPr>
        <p:spPr>
          <a:xfrm flipH="1">
            <a:off x="5139865" y="3587112"/>
            <a:ext cx="552237" cy="74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>
            <a:stCxn id="199" idx="2"/>
            <a:endCxn id="154" idx="1"/>
          </p:cNvCxnSpPr>
          <p:nvPr/>
        </p:nvCxnSpPr>
        <p:spPr>
          <a:xfrm flipH="1">
            <a:off x="4621777" y="3587112"/>
            <a:ext cx="1070325" cy="111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>
            <a:stCxn id="199" idx="2"/>
            <a:endCxn id="173" idx="0"/>
          </p:cNvCxnSpPr>
          <p:nvPr/>
        </p:nvCxnSpPr>
        <p:spPr>
          <a:xfrm flipH="1">
            <a:off x="4123002" y="3587112"/>
            <a:ext cx="1569100" cy="1210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stCxn id="199" idx="2"/>
            <a:endCxn id="143" idx="0"/>
          </p:cNvCxnSpPr>
          <p:nvPr/>
        </p:nvCxnSpPr>
        <p:spPr>
          <a:xfrm flipH="1">
            <a:off x="3579283" y="3587112"/>
            <a:ext cx="2112819" cy="116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>
            <a:stCxn id="199" idx="2"/>
            <a:endCxn id="147" idx="7"/>
          </p:cNvCxnSpPr>
          <p:nvPr/>
        </p:nvCxnSpPr>
        <p:spPr>
          <a:xfrm flipH="1">
            <a:off x="2496920" y="3587112"/>
            <a:ext cx="3195182" cy="892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>
            <a:stCxn id="199" idx="2"/>
            <a:endCxn id="127" idx="7"/>
          </p:cNvCxnSpPr>
          <p:nvPr/>
        </p:nvCxnSpPr>
        <p:spPr>
          <a:xfrm flipH="1">
            <a:off x="2011622" y="3587112"/>
            <a:ext cx="3680480" cy="44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>
            <a:stCxn id="199" idx="2"/>
            <a:endCxn id="104" idx="7"/>
          </p:cNvCxnSpPr>
          <p:nvPr/>
        </p:nvCxnSpPr>
        <p:spPr>
          <a:xfrm flipH="1" flipV="1">
            <a:off x="1624701" y="3565165"/>
            <a:ext cx="4067401" cy="21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>
            <a:stCxn id="199" idx="2"/>
            <a:endCxn id="78" idx="6"/>
          </p:cNvCxnSpPr>
          <p:nvPr/>
        </p:nvCxnSpPr>
        <p:spPr>
          <a:xfrm flipH="1" flipV="1">
            <a:off x="1541363" y="3136741"/>
            <a:ext cx="4150739" cy="450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9" idx="2"/>
            <a:endCxn id="3" idx="4"/>
          </p:cNvCxnSpPr>
          <p:nvPr/>
        </p:nvCxnSpPr>
        <p:spPr>
          <a:xfrm flipH="1" flipV="1">
            <a:off x="3489756" y="1227436"/>
            <a:ext cx="2202346" cy="2359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9" idx="2"/>
            <a:endCxn id="11" idx="3"/>
          </p:cNvCxnSpPr>
          <p:nvPr/>
        </p:nvCxnSpPr>
        <p:spPr>
          <a:xfrm flipV="1">
            <a:off x="5692102" y="1720936"/>
            <a:ext cx="357150" cy="1866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2"/>
            <a:endCxn id="16" idx="3"/>
          </p:cNvCxnSpPr>
          <p:nvPr/>
        </p:nvCxnSpPr>
        <p:spPr>
          <a:xfrm flipH="1" flipV="1">
            <a:off x="5609449" y="1358966"/>
            <a:ext cx="82653" cy="222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2"/>
            <a:endCxn id="21" idx="3"/>
          </p:cNvCxnSpPr>
          <p:nvPr/>
        </p:nvCxnSpPr>
        <p:spPr>
          <a:xfrm flipH="1" flipV="1">
            <a:off x="4908715" y="1198446"/>
            <a:ext cx="783387" cy="238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0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65977" y="79538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978225" y="1352160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4"/>
            <a:endCxn id="26" idx="4"/>
          </p:cNvCxnSpPr>
          <p:nvPr/>
        </p:nvCxnSpPr>
        <p:spPr>
          <a:xfrm flipV="1">
            <a:off x="3489756" y="1049541"/>
            <a:ext cx="818954" cy="17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4"/>
            <a:endCxn id="21" idx="3"/>
          </p:cNvCxnSpPr>
          <p:nvPr/>
        </p:nvCxnSpPr>
        <p:spPr>
          <a:xfrm flipV="1">
            <a:off x="3489756" y="1198446"/>
            <a:ext cx="1418959" cy="2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4"/>
            <a:endCxn id="16" idx="3"/>
          </p:cNvCxnSpPr>
          <p:nvPr/>
        </p:nvCxnSpPr>
        <p:spPr>
          <a:xfrm>
            <a:off x="3489756" y="1227436"/>
            <a:ext cx="2119693" cy="13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4"/>
            <a:endCxn id="11" idx="3"/>
          </p:cNvCxnSpPr>
          <p:nvPr/>
        </p:nvCxnSpPr>
        <p:spPr>
          <a:xfrm>
            <a:off x="3489756" y="1227436"/>
            <a:ext cx="2559496" cy="49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619003" y="986343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975066" y="1214718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37754" y="1572031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09042" y="2326911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448845" y="1227436"/>
            <a:ext cx="2040911" cy="1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448845" y="1049541"/>
            <a:ext cx="2859865" cy="1493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448845" y="1198446"/>
            <a:ext cx="3459870" cy="134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448845" y="1358966"/>
            <a:ext cx="4160604" cy="1183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448845" y="1720936"/>
            <a:ext cx="4600407" cy="82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448845" y="1417810"/>
            <a:ext cx="1393937" cy="112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448845" y="1646766"/>
            <a:ext cx="750000" cy="89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448845" y="2004079"/>
            <a:ext cx="212688" cy="53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01560" y="2920717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41363" y="1720936"/>
            <a:ext cx="4507889" cy="141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41363" y="1358966"/>
            <a:ext cx="4068086" cy="177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41363" y="1198446"/>
            <a:ext cx="3367352" cy="193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41363" y="1049541"/>
            <a:ext cx="2767347" cy="20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41363" y="1417810"/>
            <a:ext cx="1301419" cy="1718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41363" y="1646766"/>
            <a:ext cx="657482" cy="148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V="1">
            <a:off x="1541363" y="2003498"/>
            <a:ext cx="120170" cy="113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248170" y="3501893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624701" y="1358966"/>
            <a:ext cx="3984748" cy="22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624701" y="1198446"/>
            <a:ext cx="3284014" cy="236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624701" y="1049541"/>
            <a:ext cx="2684009" cy="251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624701" y="1418391"/>
            <a:ext cx="1218081" cy="214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624701" y="1646766"/>
            <a:ext cx="574144" cy="19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V="1">
            <a:off x="1624701" y="2004079"/>
            <a:ext cx="36832" cy="156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635091" y="3964718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011622" y="1198446"/>
            <a:ext cx="2897093" cy="282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011622" y="1049541"/>
            <a:ext cx="2297088" cy="297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011622" y="1418391"/>
            <a:ext cx="831160" cy="2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V="1">
            <a:off x="2011622" y="1646185"/>
            <a:ext cx="187223" cy="2381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661533" y="2004079"/>
            <a:ext cx="350089" cy="202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120389" y="4416686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496920" y="1049541"/>
            <a:ext cx="1811790" cy="343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496920" y="1418391"/>
            <a:ext cx="345862" cy="306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198845" y="1646766"/>
            <a:ext cx="298075" cy="283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661533" y="2004079"/>
            <a:ext cx="835387" cy="247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748187" y="4697570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496920" y="4479958"/>
            <a:ext cx="475046" cy="21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011622" y="4027990"/>
            <a:ext cx="960344" cy="66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624701" y="3565165"/>
            <a:ext cx="1347265" cy="113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41363" y="3136741"/>
            <a:ext cx="1430603" cy="156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198845" y="1646766"/>
            <a:ext cx="773121" cy="30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842782" y="1418391"/>
            <a:ext cx="129184" cy="327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2971966" y="1227436"/>
            <a:ext cx="517790" cy="347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2971966" y="1720936"/>
            <a:ext cx="3077286" cy="297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2971966" y="1358966"/>
            <a:ext cx="2637483" cy="33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2971966" y="1198446"/>
            <a:ext cx="1936749" cy="349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2971966" y="1049541"/>
            <a:ext cx="1336744" cy="364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355504" y="4756047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496920" y="4479958"/>
            <a:ext cx="1082363" cy="276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011622" y="4027990"/>
            <a:ext cx="1567661" cy="72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198845" y="1646766"/>
            <a:ext cx="1380438" cy="310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842782" y="1418391"/>
            <a:ext cx="736501" cy="333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579283" y="1358966"/>
            <a:ext cx="2030166" cy="339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579283" y="1198446"/>
            <a:ext cx="1329432" cy="355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579283" y="1049541"/>
            <a:ext cx="729427" cy="3706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899223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198845" y="1646766"/>
            <a:ext cx="1924157" cy="315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842782" y="1418391"/>
            <a:ext cx="1280220" cy="337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123002" y="1049541"/>
            <a:ext cx="185708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/>
          <p:cNvGrpSpPr/>
          <p:nvPr/>
        </p:nvGrpSpPr>
        <p:grpSpPr>
          <a:xfrm>
            <a:off x="4550750" y="4642989"/>
            <a:ext cx="439803" cy="432048"/>
            <a:chOff x="4325657" y="368979"/>
            <a:chExt cx="439803" cy="432048"/>
          </a:xfrm>
        </p:grpSpPr>
        <p:grpSp>
          <p:nvGrpSpPr>
            <p:cNvPr id="151" name="Группа 15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54" name="Овал 15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3" name="Прямоугольник 15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5-10</a:t>
              </a:r>
              <a:endParaRPr lang="ru-RU" sz="1050" dirty="0"/>
            </a:p>
          </p:txBody>
        </p:sp>
      </p:grpSp>
      <p:cxnSp>
        <p:nvCxnSpPr>
          <p:cNvPr id="157" name="Прямая соединительная линия 156"/>
          <p:cNvCxnSpPr>
            <a:stCxn id="154" idx="1"/>
            <a:endCxn id="173" idx="0"/>
          </p:cNvCxnSpPr>
          <p:nvPr/>
        </p:nvCxnSpPr>
        <p:spPr>
          <a:xfrm flipH="1">
            <a:off x="4123002" y="4706261"/>
            <a:ext cx="498775" cy="9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stCxn id="154" idx="1"/>
            <a:endCxn id="147" idx="7"/>
          </p:cNvCxnSpPr>
          <p:nvPr/>
        </p:nvCxnSpPr>
        <p:spPr>
          <a:xfrm flipH="1" flipV="1">
            <a:off x="2496920" y="4479958"/>
            <a:ext cx="2124857" cy="2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54" idx="1"/>
            <a:endCxn id="127" idx="7"/>
          </p:cNvCxnSpPr>
          <p:nvPr/>
        </p:nvCxnSpPr>
        <p:spPr>
          <a:xfrm flipH="1" flipV="1">
            <a:off x="2011622" y="4027990"/>
            <a:ext cx="2610155" cy="67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>
            <a:stCxn id="154" idx="1"/>
            <a:endCxn id="51" idx="4"/>
          </p:cNvCxnSpPr>
          <p:nvPr/>
        </p:nvCxnSpPr>
        <p:spPr>
          <a:xfrm flipH="1" flipV="1">
            <a:off x="2842782" y="1418391"/>
            <a:ext cx="1778995" cy="328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54" idx="1"/>
            <a:endCxn id="16" idx="3"/>
          </p:cNvCxnSpPr>
          <p:nvPr/>
        </p:nvCxnSpPr>
        <p:spPr>
          <a:xfrm flipV="1">
            <a:off x="4621777" y="1358966"/>
            <a:ext cx="987672" cy="334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>
            <a:stCxn id="154" idx="1"/>
            <a:endCxn id="21" idx="3"/>
          </p:cNvCxnSpPr>
          <p:nvPr/>
        </p:nvCxnSpPr>
        <p:spPr>
          <a:xfrm flipV="1">
            <a:off x="4621777" y="1198446"/>
            <a:ext cx="286938" cy="350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54" idx="1"/>
            <a:endCxn id="26" idx="4"/>
          </p:cNvCxnSpPr>
          <p:nvPr/>
        </p:nvCxnSpPr>
        <p:spPr>
          <a:xfrm flipH="1" flipV="1">
            <a:off x="4308710" y="1049541"/>
            <a:ext cx="313067" cy="365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/>
          <p:cNvGrpSpPr/>
          <p:nvPr/>
        </p:nvGrpSpPr>
        <p:grpSpPr>
          <a:xfrm>
            <a:off x="5068838" y="4273076"/>
            <a:ext cx="439803" cy="432048"/>
            <a:chOff x="4325657" y="368979"/>
            <a:chExt cx="439803" cy="432048"/>
          </a:xfrm>
        </p:grpSpPr>
        <p:grpSp>
          <p:nvGrpSpPr>
            <p:cNvPr id="180" name="Группа 17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83" name="Овал 18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82" name="Прямоугольник 18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5-9</a:t>
              </a:r>
              <a:endParaRPr lang="ru-RU" sz="1050" dirty="0"/>
            </a:p>
          </p:txBody>
        </p:sp>
      </p:grpSp>
      <p:cxnSp>
        <p:nvCxnSpPr>
          <p:cNvPr id="185" name="Прямая соединительная линия 184"/>
          <p:cNvCxnSpPr>
            <a:stCxn id="183" idx="1"/>
            <a:endCxn id="173" idx="0"/>
          </p:cNvCxnSpPr>
          <p:nvPr/>
        </p:nvCxnSpPr>
        <p:spPr>
          <a:xfrm flipH="1">
            <a:off x="4123002" y="4336348"/>
            <a:ext cx="1016863" cy="461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183" idx="1"/>
            <a:endCxn id="147" idx="7"/>
          </p:cNvCxnSpPr>
          <p:nvPr/>
        </p:nvCxnSpPr>
        <p:spPr>
          <a:xfrm flipH="1">
            <a:off x="2496920" y="4336348"/>
            <a:ext cx="2642945" cy="143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183" idx="1"/>
            <a:endCxn id="51" idx="4"/>
          </p:cNvCxnSpPr>
          <p:nvPr/>
        </p:nvCxnSpPr>
        <p:spPr>
          <a:xfrm flipH="1" flipV="1">
            <a:off x="2842782" y="1418391"/>
            <a:ext cx="2297083" cy="291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stCxn id="183" idx="1"/>
            <a:endCxn id="21" idx="3"/>
          </p:cNvCxnSpPr>
          <p:nvPr/>
        </p:nvCxnSpPr>
        <p:spPr>
          <a:xfrm flipH="1" flipV="1">
            <a:off x="4908715" y="1198446"/>
            <a:ext cx="231150" cy="31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>
            <a:stCxn id="183" idx="1"/>
            <a:endCxn id="26" idx="4"/>
          </p:cNvCxnSpPr>
          <p:nvPr/>
        </p:nvCxnSpPr>
        <p:spPr>
          <a:xfrm flipH="1" flipV="1">
            <a:off x="4308710" y="1049541"/>
            <a:ext cx="831155" cy="328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010" y="3903163"/>
            <a:ext cx="439803" cy="432048"/>
            <a:chOff x="4325657" y="368979"/>
            <a:chExt cx="439803" cy="432048"/>
          </a:xfrm>
        </p:grpSpPr>
        <p:grpSp>
          <p:nvGrpSpPr>
            <p:cNvPr id="191" name="Группа 19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2" name="Прямоугольник 19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5-7</a:t>
              </a:r>
              <a:endParaRPr lang="ru-RU" sz="1050" dirty="0"/>
            </a:p>
          </p:txBody>
        </p:sp>
      </p:grpSp>
      <p:cxnSp>
        <p:nvCxnSpPr>
          <p:cNvPr id="195" name="Прямая соединительная линия 194"/>
          <p:cNvCxnSpPr>
            <a:stCxn id="193" idx="1"/>
            <a:endCxn id="51" idx="4"/>
          </p:cNvCxnSpPr>
          <p:nvPr/>
        </p:nvCxnSpPr>
        <p:spPr>
          <a:xfrm flipH="1" flipV="1">
            <a:off x="2842782" y="1418391"/>
            <a:ext cx="2715255" cy="254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Группа 195"/>
          <p:cNvGrpSpPr/>
          <p:nvPr/>
        </p:nvGrpSpPr>
        <p:grpSpPr>
          <a:xfrm>
            <a:off x="5684347" y="3371088"/>
            <a:ext cx="439803" cy="432048"/>
            <a:chOff x="4325657" y="368979"/>
            <a:chExt cx="439803" cy="432048"/>
          </a:xfrm>
        </p:grpSpPr>
        <p:grpSp>
          <p:nvGrpSpPr>
            <p:cNvPr id="197" name="Группа 19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9" name="Овал 198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8" name="Прямоугольник 197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7-12</a:t>
              </a:r>
              <a:endParaRPr lang="ru-RU" sz="1050" dirty="0"/>
            </a:p>
          </p:txBody>
        </p:sp>
      </p:grpSp>
      <p:cxnSp>
        <p:nvCxnSpPr>
          <p:cNvPr id="201" name="Прямая соединительная линия 200"/>
          <p:cNvCxnSpPr>
            <a:stCxn id="199" idx="2"/>
            <a:endCxn id="183" idx="1"/>
          </p:cNvCxnSpPr>
          <p:nvPr/>
        </p:nvCxnSpPr>
        <p:spPr>
          <a:xfrm flipH="1">
            <a:off x="5139865" y="3587112"/>
            <a:ext cx="552237" cy="74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>
            <a:stCxn id="199" idx="2"/>
            <a:endCxn id="154" idx="1"/>
          </p:cNvCxnSpPr>
          <p:nvPr/>
        </p:nvCxnSpPr>
        <p:spPr>
          <a:xfrm flipH="1">
            <a:off x="4621777" y="3587112"/>
            <a:ext cx="1070325" cy="111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>
            <a:stCxn id="199" idx="2"/>
            <a:endCxn id="173" idx="0"/>
          </p:cNvCxnSpPr>
          <p:nvPr/>
        </p:nvCxnSpPr>
        <p:spPr>
          <a:xfrm flipH="1">
            <a:off x="4123002" y="3587112"/>
            <a:ext cx="1569100" cy="1210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stCxn id="199" idx="2"/>
            <a:endCxn id="143" idx="0"/>
          </p:cNvCxnSpPr>
          <p:nvPr/>
        </p:nvCxnSpPr>
        <p:spPr>
          <a:xfrm flipH="1">
            <a:off x="3579283" y="3587112"/>
            <a:ext cx="2112819" cy="116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>
            <a:stCxn id="199" idx="2"/>
            <a:endCxn id="147" idx="7"/>
          </p:cNvCxnSpPr>
          <p:nvPr/>
        </p:nvCxnSpPr>
        <p:spPr>
          <a:xfrm flipH="1">
            <a:off x="2496920" y="3587112"/>
            <a:ext cx="3195182" cy="892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>
            <a:stCxn id="199" idx="2"/>
            <a:endCxn id="127" idx="7"/>
          </p:cNvCxnSpPr>
          <p:nvPr/>
        </p:nvCxnSpPr>
        <p:spPr>
          <a:xfrm flipH="1">
            <a:off x="2011622" y="3587112"/>
            <a:ext cx="3680480" cy="44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>
            <a:stCxn id="199" idx="2"/>
            <a:endCxn id="104" idx="7"/>
          </p:cNvCxnSpPr>
          <p:nvPr/>
        </p:nvCxnSpPr>
        <p:spPr>
          <a:xfrm flipH="1" flipV="1">
            <a:off x="1624701" y="3565165"/>
            <a:ext cx="4067401" cy="21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>
            <a:stCxn id="199" idx="2"/>
            <a:endCxn id="78" idx="6"/>
          </p:cNvCxnSpPr>
          <p:nvPr/>
        </p:nvCxnSpPr>
        <p:spPr>
          <a:xfrm flipH="1" flipV="1">
            <a:off x="1541363" y="3136741"/>
            <a:ext cx="4150739" cy="450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9" idx="2"/>
            <a:endCxn id="3" idx="4"/>
          </p:cNvCxnSpPr>
          <p:nvPr/>
        </p:nvCxnSpPr>
        <p:spPr>
          <a:xfrm flipH="1" flipV="1">
            <a:off x="3489756" y="1227436"/>
            <a:ext cx="2202346" cy="2359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9" idx="2"/>
            <a:endCxn id="11" idx="3"/>
          </p:cNvCxnSpPr>
          <p:nvPr/>
        </p:nvCxnSpPr>
        <p:spPr>
          <a:xfrm flipV="1">
            <a:off x="5692102" y="1720936"/>
            <a:ext cx="357150" cy="1866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2"/>
            <a:endCxn id="16" idx="3"/>
          </p:cNvCxnSpPr>
          <p:nvPr/>
        </p:nvCxnSpPr>
        <p:spPr>
          <a:xfrm flipH="1" flipV="1">
            <a:off x="5609449" y="1358966"/>
            <a:ext cx="82653" cy="222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2"/>
            <a:endCxn id="21" idx="3"/>
          </p:cNvCxnSpPr>
          <p:nvPr/>
        </p:nvCxnSpPr>
        <p:spPr>
          <a:xfrm flipH="1" flipV="1">
            <a:off x="4908715" y="1198446"/>
            <a:ext cx="783387" cy="238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Группа 213"/>
          <p:cNvGrpSpPr/>
          <p:nvPr/>
        </p:nvGrpSpPr>
        <p:grpSpPr>
          <a:xfrm>
            <a:off x="5974739" y="2790353"/>
            <a:ext cx="439803" cy="432048"/>
            <a:chOff x="4325657" y="368979"/>
            <a:chExt cx="439803" cy="432048"/>
          </a:xfrm>
        </p:grpSpPr>
        <p:grpSp>
          <p:nvGrpSpPr>
            <p:cNvPr id="215" name="Группа 21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7" name="Овал 21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16" name="Прямоугольник 215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9-12</a:t>
              </a:r>
              <a:endParaRPr lang="ru-RU" sz="1050" dirty="0"/>
            </a:p>
          </p:txBody>
        </p:sp>
      </p:grpSp>
      <p:cxnSp>
        <p:nvCxnSpPr>
          <p:cNvPr id="219" name="Прямая соединительная линия 218"/>
          <p:cNvCxnSpPr>
            <a:stCxn id="217" idx="2"/>
            <a:endCxn id="154" idx="1"/>
          </p:cNvCxnSpPr>
          <p:nvPr/>
        </p:nvCxnSpPr>
        <p:spPr>
          <a:xfrm flipH="1">
            <a:off x="4621777" y="3006377"/>
            <a:ext cx="1360717" cy="169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>
            <a:stCxn id="217" idx="2"/>
            <a:endCxn id="143" idx="0"/>
          </p:cNvCxnSpPr>
          <p:nvPr/>
        </p:nvCxnSpPr>
        <p:spPr>
          <a:xfrm flipH="1">
            <a:off x="3579283" y="3006377"/>
            <a:ext cx="2403211" cy="1749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>
            <a:stCxn id="217" idx="2"/>
            <a:endCxn id="104" idx="7"/>
          </p:cNvCxnSpPr>
          <p:nvPr/>
        </p:nvCxnSpPr>
        <p:spPr>
          <a:xfrm flipH="1">
            <a:off x="1624701" y="3006377"/>
            <a:ext cx="4357793" cy="55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/>
          <p:cNvCxnSpPr>
            <a:stCxn id="217" idx="2"/>
            <a:endCxn id="78" idx="6"/>
          </p:cNvCxnSpPr>
          <p:nvPr/>
        </p:nvCxnSpPr>
        <p:spPr>
          <a:xfrm flipH="1">
            <a:off x="1541363" y="3006377"/>
            <a:ext cx="4441131" cy="130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217" idx="2"/>
            <a:endCxn id="3" idx="4"/>
          </p:cNvCxnSpPr>
          <p:nvPr/>
        </p:nvCxnSpPr>
        <p:spPr>
          <a:xfrm flipH="1" flipV="1">
            <a:off x="3489756" y="1227436"/>
            <a:ext cx="2492738" cy="177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>
            <a:stCxn id="217" idx="2"/>
            <a:endCxn id="11" idx="3"/>
          </p:cNvCxnSpPr>
          <p:nvPr/>
        </p:nvCxnSpPr>
        <p:spPr>
          <a:xfrm flipV="1">
            <a:off x="5982494" y="1720936"/>
            <a:ext cx="66758" cy="128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3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65977" y="79538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978225" y="1352160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4"/>
            <a:endCxn id="26" idx="4"/>
          </p:cNvCxnSpPr>
          <p:nvPr/>
        </p:nvCxnSpPr>
        <p:spPr>
          <a:xfrm flipV="1">
            <a:off x="3489756" y="1049541"/>
            <a:ext cx="818954" cy="17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4"/>
            <a:endCxn id="21" idx="3"/>
          </p:cNvCxnSpPr>
          <p:nvPr/>
        </p:nvCxnSpPr>
        <p:spPr>
          <a:xfrm flipV="1">
            <a:off x="3489756" y="1198446"/>
            <a:ext cx="1418959" cy="2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4"/>
            <a:endCxn id="16" idx="3"/>
          </p:cNvCxnSpPr>
          <p:nvPr/>
        </p:nvCxnSpPr>
        <p:spPr>
          <a:xfrm>
            <a:off x="3489756" y="1227436"/>
            <a:ext cx="2119693" cy="13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4"/>
            <a:endCxn id="11" idx="3"/>
          </p:cNvCxnSpPr>
          <p:nvPr/>
        </p:nvCxnSpPr>
        <p:spPr>
          <a:xfrm>
            <a:off x="3489756" y="1227436"/>
            <a:ext cx="2559496" cy="49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619003" y="986343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975066" y="1214718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37754" y="1572031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09042" y="2326911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448845" y="1227436"/>
            <a:ext cx="2040911" cy="1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448845" y="1049541"/>
            <a:ext cx="2859865" cy="1493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448845" y="1198446"/>
            <a:ext cx="3459870" cy="134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448845" y="1358966"/>
            <a:ext cx="4160604" cy="1183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448845" y="1720936"/>
            <a:ext cx="4600407" cy="82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448845" y="1417810"/>
            <a:ext cx="1393937" cy="112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448845" y="1646766"/>
            <a:ext cx="750000" cy="89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448845" y="2004079"/>
            <a:ext cx="212688" cy="53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01560" y="2920717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41363" y="1720936"/>
            <a:ext cx="4507889" cy="141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41363" y="1358966"/>
            <a:ext cx="4068086" cy="177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41363" y="1198446"/>
            <a:ext cx="3367352" cy="193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41363" y="1049541"/>
            <a:ext cx="2767347" cy="20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41363" y="1417810"/>
            <a:ext cx="1301419" cy="1718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41363" y="1646766"/>
            <a:ext cx="657482" cy="148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V="1">
            <a:off x="1541363" y="2003498"/>
            <a:ext cx="120170" cy="113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248170" y="3501893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624701" y="1358966"/>
            <a:ext cx="3984748" cy="22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624701" y="1198446"/>
            <a:ext cx="3284014" cy="236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624701" y="1049541"/>
            <a:ext cx="2684009" cy="251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624701" y="1418391"/>
            <a:ext cx="1218081" cy="214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624701" y="1646766"/>
            <a:ext cx="574144" cy="19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V="1">
            <a:off x="1624701" y="2004079"/>
            <a:ext cx="36832" cy="156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635091" y="3964718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011622" y="1198446"/>
            <a:ext cx="2897093" cy="282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011622" y="1049541"/>
            <a:ext cx="2297088" cy="297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011622" y="1418391"/>
            <a:ext cx="831160" cy="2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V="1">
            <a:off x="2011622" y="1646185"/>
            <a:ext cx="187223" cy="2381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661533" y="2004079"/>
            <a:ext cx="350089" cy="202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120389" y="4416686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496920" y="1049541"/>
            <a:ext cx="1811790" cy="343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496920" y="1418391"/>
            <a:ext cx="345862" cy="306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198845" y="1646766"/>
            <a:ext cx="298075" cy="283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661533" y="2004079"/>
            <a:ext cx="835387" cy="247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748187" y="4697570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496920" y="4479958"/>
            <a:ext cx="475046" cy="21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011622" y="4027990"/>
            <a:ext cx="960344" cy="66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624701" y="3565165"/>
            <a:ext cx="1347265" cy="113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41363" y="3136741"/>
            <a:ext cx="1430603" cy="156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198845" y="1646766"/>
            <a:ext cx="773121" cy="30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842782" y="1418391"/>
            <a:ext cx="129184" cy="327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2971966" y="1227436"/>
            <a:ext cx="517790" cy="347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2971966" y="1720936"/>
            <a:ext cx="3077286" cy="297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2971966" y="1358966"/>
            <a:ext cx="2637483" cy="33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2971966" y="1198446"/>
            <a:ext cx="1936749" cy="349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2971966" y="1049541"/>
            <a:ext cx="1336744" cy="364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355504" y="4756047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496920" y="4479958"/>
            <a:ext cx="1082363" cy="276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011622" y="4027990"/>
            <a:ext cx="1567661" cy="72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198845" y="1646766"/>
            <a:ext cx="1380438" cy="310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842782" y="1418391"/>
            <a:ext cx="736501" cy="333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579283" y="1358966"/>
            <a:ext cx="2030166" cy="339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579283" y="1198446"/>
            <a:ext cx="1329432" cy="355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579283" y="1049541"/>
            <a:ext cx="729427" cy="3706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899223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198845" y="1646766"/>
            <a:ext cx="1924157" cy="315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842782" y="1418391"/>
            <a:ext cx="1280220" cy="337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123002" y="1049541"/>
            <a:ext cx="185708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/>
          <p:cNvGrpSpPr/>
          <p:nvPr/>
        </p:nvGrpSpPr>
        <p:grpSpPr>
          <a:xfrm>
            <a:off x="4550750" y="4642989"/>
            <a:ext cx="439803" cy="432048"/>
            <a:chOff x="4325657" y="368979"/>
            <a:chExt cx="439803" cy="432048"/>
          </a:xfrm>
        </p:grpSpPr>
        <p:grpSp>
          <p:nvGrpSpPr>
            <p:cNvPr id="151" name="Группа 15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54" name="Овал 15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3" name="Прямоугольник 15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5-10</a:t>
              </a:r>
              <a:endParaRPr lang="ru-RU" sz="1050" dirty="0"/>
            </a:p>
          </p:txBody>
        </p:sp>
      </p:grpSp>
      <p:cxnSp>
        <p:nvCxnSpPr>
          <p:cNvPr id="157" name="Прямая соединительная линия 156"/>
          <p:cNvCxnSpPr>
            <a:stCxn id="154" idx="1"/>
            <a:endCxn id="173" idx="0"/>
          </p:cNvCxnSpPr>
          <p:nvPr/>
        </p:nvCxnSpPr>
        <p:spPr>
          <a:xfrm flipH="1">
            <a:off x="4123002" y="4706261"/>
            <a:ext cx="498775" cy="9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stCxn id="154" idx="1"/>
            <a:endCxn id="147" idx="7"/>
          </p:cNvCxnSpPr>
          <p:nvPr/>
        </p:nvCxnSpPr>
        <p:spPr>
          <a:xfrm flipH="1" flipV="1">
            <a:off x="2496920" y="4479958"/>
            <a:ext cx="2124857" cy="2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54" idx="1"/>
            <a:endCxn id="127" idx="7"/>
          </p:cNvCxnSpPr>
          <p:nvPr/>
        </p:nvCxnSpPr>
        <p:spPr>
          <a:xfrm flipH="1" flipV="1">
            <a:off x="2011622" y="4027990"/>
            <a:ext cx="2610155" cy="67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>
            <a:stCxn id="154" idx="1"/>
            <a:endCxn id="51" idx="4"/>
          </p:cNvCxnSpPr>
          <p:nvPr/>
        </p:nvCxnSpPr>
        <p:spPr>
          <a:xfrm flipH="1" flipV="1">
            <a:off x="2842782" y="1418391"/>
            <a:ext cx="1778995" cy="328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54" idx="1"/>
            <a:endCxn id="16" idx="3"/>
          </p:cNvCxnSpPr>
          <p:nvPr/>
        </p:nvCxnSpPr>
        <p:spPr>
          <a:xfrm flipV="1">
            <a:off x="4621777" y="1358966"/>
            <a:ext cx="987672" cy="334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>
            <a:stCxn id="154" idx="1"/>
            <a:endCxn id="21" idx="3"/>
          </p:cNvCxnSpPr>
          <p:nvPr/>
        </p:nvCxnSpPr>
        <p:spPr>
          <a:xfrm flipV="1">
            <a:off x="4621777" y="1198446"/>
            <a:ext cx="286938" cy="350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54" idx="1"/>
            <a:endCxn id="26" idx="4"/>
          </p:cNvCxnSpPr>
          <p:nvPr/>
        </p:nvCxnSpPr>
        <p:spPr>
          <a:xfrm flipH="1" flipV="1">
            <a:off x="4308710" y="1049541"/>
            <a:ext cx="313067" cy="365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/>
          <p:cNvGrpSpPr/>
          <p:nvPr/>
        </p:nvGrpSpPr>
        <p:grpSpPr>
          <a:xfrm>
            <a:off x="5068838" y="4273076"/>
            <a:ext cx="439803" cy="432048"/>
            <a:chOff x="4325657" y="368979"/>
            <a:chExt cx="439803" cy="432048"/>
          </a:xfrm>
        </p:grpSpPr>
        <p:grpSp>
          <p:nvGrpSpPr>
            <p:cNvPr id="180" name="Группа 17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83" name="Овал 18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82" name="Прямоугольник 18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5-9</a:t>
              </a:r>
              <a:endParaRPr lang="ru-RU" sz="1050" dirty="0"/>
            </a:p>
          </p:txBody>
        </p:sp>
      </p:grpSp>
      <p:cxnSp>
        <p:nvCxnSpPr>
          <p:cNvPr id="185" name="Прямая соединительная линия 184"/>
          <p:cNvCxnSpPr>
            <a:stCxn id="183" idx="1"/>
            <a:endCxn id="173" idx="0"/>
          </p:cNvCxnSpPr>
          <p:nvPr/>
        </p:nvCxnSpPr>
        <p:spPr>
          <a:xfrm flipH="1">
            <a:off x="4123002" y="4336348"/>
            <a:ext cx="1016863" cy="461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183" idx="1"/>
            <a:endCxn id="147" idx="7"/>
          </p:cNvCxnSpPr>
          <p:nvPr/>
        </p:nvCxnSpPr>
        <p:spPr>
          <a:xfrm flipH="1">
            <a:off x="2496920" y="4336348"/>
            <a:ext cx="2642945" cy="143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183" idx="1"/>
            <a:endCxn id="51" idx="4"/>
          </p:cNvCxnSpPr>
          <p:nvPr/>
        </p:nvCxnSpPr>
        <p:spPr>
          <a:xfrm flipH="1" flipV="1">
            <a:off x="2842782" y="1418391"/>
            <a:ext cx="2297083" cy="291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stCxn id="183" idx="1"/>
            <a:endCxn id="21" idx="3"/>
          </p:cNvCxnSpPr>
          <p:nvPr/>
        </p:nvCxnSpPr>
        <p:spPr>
          <a:xfrm flipH="1" flipV="1">
            <a:off x="4908715" y="1198446"/>
            <a:ext cx="231150" cy="31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>
            <a:stCxn id="183" idx="1"/>
            <a:endCxn id="26" idx="4"/>
          </p:cNvCxnSpPr>
          <p:nvPr/>
        </p:nvCxnSpPr>
        <p:spPr>
          <a:xfrm flipH="1" flipV="1">
            <a:off x="4308710" y="1049541"/>
            <a:ext cx="831155" cy="328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010" y="3903163"/>
            <a:ext cx="439803" cy="432048"/>
            <a:chOff x="4325657" y="368979"/>
            <a:chExt cx="439803" cy="432048"/>
          </a:xfrm>
        </p:grpSpPr>
        <p:grpSp>
          <p:nvGrpSpPr>
            <p:cNvPr id="191" name="Группа 19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2" name="Прямоугольник 19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5-7</a:t>
              </a:r>
              <a:endParaRPr lang="ru-RU" sz="1050" dirty="0"/>
            </a:p>
          </p:txBody>
        </p:sp>
      </p:grpSp>
      <p:cxnSp>
        <p:nvCxnSpPr>
          <p:cNvPr id="195" name="Прямая соединительная линия 194"/>
          <p:cNvCxnSpPr>
            <a:stCxn id="193" idx="1"/>
            <a:endCxn id="51" idx="4"/>
          </p:cNvCxnSpPr>
          <p:nvPr/>
        </p:nvCxnSpPr>
        <p:spPr>
          <a:xfrm flipH="1" flipV="1">
            <a:off x="2842782" y="1418391"/>
            <a:ext cx="2715255" cy="254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Группа 195"/>
          <p:cNvGrpSpPr/>
          <p:nvPr/>
        </p:nvGrpSpPr>
        <p:grpSpPr>
          <a:xfrm>
            <a:off x="5684347" y="3371088"/>
            <a:ext cx="439803" cy="432048"/>
            <a:chOff x="4325657" y="368979"/>
            <a:chExt cx="439803" cy="432048"/>
          </a:xfrm>
        </p:grpSpPr>
        <p:grpSp>
          <p:nvGrpSpPr>
            <p:cNvPr id="197" name="Группа 19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9" name="Овал 198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8" name="Прямоугольник 197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7-12</a:t>
              </a:r>
              <a:endParaRPr lang="ru-RU" sz="1050" dirty="0"/>
            </a:p>
          </p:txBody>
        </p:sp>
      </p:grpSp>
      <p:cxnSp>
        <p:nvCxnSpPr>
          <p:cNvPr id="201" name="Прямая соединительная линия 200"/>
          <p:cNvCxnSpPr>
            <a:stCxn id="199" idx="2"/>
            <a:endCxn id="183" idx="1"/>
          </p:cNvCxnSpPr>
          <p:nvPr/>
        </p:nvCxnSpPr>
        <p:spPr>
          <a:xfrm flipH="1">
            <a:off x="5139865" y="3587112"/>
            <a:ext cx="552237" cy="74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>
            <a:stCxn id="199" idx="2"/>
            <a:endCxn id="154" idx="1"/>
          </p:cNvCxnSpPr>
          <p:nvPr/>
        </p:nvCxnSpPr>
        <p:spPr>
          <a:xfrm flipH="1">
            <a:off x="4621777" y="3587112"/>
            <a:ext cx="1070325" cy="111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>
            <a:stCxn id="199" idx="2"/>
            <a:endCxn id="173" idx="0"/>
          </p:cNvCxnSpPr>
          <p:nvPr/>
        </p:nvCxnSpPr>
        <p:spPr>
          <a:xfrm flipH="1">
            <a:off x="4123002" y="3587112"/>
            <a:ext cx="1569100" cy="1210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stCxn id="199" idx="2"/>
            <a:endCxn id="143" idx="0"/>
          </p:cNvCxnSpPr>
          <p:nvPr/>
        </p:nvCxnSpPr>
        <p:spPr>
          <a:xfrm flipH="1">
            <a:off x="3579283" y="3587112"/>
            <a:ext cx="2112819" cy="116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>
            <a:stCxn id="199" idx="2"/>
            <a:endCxn id="147" idx="7"/>
          </p:cNvCxnSpPr>
          <p:nvPr/>
        </p:nvCxnSpPr>
        <p:spPr>
          <a:xfrm flipH="1">
            <a:off x="2496920" y="3587112"/>
            <a:ext cx="3195182" cy="892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>
            <a:stCxn id="199" idx="2"/>
            <a:endCxn id="127" idx="7"/>
          </p:cNvCxnSpPr>
          <p:nvPr/>
        </p:nvCxnSpPr>
        <p:spPr>
          <a:xfrm flipH="1">
            <a:off x="2011622" y="3587112"/>
            <a:ext cx="3680480" cy="44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>
            <a:stCxn id="199" idx="2"/>
            <a:endCxn id="104" idx="7"/>
          </p:cNvCxnSpPr>
          <p:nvPr/>
        </p:nvCxnSpPr>
        <p:spPr>
          <a:xfrm flipH="1" flipV="1">
            <a:off x="1624701" y="3565165"/>
            <a:ext cx="4067401" cy="21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>
            <a:stCxn id="199" idx="2"/>
            <a:endCxn id="78" idx="6"/>
          </p:cNvCxnSpPr>
          <p:nvPr/>
        </p:nvCxnSpPr>
        <p:spPr>
          <a:xfrm flipH="1" flipV="1">
            <a:off x="1541363" y="3136741"/>
            <a:ext cx="4150739" cy="450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9" idx="2"/>
            <a:endCxn id="3" idx="4"/>
          </p:cNvCxnSpPr>
          <p:nvPr/>
        </p:nvCxnSpPr>
        <p:spPr>
          <a:xfrm flipH="1" flipV="1">
            <a:off x="3489756" y="1227436"/>
            <a:ext cx="2202346" cy="2359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9" idx="2"/>
            <a:endCxn id="11" idx="3"/>
          </p:cNvCxnSpPr>
          <p:nvPr/>
        </p:nvCxnSpPr>
        <p:spPr>
          <a:xfrm flipV="1">
            <a:off x="5692102" y="1720936"/>
            <a:ext cx="357150" cy="1866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2"/>
            <a:endCxn id="16" idx="3"/>
          </p:cNvCxnSpPr>
          <p:nvPr/>
        </p:nvCxnSpPr>
        <p:spPr>
          <a:xfrm flipH="1" flipV="1">
            <a:off x="5609449" y="1358966"/>
            <a:ext cx="82653" cy="222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2"/>
            <a:endCxn id="21" idx="3"/>
          </p:cNvCxnSpPr>
          <p:nvPr/>
        </p:nvCxnSpPr>
        <p:spPr>
          <a:xfrm flipH="1" flipV="1">
            <a:off x="4908715" y="1198446"/>
            <a:ext cx="783387" cy="238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Группа 213"/>
          <p:cNvGrpSpPr/>
          <p:nvPr/>
        </p:nvGrpSpPr>
        <p:grpSpPr>
          <a:xfrm>
            <a:off x="5974739" y="2790353"/>
            <a:ext cx="439803" cy="432048"/>
            <a:chOff x="4325657" y="368979"/>
            <a:chExt cx="439803" cy="432048"/>
          </a:xfrm>
        </p:grpSpPr>
        <p:grpSp>
          <p:nvGrpSpPr>
            <p:cNvPr id="215" name="Группа 21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7" name="Овал 21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16" name="Прямоугольник 215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9-12</a:t>
              </a:r>
              <a:endParaRPr lang="ru-RU" sz="1050" dirty="0"/>
            </a:p>
          </p:txBody>
        </p:sp>
      </p:grpSp>
      <p:cxnSp>
        <p:nvCxnSpPr>
          <p:cNvPr id="219" name="Прямая соединительная линия 218"/>
          <p:cNvCxnSpPr>
            <a:stCxn id="217" idx="2"/>
            <a:endCxn id="154" idx="1"/>
          </p:cNvCxnSpPr>
          <p:nvPr/>
        </p:nvCxnSpPr>
        <p:spPr>
          <a:xfrm flipH="1">
            <a:off x="4621777" y="3006377"/>
            <a:ext cx="1360717" cy="169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>
            <a:stCxn id="217" idx="2"/>
            <a:endCxn id="143" idx="0"/>
          </p:cNvCxnSpPr>
          <p:nvPr/>
        </p:nvCxnSpPr>
        <p:spPr>
          <a:xfrm flipH="1">
            <a:off x="3579283" y="3006377"/>
            <a:ext cx="2403211" cy="1749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>
            <a:stCxn id="217" idx="2"/>
            <a:endCxn id="104" idx="7"/>
          </p:cNvCxnSpPr>
          <p:nvPr/>
        </p:nvCxnSpPr>
        <p:spPr>
          <a:xfrm flipH="1">
            <a:off x="1624701" y="3006377"/>
            <a:ext cx="4357793" cy="55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/>
          <p:cNvCxnSpPr>
            <a:stCxn id="217" idx="2"/>
            <a:endCxn id="78" idx="6"/>
          </p:cNvCxnSpPr>
          <p:nvPr/>
        </p:nvCxnSpPr>
        <p:spPr>
          <a:xfrm flipH="1">
            <a:off x="1541363" y="3006377"/>
            <a:ext cx="4441131" cy="130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217" idx="2"/>
            <a:endCxn id="3" idx="4"/>
          </p:cNvCxnSpPr>
          <p:nvPr/>
        </p:nvCxnSpPr>
        <p:spPr>
          <a:xfrm flipH="1" flipV="1">
            <a:off x="3489756" y="1227436"/>
            <a:ext cx="2492738" cy="177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>
            <a:stCxn id="217" idx="2"/>
            <a:endCxn id="11" idx="3"/>
          </p:cNvCxnSpPr>
          <p:nvPr/>
        </p:nvCxnSpPr>
        <p:spPr>
          <a:xfrm flipV="1">
            <a:off x="5982494" y="1720936"/>
            <a:ext cx="66758" cy="128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Группа 212"/>
          <p:cNvGrpSpPr/>
          <p:nvPr/>
        </p:nvGrpSpPr>
        <p:grpSpPr>
          <a:xfrm>
            <a:off x="6064046" y="2246041"/>
            <a:ext cx="478016" cy="432048"/>
            <a:chOff x="4325657" y="368979"/>
            <a:chExt cx="478016" cy="432048"/>
          </a:xfrm>
        </p:grpSpPr>
        <p:grpSp>
          <p:nvGrpSpPr>
            <p:cNvPr id="225" name="Группа 2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27" name="Овал 2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26" name="Прямоугольник 225"/>
            <p:cNvSpPr/>
            <p:nvPr/>
          </p:nvSpPr>
          <p:spPr>
            <a:xfrm>
              <a:off x="4325657" y="454198"/>
              <a:ext cx="47801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10-12</a:t>
              </a:r>
              <a:endParaRPr lang="ru-RU" sz="1050" dirty="0"/>
            </a:p>
          </p:txBody>
        </p:sp>
      </p:grpSp>
      <p:cxnSp>
        <p:nvCxnSpPr>
          <p:cNvPr id="230" name="Прямая соединительная линия 229"/>
          <p:cNvCxnSpPr>
            <a:stCxn id="228" idx="1"/>
            <a:endCxn id="78" idx="6"/>
          </p:cNvCxnSpPr>
          <p:nvPr/>
        </p:nvCxnSpPr>
        <p:spPr>
          <a:xfrm flipH="1">
            <a:off x="1541363" y="2492842"/>
            <a:ext cx="4553001" cy="643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28" idx="1"/>
            <a:endCxn id="3" idx="4"/>
          </p:cNvCxnSpPr>
          <p:nvPr/>
        </p:nvCxnSpPr>
        <p:spPr>
          <a:xfrm flipH="1" flipV="1">
            <a:off x="3489756" y="1227436"/>
            <a:ext cx="2604608" cy="126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78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194</Words>
  <Application>Microsoft Office PowerPoint</Application>
  <PresentationFormat>Экран (4:3)</PresentationFormat>
  <Paragraphs>131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8</cp:revision>
  <dcterms:created xsi:type="dcterms:W3CDTF">2022-03-05T17:41:31Z</dcterms:created>
  <dcterms:modified xsi:type="dcterms:W3CDTF">2022-03-05T20:09:14Z</dcterms:modified>
</cp:coreProperties>
</file>