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21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2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5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06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40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84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82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66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9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35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95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DD51A-36FB-4D87-BC4E-F820CC0AF735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575C-EBC4-404C-B9EE-3946768E3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80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19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160371" y="265294"/>
            <a:ext cx="504056" cy="504056"/>
            <a:chOff x="3563888" y="332656"/>
            <a:chExt cx="504056" cy="504056"/>
          </a:xfrm>
        </p:grpSpPr>
        <p:sp>
          <p:nvSpPr>
            <p:cNvPr id="4" name="Овал 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2699792" y="1052736"/>
            <a:ext cx="504056" cy="504056"/>
            <a:chOff x="3563888" y="332656"/>
            <a:chExt cx="504056" cy="504056"/>
          </a:xfrm>
        </p:grpSpPr>
        <p:sp>
          <p:nvSpPr>
            <p:cNvPr id="10" name="Овал 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607365" y="1052736"/>
            <a:ext cx="577598" cy="504056"/>
            <a:chOff x="3563888" y="332656"/>
            <a:chExt cx="577598" cy="504056"/>
          </a:xfrm>
        </p:grpSpPr>
        <p:sp>
          <p:nvSpPr>
            <p:cNvPr id="13" name="Овал 1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4427984" y="1052736"/>
            <a:ext cx="504056" cy="504056"/>
            <a:chOff x="3563888" y="332656"/>
            <a:chExt cx="504056" cy="504056"/>
          </a:xfrm>
        </p:grpSpPr>
        <p:sp>
          <p:nvSpPr>
            <p:cNvPr id="16" name="Овал 15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5220072" y="1060884"/>
            <a:ext cx="577598" cy="504056"/>
            <a:chOff x="3563888" y="332656"/>
            <a:chExt cx="577598" cy="504056"/>
          </a:xfrm>
        </p:grpSpPr>
        <p:sp>
          <p:nvSpPr>
            <p:cNvPr id="19" name="Овал 18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940714" y="1052736"/>
            <a:ext cx="504056" cy="504056"/>
            <a:chOff x="3563888" y="332656"/>
            <a:chExt cx="504056" cy="504056"/>
          </a:xfrm>
        </p:grpSpPr>
        <p:sp>
          <p:nvSpPr>
            <p:cNvPr id="22" name="Овал 21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1115616" y="1052736"/>
            <a:ext cx="504056" cy="504056"/>
            <a:chOff x="3563888" y="332656"/>
            <a:chExt cx="504056" cy="504056"/>
          </a:xfrm>
        </p:grpSpPr>
        <p:sp>
          <p:nvSpPr>
            <p:cNvPr id="25" name="Овал 2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cxnSp>
        <p:nvCxnSpPr>
          <p:cNvPr id="28" name="Прямая соединительная линия 27"/>
          <p:cNvCxnSpPr>
            <a:stCxn id="4" idx="3"/>
            <a:endCxn id="10" idx="0"/>
          </p:cNvCxnSpPr>
          <p:nvPr/>
        </p:nvCxnSpPr>
        <p:spPr>
          <a:xfrm flipH="1">
            <a:off x="2951820" y="695533"/>
            <a:ext cx="282368" cy="357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5"/>
            <a:endCxn id="13" idx="0"/>
          </p:cNvCxnSpPr>
          <p:nvPr/>
        </p:nvCxnSpPr>
        <p:spPr>
          <a:xfrm>
            <a:off x="3590610" y="695533"/>
            <a:ext cx="268783" cy="357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6" idx="1"/>
            <a:endCxn id="4" idx="6"/>
          </p:cNvCxnSpPr>
          <p:nvPr/>
        </p:nvCxnSpPr>
        <p:spPr>
          <a:xfrm flipH="1" flipV="1">
            <a:off x="3664427" y="517322"/>
            <a:ext cx="837374" cy="60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22" idx="7"/>
            <a:endCxn id="4" idx="2"/>
          </p:cNvCxnSpPr>
          <p:nvPr/>
        </p:nvCxnSpPr>
        <p:spPr>
          <a:xfrm flipV="1">
            <a:off x="2370953" y="517322"/>
            <a:ext cx="789418" cy="60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4" idx="6"/>
          </p:cNvCxnSpPr>
          <p:nvPr/>
        </p:nvCxnSpPr>
        <p:spPr>
          <a:xfrm>
            <a:off x="3664427" y="517322"/>
            <a:ext cx="1614308" cy="62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4" idx="2"/>
            <a:endCxn id="25" idx="7"/>
          </p:cNvCxnSpPr>
          <p:nvPr/>
        </p:nvCxnSpPr>
        <p:spPr>
          <a:xfrm flipH="1">
            <a:off x="1545855" y="517322"/>
            <a:ext cx="1614516" cy="60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58863" y="584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220110" y="772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27974" y="678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140071" y="637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858685" y="645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3651563" y="645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grpSp>
        <p:nvGrpSpPr>
          <p:cNvPr id="51" name="Группа 50"/>
          <p:cNvGrpSpPr/>
          <p:nvPr/>
        </p:nvGrpSpPr>
        <p:grpSpPr>
          <a:xfrm>
            <a:off x="2354495" y="1988840"/>
            <a:ext cx="504056" cy="504056"/>
            <a:chOff x="3563888" y="332656"/>
            <a:chExt cx="504056" cy="504056"/>
          </a:xfrm>
        </p:grpSpPr>
        <p:sp>
          <p:nvSpPr>
            <p:cNvPr id="52" name="Овал 51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e4</a:t>
              </a:r>
              <a:endParaRPr lang="ru-RU" dirty="0"/>
            </a:p>
          </p:txBody>
        </p:sp>
      </p:grpSp>
      <p:cxnSp>
        <p:nvCxnSpPr>
          <p:cNvPr id="54" name="Прямая соединительная линия 53"/>
          <p:cNvCxnSpPr>
            <a:stCxn id="10" idx="3"/>
            <a:endCxn id="52" idx="0"/>
          </p:cNvCxnSpPr>
          <p:nvPr/>
        </p:nvCxnSpPr>
        <p:spPr>
          <a:xfrm flipH="1">
            <a:off x="2606523" y="1482975"/>
            <a:ext cx="167086" cy="50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44770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grpSp>
        <p:nvGrpSpPr>
          <p:cNvPr id="58" name="Группа 57"/>
          <p:cNvGrpSpPr/>
          <p:nvPr/>
        </p:nvGrpSpPr>
        <p:grpSpPr>
          <a:xfrm>
            <a:off x="3119654" y="2020012"/>
            <a:ext cx="577598" cy="504056"/>
            <a:chOff x="3563888" y="332656"/>
            <a:chExt cx="577598" cy="504056"/>
          </a:xfrm>
        </p:grpSpPr>
        <p:sp>
          <p:nvSpPr>
            <p:cNvPr id="59" name="Овал 58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cxnSp>
        <p:nvCxnSpPr>
          <p:cNvPr id="61" name="Прямая соединительная линия 60"/>
          <p:cNvCxnSpPr>
            <a:stCxn id="10" idx="5"/>
            <a:endCxn id="59" idx="0"/>
          </p:cNvCxnSpPr>
          <p:nvPr/>
        </p:nvCxnSpPr>
        <p:spPr>
          <a:xfrm>
            <a:off x="3130031" y="1482975"/>
            <a:ext cx="241651" cy="537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3" idx="3"/>
            <a:endCxn id="59" idx="0"/>
          </p:cNvCxnSpPr>
          <p:nvPr/>
        </p:nvCxnSpPr>
        <p:spPr>
          <a:xfrm flipH="1">
            <a:off x="3371682" y="1482975"/>
            <a:ext cx="309500" cy="537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37558" y="1426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349156" y="1413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pSp>
        <p:nvGrpSpPr>
          <p:cNvPr id="73" name="Группа 72"/>
          <p:cNvGrpSpPr/>
          <p:nvPr/>
        </p:nvGrpSpPr>
        <p:grpSpPr>
          <a:xfrm>
            <a:off x="4827974" y="2020012"/>
            <a:ext cx="504056" cy="504056"/>
            <a:chOff x="3563888" y="332656"/>
            <a:chExt cx="504056" cy="504056"/>
          </a:xfrm>
        </p:grpSpPr>
        <p:sp>
          <p:nvSpPr>
            <p:cNvPr id="74" name="Овал 7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cxnSp>
        <p:nvCxnSpPr>
          <p:cNvPr id="76" name="Прямая соединительная линия 75"/>
          <p:cNvCxnSpPr>
            <a:stCxn id="16" idx="4"/>
            <a:endCxn id="74" idx="0"/>
          </p:cNvCxnSpPr>
          <p:nvPr/>
        </p:nvCxnSpPr>
        <p:spPr>
          <a:xfrm>
            <a:off x="4680012" y="1556792"/>
            <a:ext cx="399990" cy="463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19" idx="4"/>
            <a:endCxn id="74" idx="0"/>
          </p:cNvCxnSpPr>
          <p:nvPr/>
        </p:nvCxnSpPr>
        <p:spPr>
          <a:xfrm flipH="1">
            <a:off x="5080002" y="1564940"/>
            <a:ext cx="392098" cy="45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74063" y="1482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5069229" y="1482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grpSp>
        <p:nvGrpSpPr>
          <p:cNvPr id="82" name="Группа 81"/>
          <p:cNvGrpSpPr/>
          <p:nvPr/>
        </p:nvGrpSpPr>
        <p:grpSpPr>
          <a:xfrm>
            <a:off x="3864159" y="3125988"/>
            <a:ext cx="504056" cy="504056"/>
            <a:chOff x="3563888" y="332656"/>
            <a:chExt cx="504056" cy="504056"/>
          </a:xfrm>
        </p:grpSpPr>
        <p:sp>
          <p:nvSpPr>
            <p:cNvPr id="83" name="Овал 8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e2</a:t>
              </a:r>
              <a:endParaRPr lang="ru-RU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562473" y="2519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4680012" y="2752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93" name="Скругленная соединительная линия 92"/>
          <p:cNvCxnSpPr>
            <a:stCxn id="19" idx="4"/>
            <a:endCxn id="83" idx="0"/>
          </p:cNvCxnSpPr>
          <p:nvPr/>
        </p:nvCxnSpPr>
        <p:spPr>
          <a:xfrm rot="5400000">
            <a:off x="4013620" y="1667508"/>
            <a:ext cx="1561048" cy="1355913"/>
          </a:xfrm>
          <a:prstGeom prst="curvedConnector3">
            <a:avLst>
              <a:gd name="adj1" fmla="val 1024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кругленная соединительная линия 94"/>
          <p:cNvCxnSpPr>
            <a:stCxn id="10" idx="4"/>
            <a:endCxn id="83" idx="1"/>
          </p:cNvCxnSpPr>
          <p:nvPr/>
        </p:nvCxnSpPr>
        <p:spPr>
          <a:xfrm rot="16200000" flipH="1">
            <a:off x="2623392" y="1885220"/>
            <a:ext cx="1643013" cy="986156"/>
          </a:xfrm>
          <a:prstGeom prst="curvedConnector3">
            <a:avLst>
              <a:gd name="adj1" fmla="val 74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Группа 98"/>
          <p:cNvGrpSpPr/>
          <p:nvPr/>
        </p:nvGrpSpPr>
        <p:grpSpPr>
          <a:xfrm>
            <a:off x="4153591" y="2025007"/>
            <a:ext cx="504056" cy="504056"/>
            <a:chOff x="3563888" y="332656"/>
            <a:chExt cx="504056" cy="504056"/>
          </a:xfrm>
        </p:grpSpPr>
        <p:sp>
          <p:nvSpPr>
            <p:cNvPr id="100" name="Овал 9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e3</a:t>
              </a:r>
              <a:endParaRPr lang="ru-RU" dirty="0"/>
            </a:p>
          </p:txBody>
        </p:sp>
      </p:grpSp>
      <p:cxnSp>
        <p:nvCxnSpPr>
          <p:cNvPr id="102" name="Прямая соединительная линия 101"/>
          <p:cNvCxnSpPr>
            <a:stCxn id="16" idx="4"/>
            <a:endCxn id="100" idx="0"/>
          </p:cNvCxnSpPr>
          <p:nvPr/>
        </p:nvCxnSpPr>
        <p:spPr>
          <a:xfrm flipH="1">
            <a:off x="4405619" y="1556792"/>
            <a:ext cx="274393" cy="468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233239" y="1578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55576" y="2632266"/>
            <a:ext cx="504056" cy="504056"/>
            <a:chOff x="3563888" y="332656"/>
            <a:chExt cx="504056" cy="504056"/>
          </a:xfrm>
        </p:grpSpPr>
        <p:sp>
          <p:nvSpPr>
            <p:cNvPr id="5" name="Овал 4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</a:t>
              </a:r>
              <a:endParaRPr lang="ru-RU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267744" y="670406"/>
            <a:ext cx="504056" cy="504056"/>
            <a:chOff x="3563888" y="332656"/>
            <a:chExt cx="504056" cy="504056"/>
          </a:xfrm>
        </p:grpSpPr>
        <p:sp>
          <p:nvSpPr>
            <p:cNvPr id="8" name="Овал 7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e5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274181" y="1700808"/>
            <a:ext cx="504056" cy="504056"/>
            <a:chOff x="3563888" y="332656"/>
            <a:chExt cx="504056" cy="504056"/>
          </a:xfrm>
        </p:grpSpPr>
        <p:sp>
          <p:nvSpPr>
            <p:cNvPr id="11" name="Овал 1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e6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274181" y="2632266"/>
            <a:ext cx="504056" cy="504056"/>
            <a:chOff x="3563888" y="332656"/>
            <a:chExt cx="504056" cy="504056"/>
          </a:xfrm>
        </p:grpSpPr>
        <p:sp>
          <p:nvSpPr>
            <p:cNvPr id="14" name="Овал 1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e7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267744" y="3717032"/>
            <a:ext cx="504056" cy="504056"/>
            <a:chOff x="3563888" y="332656"/>
            <a:chExt cx="504056" cy="504056"/>
          </a:xfrm>
        </p:grpSpPr>
        <p:sp>
          <p:nvSpPr>
            <p:cNvPr id="17" name="Овал 1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e8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267744" y="4725144"/>
            <a:ext cx="577598" cy="504056"/>
            <a:chOff x="3563888" y="332656"/>
            <a:chExt cx="577598" cy="504056"/>
          </a:xfrm>
        </p:grpSpPr>
        <p:sp>
          <p:nvSpPr>
            <p:cNvPr id="20" name="Овал 1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e10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290193" y="5661248"/>
            <a:ext cx="577598" cy="504056"/>
            <a:chOff x="3563888" y="332656"/>
            <a:chExt cx="577598" cy="504056"/>
          </a:xfrm>
        </p:grpSpPr>
        <p:sp>
          <p:nvSpPr>
            <p:cNvPr id="23" name="Овал 2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e11</a:t>
              </a:r>
              <a:endParaRPr lang="ru-RU" dirty="0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1185815" y="1100645"/>
            <a:ext cx="1155746" cy="1605438"/>
            <a:chOff x="1185815" y="1100645"/>
            <a:chExt cx="1155746" cy="1605438"/>
          </a:xfrm>
        </p:grpSpPr>
        <p:cxnSp>
          <p:nvCxnSpPr>
            <p:cNvPr id="26" name="Прямая соединительная линия 25"/>
            <p:cNvCxnSpPr>
              <a:stCxn id="5" idx="7"/>
              <a:endCxn id="8" idx="3"/>
            </p:cNvCxnSpPr>
            <p:nvPr/>
          </p:nvCxnSpPr>
          <p:spPr>
            <a:xfrm flipV="1">
              <a:off x="1185815" y="1100645"/>
              <a:ext cx="1155746" cy="1605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75936" y="1331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3" name="Группа 82"/>
          <p:cNvGrpSpPr/>
          <p:nvPr/>
        </p:nvGrpSpPr>
        <p:grpSpPr>
          <a:xfrm>
            <a:off x="1259632" y="2506004"/>
            <a:ext cx="1014549" cy="378290"/>
            <a:chOff x="1259632" y="2506004"/>
            <a:chExt cx="1014549" cy="378290"/>
          </a:xfrm>
        </p:grpSpPr>
        <p:cxnSp>
          <p:nvCxnSpPr>
            <p:cNvPr id="32" name="Прямая соединительная линия 31"/>
            <p:cNvCxnSpPr>
              <a:stCxn id="5" idx="6"/>
              <a:endCxn id="14" idx="2"/>
            </p:cNvCxnSpPr>
            <p:nvPr/>
          </p:nvCxnSpPr>
          <p:spPr>
            <a:xfrm>
              <a:off x="1259632" y="2884294"/>
              <a:ext cx="1014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5926" y="25060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1185815" y="3062505"/>
            <a:ext cx="1081929" cy="906555"/>
            <a:chOff x="1185815" y="3062505"/>
            <a:chExt cx="1081929" cy="906555"/>
          </a:xfrm>
        </p:grpSpPr>
        <p:cxnSp>
          <p:nvCxnSpPr>
            <p:cNvPr id="35" name="Прямая соединительная линия 34"/>
            <p:cNvCxnSpPr>
              <a:stCxn id="5" idx="5"/>
              <a:endCxn id="17" idx="2"/>
            </p:cNvCxnSpPr>
            <p:nvPr/>
          </p:nvCxnSpPr>
          <p:spPr>
            <a:xfrm>
              <a:off x="1185815" y="3062505"/>
              <a:ext cx="1081929" cy="906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77622" y="341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1007604" y="3136322"/>
            <a:ext cx="1299855" cy="2776954"/>
            <a:chOff x="1007604" y="3136322"/>
            <a:chExt cx="1299855" cy="2776954"/>
          </a:xfrm>
        </p:grpSpPr>
        <p:cxnSp>
          <p:nvCxnSpPr>
            <p:cNvPr id="41" name="Прямая соединительная линия 40"/>
            <p:cNvCxnSpPr>
              <a:stCxn id="5" idx="4"/>
              <a:endCxn id="23" idx="2"/>
            </p:cNvCxnSpPr>
            <p:nvPr/>
          </p:nvCxnSpPr>
          <p:spPr>
            <a:xfrm>
              <a:off x="1007604" y="3136322"/>
              <a:ext cx="1282589" cy="2776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05773" y="52250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185815" y="1835532"/>
            <a:ext cx="1088366" cy="870551"/>
            <a:chOff x="1185815" y="1835532"/>
            <a:chExt cx="1088366" cy="870551"/>
          </a:xfrm>
        </p:grpSpPr>
        <p:cxnSp>
          <p:nvCxnSpPr>
            <p:cNvPr id="29" name="Прямая соединительная линия 28"/>
            <p:cNvCxnSpPr>
              <a:stCxn id="5" idx="7"/>
              <a:endCxn id="11" idx="2"/>
            </p:cNvCxnSpPr>
            <p:nvPr/>
          </p:nvCxnSpPr>
          <p:spPr>
            <a:xfrm flipV="1">
              <a:off x="1185815" y="1952836"/>
              <a:ext cx="1088366" cy="753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08020" y="18355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185815" y="3062505"/>
            <a:ext cx="1081929" cy="1914667"/>
            <a:chOff x="1185815" y="3062505"/>
            <a:chExt cx="1081929" cy="1914667"/>
          </a:xfrm>
        </p:grpSpPr>
        <p:cxnSp>
          <p:nvCxnSpPr>
            <p:cNvPr id="38" name="Прямая соединительная линия 37"/>
            <p:cNvCxnSpPr>
              <a:stCxn id="5" idx="5"/>
              <a:endCxn id="20" idx="2"/>
            </p:cNvCxnSpPr>
            <p:nvPr/>
          </p:nvCxnSpPr>
          <p:spPr>
            <a:xfrm>
              <a:off x="1185815" y="3062505"/>
              <a:ext cx="1081929" cy="19146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864285" y="41566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419872" y="1700808"/>
            <a:ext cx="504056" cy="504056"/>
            <a:chOff x="3563888" y="332656"/>
            <a:chExt cx="504056" cy="504056"/>
          </a:xfrm>
        </p:grpSpPr>
        <p:sp>
          <p:nvSpPr>
            <p:cNvPr id="51" name="Овал 50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2</a:t>
              </a:r>
              <a:endParaRPr lang="ru-RU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4572000" y="1700808"/>
            <a:ext cx="504056" cy="504056"/>
            <a:chOff x="3563888" y="332656"/>
            <a:chExt cx="504056" cy="504056"/>
          </a:xfrm>
        </p:grpSpPr>
        <p:sp>
          <p:nvSpPr>
            <p:cNvPr id="54" name="Овал 53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3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796136" y="1700808"/>
            <a:ext cx="504056" cy="504056"/>
            <a:chOff x="3563888" y="332656"/>
            <a:chExt cx="504056" cy="504056"/>
          </a:xfrm>
        </p:grpSpPr>
        <p:sp>
          <p:nvSpPr>
            <p:cNvPr id="57" name="Овал 56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ru-RU" dirty="0" smtClean="0"/>
                <a:t>4</a:t>
              </a:r>
              <a:endParaRPr lang="ru-RU" dirty="0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732240" y="1264114"/>
            <a:ext cx="504056" cy="504056"/>
            <a:chOff x="3563888" y="332656"/>
            <a:chExt cx="504056" cy="504056"/>
          </a:xfrm>
        </p:grpSpPr>
        <p:sp>
          <p:nvSpPr>
            <p:cNvPr id="60" name="Овал 59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7365" y="4000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e9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7596336" y="889873"/>
            <a:ext cx="577598" cy="504056"/>
            <a:chOff x="3563888" y="332656"/>
            <a:chExt cx="577598" cy="504056"/>
          </a:xfrm>
        </p:grpSpPr>
        <p:sp>
          <p:nvSpPr>
            <p:cNvPr id="63" name="Овал 62"/>
            <p:cNvSpPr/>
            <p:nvPr/>
          </p:nvSpPr>
          <p:spPr>
            <a:xfrm>
              <a:off x="3563888" y="332656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7365" y="4000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e12</a:t>
              </a:r>
              <a:endParaRPr lang="ru-RU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2697983" y="1100645"/>
            <a:ext cx="795706" cy="673980"/>
            <a:chOff x="2697983" y="1100645"/>
            <a:chExt cx="795706" cy="673980"/>
          </a:xfrm>
        </p:grpSpPr>
        <p:cxnSp>
          <p:nvCxnSpPr>
            <p:cNvPr id="65" name="Прямая соединительная линия 64"/>
            <p:cNvCxnSpPr>
              <a:stCxn id="51" idx="1"/>
              <a:endCxn id="8" idx="5"/>
            </p:cNvCxnSpPr>
            <p:nvPr/>
          </p:nvCxnSpPr>
          <p:spPr>
            <a:xfrm flipH="1" flipV="1">
              <a:off x="2697983" y="1100645"/>
              <a:ext cx="795706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5836" y="1252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2697983" y="1100645"/>
            <a:ext cx="1947834" cy="673980"/>
            <a:chOff x="2697983" y="1100645"/>
            <a:chExt cx="1947834" cy="673980"/>
          </a:xfrm>
        </p:grpSpPr>
        <p:cxnSp>
          <p:nvCxnSpPr>
            <p:cNvPr id="70" name="Прямая соединительная линия 69"/>
            <p:cNvCxnSpPr>
              <a:stCxn id="54" idx="1"/>
              <a:endCxn id="8" idx="5"/>
            </p:cNvCxnSpPr>
            <p:nvPr/>
          </p:nvCxnSpPr>
          <p:spPr>
            <a:xfrm flipH="1" flipV="1">
              <a:off x="2697983" y="1100645"/>
              <a:ext cx="1947834" cy="67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60908" y="1264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2771800" y="922434"/>
            <a:ext cx="3098153" cy="852191"/>
            <a:chOff x="1473847" y="1028593"/>
            <a:chExt cx="3098153" cy="852191"/>
          </a:xfrm>
        </p:grpSpPr>
        <p:cxnSp>
          <p:nvCxnSpPr>
            <p:cNvPr id="76" name="Прямая соединительная линия 75"/>
            <p:cNvCxnSpPr>
              <a:stCxn id="57" idx="1"/>
              <a:endCxn id="8" idx="6"/>
            </p:cNvCxnSpPr>
            <p:nvPr/>
          </p:nvCxnSpPr>
          <p:spPr>
            <a:xfrm flipH="1" flipV="1">
              <a:off x="1473847" y="1028593"/>
              <a:ext cx="3098153" cy="852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2771800" y="922434"/>
            <a:ext cx="3960440" cy="593708"/>
            <a:chOff x="998968" y="1326475"/>
            <a:chExt cx="3960440" cy="593708"/>
          </a:xfrm>
        </p:grpSpPr>
        <p:cxnSp>
          <p:nvCxnSpPr>
            <p:cNvPr id="88" name="Прямая соединительная линия 87"/>
            <p:cNvCxnSpPr>
              <a:stCxn id="60" idx="2"/>
              <a:endCxn id="8" idx="6"/>
            </p:cNvCxnSpPr>
            <p:nvPr/>
          </p:nvCxnSpPr>
          <p:spPr>
            <a:xfrm flipH="1" flipV="1">
              <a:off x="998968" y="1326475"/>
              <a:ext cx="3960440" cy="5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066388" y="14305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92" name="Группа 91"/>
          <p:cNvGrpSpPr/>
          <p:nvPr/>
        </p:nvGrpSpPr>
        <p:grpSpPr>
          <a:xfrm>
            <a:off x="2771800" y="656074"/>
            <a:ext cx="4898353" cy="369332"/>
            <a:chOff x="28416" y="1317570"/>
            <a:chExt cx="4898353" cy="369332"/>
          </a:xfrm>
        </p:grpSpPr>
        <p:cxnSp>
          <p:nvCxnSpPr>
            <p:cNvPr id="93" name="Прямая соединительная линия 92"/>
            <p:cNvCxnSpPr>
              <a:stCxn id="63" idx="1"/>
              <a:endCxn id="8" idx="6"/>
            </p:cNvCxnSpPr>
            <p:nvPr/>
          </p:nvCxnSpPr>
          <p:spPr>
            <a:xfrm flipH="1" flipV="1">
              <a:off x="28416" y="1583930"/>
              <a:ext cx="4898353" cy="41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40067" y="1317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3678250" y="2198514"/>
            <a:ext cx="2376264" cy="495193"/>
            <a:chOff x="3678250" y="2198514"/>
            <a:chExt cx="2376264" cy="495193"/>
          </a:xfrm>
        </p:grpSpPr>
        <p:cxnSp>
          <p:nvCxnSpPr>
            <p:cNvPr id="98" name="Скругленная соединительная линия 97"/>
            <p:cNvCxnSpPr>
              <a:stCxn id="51" idx="4"/>
              <a:endCxn id="57" idx="4"/>
            </p:cNvCxnSpPr>
            <p:nvPr/>
          </p:nvCxnSpPr>
          <p:spPr>
            <a:xfrm rot="16200000" flipH="1">
              <a:off x="4860032" y="1016732"/>
              <a:ext cx="12700" cy="237626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760796" y="23243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2778237" y="1650866"/>
            <a:ext cx="641635" cy="369332"/>
            <a:chOff x="4397940" y="1519921"/>
            <a:chExt cx="641635" cy="369332"/>
          </a:xfrm>
        </p:grpSpPr>
        <p:cxnSp>
          <p:nvCxnSpPr>
            <p:cNvPr id="102" name="Скругленная соединительная линия 101"/>
            <p:cNvCxnSpPr>
              <a:stCxn id="11" idx="6"/>
              <a:endCxn id="51" idx="2"/>
            </p:cNvCxnSpPr>
            <p:nvPr/>
          </p:nvCxnSpPr>
          <p:spPr>
            <a:xfrm>
              <a:off x="4397940" y="1821891"/>
              <a:ext cx="641635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0931" y="15199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2704421" y="1952836"/>
            <a:ext cx="715452" cy="753247"/>
            <a:chOff x="4049001" y="1877653"/>
            <a:chExt cx="715452" cy="753247"/>
          </a:xfrm>
        </p:grpSpPr>
        <p:cxnSp>
          <p:nvCxnSpPr>
            <p:cNvPr id="107" name="Скругленная соединительная линия 106"/>
            <p:cNvCxnSpPr>
              <a:stCxn id="14" idx="7"/>
              <a:endCxn id="51" idx="2"/>
            </p:cNvCxnSpPr>
            <p:nvPr/>
          </p:nvCxnSpPr>
          <p:spPr>
            <a:xfrm rot="5400000" flipH="1" flipV="1">
              <a:off x="4030103" y="1896551"/>
              <a:ext cx="753247" cy="71545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189922" y="2058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7983" y="2131047"/>
            <a:ext cx="795706" cy="1657994"/>
            <a:chOff x="3380048" y="1605568"/>
            <a:chExt cx="795706" cy="1657994"/>
          </a:xfrm>
        </p:grpSpPr>
        <p:cxnSp>
          <p:nvCxnSpPr>
            <p:cNvPr id="112" name="Скругленная соединительная линия 111"/>
            <p:cNvCxnSpPr>
              <a:endCxn id="51" idx="3"/>
            </p:cNvCxnSpPr>
            <p:nvPr/>
          </p:nvCxnSpPr>
          <p:spPr>
            <a:xfrm rot="5400000" flipH="1" flipV="1">
              <a:off x="2948904" y="2036712"/>
              <a:ext cx="1657994" cy="7957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633293" y="211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3671900" y="1768170"/>
            <a:ext cx="3312368" cy="1022050"/>
            <a:chOff x="3519500" y="1615770"/>
            <a:chExt cx="3312368" cy="1022050"/>
          </a:xfrm>
        </p:grpSpPr>
        <p:cxnSp>
          <p:nvCxnSpPr>
            <p:cNvPr id="117" name="Скругленная соединительная линия 116"/>
            <p:cNvCxnSpPr>
              <a:stCxn id="51" idx="4"/>
              <a:endCxn id="60" idx="4"/>
            </p:cNvCxnSpPr>
            <p:nvPr/>
          </p:nvCxnSpPr>
          <p:spPr>
            <a:xfrm rot="5400000" flipH="1" flipV="1">
              <a:off x="4957337" y="177933"/>
              <a:ext cx="436694" cy="3312368"/>
            </a:xfrm>
            <a:prstGeom prst="curvedConnector3">
              <a:avLst>
                <a:gd name="adj1" fmla="val -113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094085" y="226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2845342" y="2204864"/>
            <a:ext cx="826558" cy="2772308"/>
            <a:chOff x="3270678" y="1340873"/>
            <a:chExt cx="826558" cy="2772308"/>
          </a:xfrm>
        </p:grpSpPr>
        <p:cxnSp>
          <p:nvCxnSpPr>
            <p:cNvPr id="124" name="Скругленная соединительная линия 123"/>
            <p:cNvCxnSpPr>
              <a:stCxn id="21" idx="3"/>
              <a:endCxn id="51" idx="4"/>
            </p:cNvCxnSpPr>
            <p:nvPr/>
          </p:nvCxnSpPr>
          <p:spPr>
            <a:xfrm flipV="1">
              <a:off x="3270678" y="1340873"/>
              <a:ext cx="826558" cy="2772308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415596" y="3477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5076056" y="1900521"/>
            <a:ext cx="720080" cy="369332"/>
            <a:chOff x="4529873" y="2115895"/>
            <a:chExt cx="720080" cy="369332"/>
          </a:xfrm>
        </p:grpSpPr>
        <p:cxnSp>
          <p:nvCxnSpPr>
            <p:cNvPr id="129" name="Скругленная соединительная линия 128"/>
            <p:cNvCxnSpPr>
              <a:stCxn id="54" idx="6"/>
              <a:endCxn id="57" idx="2"/>
            </p:cNvCxnSpPr>
            <p:nvPr/>
          </p:nvCxnSpPr>
          <p:spPr>
            <a:xfrm>
              <a:off x="4529873" y="2168210"/>
              <a:ext cx="72008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736919" y="2115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2710769" y="1348529"/>
            <a:ext cx="1941397" cy="432447"/>
            <a:chOff x="3610782" y="1863079"/>
            <a:chExt cx="1941397" cy="432447"/>
          </a:xfrm>
        </p:grpSpPr>
        <p:cxnSp>
          <p:nvCxnSpPr>
            <p:cNvPr id="134" name="Скругленная соединительная линия 133"/>
            <p:cNvCxnSpPr>
              <a:stCxn id="11" idx="7"/>
              <a:endCxn id="54" idx="1"/>
            </p:cNvCxnSpPr>
            <p:nvPr/>
          </p:nvCxnSpPr>
          <p:spPr>
            <a:xfrm rot="5400000" flipH="1" flipV="1">
              <a:off x="4575131" y="1318477"/>
              <a:ext cx="12700" cy="1941397"/>
            </a:xfrm>
            <a:prstGeom prst="curvedConnector3">
              <a:avLst>
                <a:gd name="adj1" fmla="val 117493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314130" y="1863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2771800" y="1952836"/>
            <a:ext cx="1800200" cy="2016224"/>
            <a:chOff x="2801167" y="674118"/>
            <a:chExt cx="1800200" cy="2016224"/>
          </a:xfrm>
        </p:grpSpPr>
        <p:cxnSp>
          <p:nvCxnSpPr>
            <p:cNvPr id="140" name="Скругленная соединительная линия 139"/>
            <p:cNvCxnSpPr>
              <a:stCxn id="17" idx="6"/>
              <a:endCxn id="54" idx="2"/>
            </p:cNvCxnSpPr>
            <p:nvPr/>
          </p:nvCxnSpPr>
          <p:spPr>
            <a:xfrm flipV="1">
              <a:off x="2801167" y="674118"/>
              <a:ext cx="1800200" cy="2016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971256" y="2312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867791" y="2131047"/>
            <a:ext cx="1778026" cy="3782229"/>
            <a:chOff x="2719234" y="972569"/>
            <a:chExt cx="1778026" cy="3782229"/>
          </a:xfrm>
        </p:grpSpPr>
        <p:cxnSp>
          <p:nvCxnSpPr>
            <p:cNvPr id="147" name="Скругленная соединительная линия 146"/>
            <p:cNvCxnSpPr>
              <a:stCxn id="24" idx="3"/>
              <a:endCxn id="54" idx="3"/>
            </p:cNvCxnSpPr>
            <p:nvPr/>
          </p:nvCxnSpPr>
          <p:spPr>
            <a:xfrm flipV="1">
              <a:off x="2719234" y="972569"/>
              <a:ext cx="1778026" cy="3782229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028767" y="4248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51" name="Группа 150"/>
          <p:cNvGrpSpPr/>
          <p:nvPr/>
        </p:nvGrpSpPr>
        <p:grpSpPr>
          <a:xfrm>
            <a:off x="5002238" y="1393929"/>
            <a:ext cx="2846125" cy="818917"/>
            <a:chOff x="3604432" y="303799"/>
            <a:chExt cx="2846125" cy="818917"/>
          </a:xfrm>
        </p:grpSpPr>
        <p:cxnSp>
          <p:nvCxnSpPr>
            <p:cNvPr id="152" name="Скругленная соединительная линия 151"/>
            <p:cNvCxnSpPr>
              <a:stCxn id="54" idx="5"/>
              <a:endCxn id="63" idx="4"/>
            </p:cNvCxnSpPr>
            <p:nvPr/>
          </p:nvCxnSpPr>
          <p:spPr>
            <a:xfrm rot="5400000" flipH="1" flipV="1">
              <a:off x="4658936" y="-750705"/>
              <a:ext cx="737118" cy="2846125"/>
            </a:xfrm>
            <a:prstGeom prst="curvedConnector3">
              <a:avLst>
                <a:gd name="adj1" fmla="val -410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795013" y="75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338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</Words>
  <Application>Microsoft Office PowerPoint</Application>
  <PresentationFormat>Экран (4:3)</PresentationFormat>
  <Paragraphs>60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4</cp:revision>
  <dcterms:created xsi:type="dcterms:W3CDTF">2022-02-08T19:09:18Z</dcterms:created>
  <dcterms:modified xsi:type="dcterms:W3CDTF">2022-02-08T19:59:37Z</dcterms:modified>
</cp:coreProperties>
</file>