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8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5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160371" y="265294"/>
            <a:ext cx="504056" cy="504056"/>
            <a:chOff x="3563888" y="332656"/>
            <a:chExt cx="504056" cy="504056"/>
          </a:xfrm>
        </p:grpSpPr>
        <p:sp>
          <p:nvSpPr>
            <p:cNvPr id="4" name="Овал 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699792" y="1052736"/>
            <a:ext cx="504056" cy="504056"/>
            <a:chOff x="3563888" y="332656"/>
            <a:chExt cx="504056" cy="504056"/>
          </a:xfrm>
        </p:grpSpPr>
        <p:sp>
          <p:nvSpPr>
            <p:cNvPr id="10" name="Овал 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607365" y="1052736"/>
            <a:ext cx="577598" cy="504056"/>
            <a:chOff x="3563888" y="332656"/>
            <a:chExt cx="577598" cy="504056"/>
          </a:xfrm>
        </p:grpSpPr>
        <p:sp>
          <p:nvSpPr>
            <p:cNvPr id="13" name="Овал 1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427984" y="1052736"/>
            <a:ext cx="504056" cy="504056"/>
            <a:chOff x="3563888" y="332656"/>
            <a:chExt cx="504056" cy="504056"/>
          </a:xfrm>
        </p:grpSpPr>
        <p:sp>
          <p:nvSpPr>
            <p:cNvPr id="16" name="Овал 15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220072" y="1060884"/>
            <a:ext cx="577598" cy="504056"/>
            <a:chOff x="3563888" y="332656"/>
            <a:chExt cx="577598" cy="504056"/>
          </a:xfrm>
        </p:grpSpPr>
        <p:sp>
          <p:nvSpPr>
            <p:cNvPr id="19" name="Овал 1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40714" y="1052736"/>
            <a:ext cx="504056" cy="504056"/>
            <a:chOff x="3563888" y="332656"/>
            <a:chExt cx="504056" cy="504056"/>
          </a:xfrm>
        </p:grpSpPr>
        <p:sp>
          <p:nvSpPr>
            <p:cNvPr id="22" name="Овал 2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115616" y="1052736"/>
            <a:ext cx="504056" cy="504056"/>
            <a:chOff x="3563888" y="332656"/>
            <a:chExt cx="504056" cy="504056"/>
          </a:xfrm>
        </p:grpSpPr>
        <p:sp>
          <p:nvSpPr>
            <p:cNvPr id="25" name="Овал 2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cxnSp>
        <p:nvCxnSpPr>
          <p:cNvPr id="28" name="Прямая соединительная линия 27"/>
          <p:cNvCxnSpPr>
            <a:stCxn id="4" idx="3"/>
            <a:endCxn id="10" idx="0"/>
          </p:cNvCxnSpPr>
          <p:nvPr/>
        </p:nvCxnSpPr>
        <p:spPr>
          <a:xfrm flipH="1">
            <a:off x="2951820" y="695533"/>
            <a:ext cx="282368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13" idx="0"/>
          </p:cNvCxnSpPr>
          <p:nvPr/>
        </p:nvCxnSpPr>
        <p:spPr>
          <a:xfrm>
            <a:off x="3590610" y="695533"/>
            <a:ext cx="268783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6" idx="1"/>
            <a:endCxn id="4" idx="6"/>
          </p:cNvCxnSpPr>
          <p:nvPr/>
        </p:nvCxnSpPr>
        <p:spPr>
          <a:xfrm flipH="1" flipV="1">
            <a:off x="3664427" y="517322"/>
            <a:ext cx="837374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2" idx="7"/>
            <a:endCxn id="4" idx="2"/>
          </p:cNvCxnSpPr>
          <p:nvPr/>
        </p:nvCxnSpPr>
        <p:spPr>
          <a:xfrm flipV="1">
            <a:off x="2370953" y="517322"/>
            <a:ext cx="789418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6"/>
          </p:cNvCxnSpPr>
          <p:nvPr/>
        </p:nvCxnSpPr>
        <p:spPr>
          <a:xfrm>
            <a:off x="3664427" y="517322"/>
            <a:ext cx="161430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4" idx="2"/>
            <a:endCxn id="25" idx="7"/>
          </p:cNvCxnSpPr>
          <p:nvPr/>
        </p:nvCxnSpPr>
        <p:spPr>
          <a:xfrm flipH="1">
            <a:off x="1545855" y="517322"/>
            <a:ext cx="1614516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58863" y="58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220110" y="772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27974" y="67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140071" y="637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858685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651563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2354495" y="1988840"/>
            <a:ext cx="504056" cy="504056"/>
            <a:chOff x="3563888" y="332656"/>
            <a:chExt cx="504056" cy="504056"/>
          </a:xfrm>
        </p:grpSpPr>
        <p:sp>
          <p:nvSpPr>
            <p:cNvPr id="52" name="Овал 5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e4</a:t>
              </a:r>
              <a:endParaRPr lang="ru-RU" dirty="0"/>
            </a:p>
          </p:txBody>
        </p:sp>
      </p:grpSp>
      <p:cxnSp>
        <p:nvCxnSpPr>
          <p:cNvPr id="54" name="Прямая соединительная линия 53"/>
          <p:cNvCxnSpPr>
            <a:stCxn id="10" idx="3"/>
            <a:endCxn id="52" idx="0"/>
          </p:cNvCxnSpPr>
          <p:nvPr/>
        </p:nvCxnSpPr>
        <p:spPr>
          <a:xfrm flipH="1">
            <a:off x="2606523" y="1482975"/>
            <a:ext cx="167086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44770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3119654" y="2020012"/>
            <a:ext cx="577598" cy="504056"/>
            <a:chOff x="3563888" y="332656"/>
            <a:chExt cx="577598" cy="504056"/>
          </a:xfrm>
        </p:grpSpPr>
        <p:sp>
          <p:nvSpPr>
            <p:cNvPr id="59" name="Овал 5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cxnSp>
        <p:nvCxnSpPr>
          <p:cNvPr id="61" name="Прямая соединительная линия 60"/>
          <p:cNvCxnSpPr>
            <a:stCxn id="10" idx="5"/>
            <a:endCxn id="59" idx="0"/>
          </p:cNvCxnSpPr>
          <p:nvPr/>
        </p:nvCxnSpPr>
        <p:spPr>
          <a:xfrm>
            <a:off x="3130031" y="1482975"/>
            <a:ext cx="241651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3" idx="3"/>
            <a:endCxn id="59" idx="0"/>
          </p:cNvCxnSpPr>
          <p:nvPr/>
        </p:nvCxnSpPr>
        <p:spPr>
          <a:xfrm flipH="1">
            <a:off x="3371682" y="1482975"/>
            <a:ext cx="309500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37558" y="1426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349156" y="1413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4827974" y="2020012"/>
            <a:ext cx="504056" cy="504056"/>
            <a:chOff x="3563888" y="332656"/>
            <a:chExt cx="504056" cy="504056"/>
          </a:xfrm>
        </p:grpSpPr>
        <p:sp>
          <p:nvSpPr>
            <p:cNvPr id="74" name="Овал 7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cxnSp>
        <p:nvCxnSpPr>
          <p:cNvPr id="76" name="Прямая соединительная линия 75"/>
          <p:cNvCxnSpPr>
            <a:stCxn id="16" idx="4"/>
            <a:endCxn id="74" idx="0"/>
          </p:cNvCxnSpPr>
          <p:nvPr/>
        </p:nvCxnSpPr>
        <p:spPr>
          <a:xfrm>
            <a:off x="4680012" y="1556792"/>
            <a:ext cx="399990" cy="463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9" idx="4"/>
            <a:endCxn id="74" idx="0"/>
          </p:cNvCxnSpPr>
          <p:nvPr/>
        </p:nvCxnSpPr>
        <p:spPr>
          <a:xfrm flipH="1">
            <a:off x="5080002" y="1564940"/>
            <a:ext cx="392098" cy="45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4063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069229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3864159" y="3125988"/>
            <a:ext cx="504056" cy="504056"/>
            <a:chOff x="3563888" y="332656"/>
            <a:chExt cx="504056" cy="504056"/>
          </a:xfrm>
        </p:grpSpPr>
        <p:sp>
          <p:nvSpPr>
            <p:cNvPr id="83" name="Овал 8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ru-RU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562473" y="251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680012" y="2752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93" name="Скругленная соединительная линия 92"/>
          <p:cNvCxnSpPr>
            <a:stCxn id="19" idx="4"/>
            <a:endCxn id="83" idx="0"/>
          </p:cNvCxnSpPr>
          <p:nvPr/>
        </p:nvCxnSpPr>
        <p:spPr>
          <a:xfrm rot="5400000">
            <a:off x="4013620" y="1667508"/>
            <a:ext cx="1561048" cy="1355913"/>
          </a:xfrm>
          <a:prstGeom prst="curvedConnector3">
            <a:avLst>
              <a:gd name="adj1" fmla="val 1024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кругленная соединительная линия 94"/>
          <p:cNvCxnSpPr>
            <a:stCxn id="10" idx="4"/>
            <a:endCxn id="83" idx="1"/>
          </p:cNvCxnSpPr>
          <p:nvPr/>
        </p:nvCxnSpPr>
        <p:spPr>
          <a:xfrm rot="16200000" flipH="1">
            <a:off x="2623392" y="1885220"/>
            <a:ext cx="1643013" cy="986156"/>
          </a:xfrm>
          <a:prstGeom prst="curvedConnector3">
            <a:avLst>
              <a:gd name="adj1" fmla="val 7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4153591" y="2025007"/>
            <a:ext cx="504056" cy="504056"/>
            <a:chOff x="3563888" y="332656"/>
            <a:chExt cx="504056" cy="504056"/>
          </a:xfrm>
        </p:grpSpPr>
        <p:sp>
          <p:nvSpPr>
            <p:cNvPr id="100" name="Овал 9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e3</a:t>
              </a:r>
              <a:endParaRPr lang="ru-RU" dirty="0"/>
            </a:p>
          </p:txBody>
        </p:sp>
      </p:grpSp>
      <p:cxnSp>
        <p:nvCxnSpPr>
          <p:cNvPr id="102" name="Прямая соединительная линия 101"/>
          <p:cNvCxnSpPr>
            <a:stCxn id="16" idx="4"/>
            <a:endCxn id="100" idx="0"/>
          </p:cNvCxnSpPr>
          <p:nvPr/>
        </p:nvCxnSpPr>
        <p:spPr>
          <a:xfrm flipH="1">
            <a:off x="4405619" y="1556792"/>
            <a:ext cx="274393" cy="46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33239" y="1578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1393929"/>
            <a:ext cx="4980573" cy="4519347"/>
            <a:chOff x="1678162" y="-1297555"/>
            <a:chExt cx="4980573" cy="4519347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297555"/>
              <a:ext cx="4980573" cy="451934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33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952836"/>
            <a:ext cx="1088366" cy="753247"/>
            <a:chOff x="1185815" y="1952836"/>
            <a:chExt cx="1088366" cy="753247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1393929"/>
            <a:ext cx="4980573" cy="4519347"/>
            <a:chOff x="1678162" y="-1297555"/>
            <a:chExt cx="4980573" cy="4519347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297555"/>
              <a:ext cx="4980573" cy="451934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cxnSp>
        <p:nvCxnSpPr>
          <p:cNvPr id="3" name="Прямая соединительная линия 2"/>
          <p:cNvCxnSpPr/>
          <p:nvPr/>
        </p:nvCxnSpPr>
        <p:spPr>
          <a:xfrm>
            <a:off x="1341948" y="1401038"/>
            <a:ext cx="0" cy="320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946" y="421819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7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4356" y="2131046"/>
            <a:ext cx="1005276" cy="100527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361406"/>
              <a:ext cx="436604" cy="46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 e5, </a:t>
              </a:r>
            </a:p>
            <a:p>
              <a:r>
                <a:rPr lang="en-US" dirty="0" smtClean="0"/>
                <a:t>e7, e8,</a:t>
              </a:r>
            </a:p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sp>
        <p:nvSpPr>
          <p:cNvPr id="8" name="Овал 7"/>
          <p:cNvSpPr/>
          <p:nvPr/>
        </p:nvSpPr>
        <p:spPr>
          <a:xfrm flipH="1" flipV="1">
            <a:off x="674970" y="2087786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06290" y="3101982"/>
            <a:ext cx="68680" cy="68680"/>
            <a:chOff x="3563888" y="332656"/>
            <a:chExt cx="504056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633684"/>
              <a:ext cx="1014549" cy="250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12413" y="2989103"/>
            <a:ext cx="1155331" cy="979957"/>
            <a:chOff x="1112413" y="2989103"/>
            <a:chExt cx="1155331" cy="979957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12413" y="2989103"/>
              <a:ext cx="1155331" cy="979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12413" y="1952836"/>
            <a:ext cx="1161768" cy="430343"/>
            <a:chOff x="1112413" y="1952836"/>
            <a:chExt cx="1161768" cy="430343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12413" y="1952836"/>
              <a:ext cx="1161768" cy="325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12413" y="2989103"/>
            <a:ext cx="1155331" cy="1988069"/>
            <a:chOff x="1112413" y="2989103"/>
            <a:chExt cx="1155331" cy="1988069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12413" y="2989103"/>
              <a:ext cx="1155331" cy="1988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81665" y="1252969"/>
            <a:ext cx="2812024" cy="841512"/>
            <a:chOff x="681665" y="1252969"/>
            <a:chExt cx="2812024" cy="841512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>
              <a:off x="681665" y="1774625"/>
              <a:ext cx="2812024" cy="319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681665" y="1264683"/>
            <a:ext cx="3964152" cy="829798"/>
            <a:chOff x="681665" y="1264683"/>
            <a:chExt cx="3964152" cy="829798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>
              <a:off x="681665" y="1774625"/>
              <a:ext cx="3964152" cy="319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674970" y="1348529"/>
            <a:ext cx="5194983" cy="762116"/>
            <a:chOff x="-622983" y="1454688"/>
            <a:chExt cx="5194983" cy="762116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>
              <a:off x="-622983" y="1880784"/>
              <a:ext cx="5194983" cy="336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674970" y="1026461"/>
            <a:ext cx="6057270" cy="1084184"/>
            <a:chOff x="-1097862" y="1430502"/>
            <a:chExt cx="6057270" cy="1084184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>
              <a:off x="-1097862" y="1920183"/>
              <a:ext cx="6057270" cy="594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674970" y="656074"/>
            <a:ext cx="6995183" cy="1454571"/>
            <a:chOff x="-2068414" y="1317570"/>
            <a:chExt cx="6995183" cy="1454571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>
              <a:off x="-2068414" y="1625186"/>
              <a:ext cx="6995183" cy="1146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637384" y="2131047"/>
            <a:ext cx="4008433" cy="3644999"/>
            <a:chOff x="488827" y="972569"/>
            <a:chExt cx="4008433" cy="364499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488827" y="972569"/>
              <a:ext cx="4008433" cy="1005275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643734" y="3129973"/>
            <a:ext cx="2346526" cy="702141"/>
            <a:chOff x="-1108859" y="575473"/>
            <a:chExt cx="2346526" cy="702141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5400000">
              <a:off x="-170796" y="-362590"/>
              <a:ext cx="12700" cy="1888825"/>
            </a:xfrm>
            <a:prstGeom prst="curvedConnector4">
              <a:avLst>
                <a:gd name="adj1" fmla="val -1800000"/>
                <a:gd name="adj2" fmla="val 566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640630" y="3101982"/>
            <a:ext cx="2131170" cy="2527907"/>
            <a:chOff x="-551244" y="480120"/>
            <a:chExt cx="2131170" cy="2527907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5400000" flipH="1">
              <a:off x="-675282" y="604158"/>
              <a:ext cx="2127218" cy="1879142"/>
            </a:xfrm>
            <a:prstGeom prst="curvedConnector5">
              <a:avLst>
                <a:gd name="adj1" fmla="val -10746"/>
                <a:gd name="adj2" fmla="val 55792"/>
                <a:gd name="adj3" fmla="val 11074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637384" y="1393929"/>
            <a:ext cx="7210980" cy="3515881"/>
            <a:chOff x="-552245" y="-1297555"/>
            <a:chExt cx="7210980" cy="3515881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-552245" y="-1297555"/>
              <a:ext cx="7210980" cy="1742393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2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6151" y="1952836"/>
            <a:ext cx="1275481" cy="1214155"/>
            <a:chOff x="3563888" y="332656"/>
            <a:chExt cx="543237" cy="517118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912" y="338544"/>
              <a:ext cx="499213" cy="51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e1,e2,e3,</a:t>
              </a:r>
            </a:p>
            <a:p>
              <a:r>
                <a:rPr lang="en-US" dirty="0" smtClean="0"/>
                <a:t>e4,e5,e6,</a:t>
              </a:r>
            </a:p>
            <a:p>
              <a:r>
                <a:rPr lang="en-US" dirty="0" smtClean="0"/>
                <a:t>e7</a:t>
              </a:r>
              <a:r>
                <a:rPr lang="en-US" dirty="0" smtClean="0"/>
                <a:t>,e8,e10,</a:t>
              </a:r>
            </a:p>
            <a:p>
              <a:r>
                <a:rPr lang="en-US" dirty="0" smtClean="0"/>
                <a:t>e11,e12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086314" y="1952836"/>
            <a:ext cx="1187867" cy="430343"/>
            <a:chOff x="1086314" y="1952836"/>
            <a:chExt cx="1187867" cy="430343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086314" y="1952836"/>
              <a:ext cx="1187867" cy="17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0341" y="2013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086314" y="2963004"/>
            <a:ext cx="1181430" cy="2014168"/>
            <a:chOff x="1086314" y="2963004"/>
            <a:chExt cx="1181430" cy="2014168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086314" y="2963004"/>
              <a:ext cx="1181430" cy="201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50584" y="4340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15545" y="1454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87482" y="337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26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526209" y="520541"/>
            <a:ext cx="3343744" cy="1254083"/>
            <a:chOff x="984387" y="-908826"/>
            <a:chExt cx="3343744" cy="1254083"/>
          </a:xfrm>
        </p:grpSpPr>
        <p:cxnSp>
          <p:nvCxnSpPr>
            <p:cNvPr id="157" name="Скругленная соединительная линия 156"/>
            <p:cNvCxnSpPr>
              <a:stCxn id="11" idx="0"/>
              <a:endCxn id="57" idx="1"/>
            </p:cNvCxnSpPr>
            <p:nvPr/>
          </p:nvCxnSpPr>
          <p:spPr>
            <a:xfrm rot="16200000" flipH="1">
              <a:off x="2619350" y="-1363523"/>
              <a:ext cx="73817" cy="3343744"/>
            </a:xfrm>
            <a:prstGeom prst="curvedConnector3">
              <a:avLst>
                <a:gd name="adj1" fmla="val -1224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469929" y="-9088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2704420" y="2204864"/>
            <a:ext cx="3343744" cy="1257918"/>
            <a:chOff x="2073013" y="864513"/>
            <a:chExt cx="3343744" cy="1257918"/>
          </a:xfrm>
        </p:grpSpPr>
        <p:cxnSp>
          <p:nvCxnSpPr>
            <p:cNvPr id="163" name="Скругленная соединительная линия 162"/>
            <p:cNvCxnSpPr>
              <a:stCxn id="14" idx="5"/>
              <a:endCxn id="57" idx="4"/>
            </p:cNvCxnSpPr>
            <p:nvPr/>
          </p:nvCxnSpPr>
          <p:spPr>
            <a:xfrm rot="5400000" flipH="1" flipV="1">
              <a:off x="3316064" y="-378538"/>
              <a:ext cx="857641" cy="3343744"/>
            </a:xfrm>
            <a:prstGeom prst="curvedConnector3">
              <a:avLst>
                <a:gd name="adj1" fmla="val -352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38626" y="1753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845342" y="2204864"/>
            <a:ext cx="3202822" cy="2817604"/>
            <a:chOff x="2147301" y="581796"/>
            <a:chExt cx="3202822" cy="2817604"/>
          </a:xfrm>
        </p:grpSpPr>
        <p:cxnSp>
          <p:nvCxnSpPr>
            <p:cNvPr id="169" name="Скругленная соединительная линия 168"/>
            <p:cNvCxnSpPr>
              <a:stCxn id="21" idx="3"/>
              <a:endCxn id="57" idx="4"/>
            </p:cNvCxnSpPr>
            <p:nvPr/>
          </p:nvCxnSpPr>
          <p:spPr>
            <a:xfrm flipV="1">
              <a:off x="2147301" y="581796"/>
              <a:ext cx="3202822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479283" y="303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2109706" y="2131046"/>
            <a:ext cx="301686" cy="1838013"/>
            <a:chOff x="135836" y="248129"/>
            <a:chExt cx="301686" cy="1838013"/>
          </a:xfrm>
        </p:grpSpPr>
        <p:cxnSp>
          <p:nvCxnSpPr>
            <p:cNvPr id="175" name="Скругленная соединительная линия 174"/>
            <p:cNvCxnSpPr>
              <a:stCxn id="11" idx="3"/>
              <a:endCxn id="17" idx="2"/>
            </p:cNvCxnSpPr>
            <p:nvPr/>
          </p:nvCxnSpPr>
          <p:spPr>
            <a:xfrm rot="5400000">
              <a:off x="-585005" y="1127009"/>
              <a:ext cx="1838013" cy="80254"/>
            </a:xfrm>
            <a:prstGeom prst="curvedConnector4">
              <a:avLst>
                <a:gd name="adj1" fmla="val 25247"/>
                <a:gd name="adj2" fmla="val 1939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836" y="385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2526208" y="116632"/>
            <a:ext cx="4458059" cy="1584177"/>
            <a:chOff x="619670" y="-1016023"/>
            <a:chExt cx="4458059" cy="1584177"/>
          </a:xfrm>
        </p:grpSpPr>
        <p:cxnSp>
          <p:nvCxnSpPr>
            <p:cNvPr id="182" name="Скругленная соединительная линия 181"/>
            <p:cNvCxnSpPr>
              <a:stCxn id="11" idx="0"/>
              <a:endCxn id="60" idx="0"/>
            </p:cNvCxnSpPr>
            <p:nvPr/>
          </p:nvCxnSpPr>
          <p:spPr>
            <a:xfrm rot="5400000" flipH="1" flipV="1">
              <a:off x="2630353" y="-1879223"/>
              <a:ext cx="436694" cy="4458059"/>
            </a:xfrm>
            <a:prstGeom prst="curvedConnector3">
              <a:avLst>
                <a:gd name="adj1" fmla="val 29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658158" y="-1016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1843266" y="1952836"/>
            <a:ext cx="467955" cy="3024649"/>
            <a:chOff x="686024" y="47687"/>
            <a:chExt cx="467955" cy="3024649"/>
          </a:xfrm>
        </p:grpSpPr>
        <p:cxnSp>
          <p:nvCxnSpPr>
            <p:cNvPr id="192" name="Скругленная соединительная линия 191"/>
            <p:cNvCxnSpPr>
              <a:stCxn id="11" idx="2"/>
              <a:endCxn id="21" idx="1"/>
            </p:cNvCxnSpPr>
            <p:nvPr/>
          </p:nvCxnSpPr>
          <p:spPr>
            <a:xfrm rot="10800000" flipH="1" flipV="1">
              <a:off x="1116939" y="47687"/>
              <a:ext cx="37040" cy="3024336"/>
            </a:xfrm>
            <a:prstGeom prst="curvedConnector3">
              <a:avLst>
                <a:gd name="adj1" fmla="val -14702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86024" y="2703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98" name="Группа 197"/>
          <p:cNvGrpSpPr/>
          <p:nvPr/>
        </p:nvGrpSpPr>
        <p:grpSpPr>
          <a:xfrm>
            <a:off x="2299057" y="3136323"/>
            <a:ext cx="301686" cy="580710"/>
            <a:chOff x="615864" y="832067"/>
            <a:chExt cx="301686" cy="580710"/>
          </a:xfrm>
        </p:grpSpPr>
        <p:cxnSp>
          <p:nvCxnSpPr>
            <p:cNvPr id="199" name="Скругленная соединительная линия 198"/>
            <p:cNvCxnSpPr>
              <a:stCxn id="14" idx="4"/>
              <a:endCxn id="17" idx="0"/>
            </p:cNvCxnSpPr>
            <p:nvPr/>
          </p:nvCxnSpPr>
          <p:spPr>
            <a:xfrm rot="5400000">
              <a:off x="549443" y="1119203"/>
              <a:ext cx="580710" cy="6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615864" y="986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526209" y="3136322"/>
            <a:ext cx="464051" cy="2776954"/>
            <a:chOff x="773616" y="581822"/>
            <a:chExt cx="464051" cy="2776954"/>
          </a:xfrm>
        </p:grpSpPr>
        <p:cxnSp>
          <p:nvCxnSpPr>
            <p:cNvPr id="204" name="Скругленная соединительная линия 203"/>
            <p:cNvCxnSpPr>
              <a:stCxn id="14" idx="4"/>
              <a:endCxn id="24" idx="3"/>
            </p:cNvCxnSpPr>
            <p:nvPr/>
          </p:nvCxnSpPr>
          <p:spPr>
            <a:xfrm rot="16200000" flipH="1">
              <a:off x="-444070" y="1799508"/>
              <a:ext cx="2776954" cy="341582"/>
            </a:xfrm>
            <a:prstGeom prst="curvedConnector4">
              <a:avLst>
                <a:gd name="adj1" fmla="val 21505"/>
                <a:gd name="adj2" fmla="val 1669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35981" y="908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296615" y="4227438"/>
            <a:ext cx="301686" cy="504056"/>
            <a:chOff x="1219627" y="1284402"/>
            <a:chExt cx="301686" cy="504056"/>
          </a:xfrm>
        </p:grpSpPr>
        <p:cxnSp>
          <p:nvCxnSpPr>
            <p:cNvPr id="212" name="Скругленная соединительная линия 211"/>
            <p:cNvCxnSpPr>
              <a:stCxn id="17" idx="4"/>
              <a:endCxn id="20" idx="0"/>
            </p:cNvCxnSpPr>
            <p:nvPr/>
          </p:nvCxnSpPr>
          <p:spPr>
            <a:xfrm rot="5400000">
              <a:off x="1190756" y="1530080"/>
              <a:ext cx="5040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219627" y="13517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6" name="Группа 215"/>
          <p:cNvGrpSpPr/>
          <p:nvPr/>
        </p:nvGrpSpPr>
        <p:grpSpPr>
          <a:xfrm>
            <a:off x="2845342" y="1768170"/>
            <a:ext cx="4138926" cy="3209002"/>
            <a:chOff x="1051492" y="206695"/>
            <a:chExt cx="4138926" cy="3209002"/>
          </a:xfrm>
        </p:grpSpPr>
        <p:cxnSp>
          <p:nvCxnSpPr>
            <p:cNvPr id="217" name="Скругленная соединительная линия 216"/>
            <p:cNvCxnSpPr>
              <a:stCxn id="21" idx="3"/>
              <a:endCxn id="60" idx="4"/>
            </p:cNvCxnSpPr>
            <p:nvPr/>
          </p:nvCxnSpPr>
          <p:spPr>
            <a:xfrm flipV="1">
              <a:off x="1051492" y="206695"/>
              <a:ext cx="4138926" cy="320900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262161" y="1626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2470114" y="5229200"/>
            <a:ext cx="301686" cy="432048"/>
            <a:chOff x="1278240" y="2607338"/>
            <a:chExt cx="301686" cy="432048"/>
          </a:xfrm>
        </p:grpSpPr>
        <p:cxnSp>
          <p:nvCxnSpPr>
            <p:cNvPr id="225" name="Скругленная соединительная линия 224"/>
            <p:cNvCxnSpPr>
              <a:stCxn id="20" idx="4"/>
              <a:endCxn id="23" idx="0"/>
            </p:cNvCxnSpPr>
            <p:nvPr/>
          </p:nvCxnSpPr>
          <p:spPr>
            <a:xfrm rot="16200000" flipH="1">
              <a:off x="1123098" y="2812137"/>
              <a:ext cx="432048" cy="224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278240" y="2638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2867791" y="1393929"/>
            <a:ext cx="4980573" cy="4519347"/>
            <a:chOff x="1678162" y="-1297555"/>
            <a:chExt cx="4980573" cy="4519347"/>
          </a:xfrm>
        </p:grpSpPr>
        <p:cxnSp>
          <p:nvCxnSpPr>
            <p:cNvPr id="230" name="Скругленная соединительная линия 229"/>
            <p:cNvCxnSpPr>
              <a:stCxn id="24" idx="3"/>
              <a:endCxn id="63" idx="4"/>
            </p:cNvCxnSpPr>
            <p:nvPr/>
          </p:nvCxnSpPr>
          <p:spPr>
            <a:xfrm flipV="1">
              <a:off x="1678162" y="-1297555"/>
              <a:ext cx="4980573" cy="451934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529481" y="1848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4377876" y="3244334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1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27584" y="1844824"/>
            <a:ext cx="1275481" cy="1214155"/>
            <a:chOff x="3563888" y="332656"/>
            <a:chExt cx="543237" cy="517118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912" y="338544"/>
              <a:ext cx="499213" cy="51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e1,e2,e3,</a:t>
              </a:r>
            </a:p>
            <a:p>
              <a:r>
                <a:rPr lang="en-US" dirty="0" smtClean="0"/>
                <a:t>e4,e5,e6,</a:t>
              </a:r>
            </a:p>
            <a:p>
              <a:r>
                <a:rPr lang="en-US" dirty="0" smtClean="0"/>
                <a:t>e7</a:t>
              </a:r>
              <a:r>
                <a:rPr lang="en-US" dirty="0" smtClean="0"/>
                <a:t>,e8,e10,</a:t>
              </a:r>
            </a:p>
            <a:p>
              <a:r>
                <a:rPr lang="en-US" dirty="0" smtClean="0"/>
                <a:t>e11,e12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987824" y="2184539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419328" y="1340768"/>
            <a:ext cx="1820524" cy="843770"/>
            <a:chOff x="-487210" y="208113"/>
            <a:chExt cx="1820524" cy="843770"/>
          </a:xfrm>
        </p:grpSpPr>
        <p:cxnSp>
          <p:nvCxnSpPr>
            <p:cNvPr id="11" name="Скругленная соединительная линия 10"/>
            <p:cNvCxnSpPr>
              <a:stCxn id="5" idx="0"/>
              <a:endCxn id="8" idx="0"/>
            </p:cNvCxnSpPr>
            <p:nvPr/>
          </p:nvCxnSpPr>
          <p:spPr>
            <a:xfrm rot="16200000" flipH="1">
              <a:off x="253194" y="-28236"/>
              <a:ext cx="339715" cy="1820524"/>
            </a:xfrm>
            <a:prstGeom prst="curvedConnector3">
              <a:avLst>
                <a:gd name="adj1" fmla="val -672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1206" y="208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011071" y="2132856"/>
            <a:ext cx="1020230" cy="369332"/>
            <a:chOff x="236274" y="2556240"/>
            <a:chExt cx="1020230" cy="369332"/>
          </a:xfrm>
        </p:grpSpPr>
        <p:cxnSp>
          <p:nvCxnSpPr>
            <p:cNvPr id="16" name="Прямая соединительная линия 15"/>
            <p:cNvCxnSpPr>
              <a:stCxn id="9" idx="1"/>
            </p:cNvCxnSpPr>
            <p:nvPr/>
          </p:nvCxnSpPr>
          <p:spPr>
            <a:xfrm flipH="1">
              <a:off x="236274" y="2859951"/>
              <a:ext cx="1020230" cy="22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7916" y="2556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835696" y="2503929"/>
            <a:ext cx="1404156" cy="369332"/>
            <a:chOff x="-559218" y="-860974"/>
            <a:chExt cx="1404156" cy="369332"/>
          </a:xfrm>
        </p:grpSpPr>
        <p:cxnSp>
          <p:nvCxnSpPr>
            <p:cNvPr id="25" name="Скругленная соединительная линия 24"/>
            <p:cNvCxnSpPr>
              <a:endCxn id="8" idx="4"/>
            </p:cNvCxnSpPr>
            <p:nvPr/>
          </p:nvCxnSpPr>
          <p:spPr>
            <a:xfrm flipV="1">
              <a:off x="-559218" y="-676308"/>
              <a:ext cx="1404156" cy="164343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626" y="-860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517006" y="2688595"/>
            <a:ext cx="1722845" cy="605681"/>
            <a:chOff x="-877908" y="-131602"/>
            <a:chExt cx="1722845" cy="605681"/>
          </a:xfrm>
        </p:grpSpPr>
        <p:cxnSp>
          <p:nvCxnSpPr>
            <p:cNvPr id="30" name="Скругленная соединительная линия 29"/>
            <p:cNvCxnSpPr>
              <a:stCxn id="6" idx="2"/>
              <a:endCxn id="8" idx="4"/>
            </p:cNvCxnSpPr>
            <p:nvPr/>
          </p:nvCxnSpPr>
          <p:spPr>
            <a:xfrm rot="5400000" flipH="1" flipV="1">
              <a:off x="-201677" y="-807833"/>
              <a:ext cx="370384" cy="1722845"/>
            </a:xfrm>
            <a:prstGeom prst="curvedConnector3">
              <a:avLst>
                <a:gd name="adj1" fmla="val -617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65325" y="104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82227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244</Words>
  <Application>Microsoft Office PowerPoint</Application>
  <PresentationFormat>Экран (4:3)</PresentationFormat>
  <Paragraphs>220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6</cp:revision>
  <dcterms:created xsi:type="dcterms:W3CDTF">2022-02-08T19:09:18Z</dcterms:created>
  <dcterms:modified xsi:type="dcterms:W3CDTF">2022-02-08T20:19:59Z</dcterms:modified>
</cp:coreProperties>
</file>