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221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71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4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38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93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5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0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08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04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85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4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166A-6A68-4AC2-9066-2642644E754C}" type="datetimeFigureOut">
              <a:rPr lang="ru-RU" smtClean="0"/>
              <a:t>12.12.2021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843B1-0756-4871-ABDA-9CCF3B6CA1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80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406559" y="707988"/>
            <a:ext cx="648072" cy="895455"/>
            <a:chOff x="2627784" y="877362"/>
            <a:chExt cx="648072" cy="895454"/>
          </a:xfrm>
        </p:grpSpPr>
        <p:sp>
          <p:nvSpPr>
            <p:cNvPr id="4" name="TextBox 3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" name="Прямая соединительная линия 7"/>
          <p:cNvCxnSpPr/>
          <p:nvPr/>
        </p:nvCxnSpPr>
        <p:spPr>
          <a:xfrm flipH="1">
            <a:off x="2025051" y="985346"/>
            <a:ext cx="238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025051" y="1448753"/>
            <a:ext cx="238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38179" y="61601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616014"/>
                <a:ext cx="28803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38179" y="108949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1089497"/>
                <a:ext cx="28803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4406559" y="1744833"/>
            <a:ext cx="648072" cy="895455"/>
            <a:chOff x="2627784" y="877362"/>
            <a:chExt cx="648072" cy="895454"/>
          </a:xfrm>
        </p:grpSpPr>
        <p:sp>
          <p:nvSpPr>
            <p:cNvPr id="14" name="TextBox 13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H="1">
            <a:off x="0" y="2022193"/>
            <a:ext cx="44065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025051" y="2485598"/>
            <a:ext cx="238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038179" y="165286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1652861"/>
                <a:ext cx="28803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38179" y="212634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212634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5630123" y="1194125"/>
            <a:ext cx="648072" cy="895455"/>
            <a:chOff x="2627784" y="877362"/>
            <a:chExt cx="648072" cy="895454"/>
          </a:xfrm>
        </p:grpSpPr>
        <p:sp>
          <p:nvSpPr>
            <p:cNvPr id="21" name="TextBox 2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4" name="Соединительная линия уступом 23"/>
          <p:cNvCxnSpPr>
            <a:stCxn id="5" idx="3"/>
          </p:cNvCxnSpPr>
          <p:nvPr/>
        </p:nvCxnSpPr>
        <p:spPr>
          <a:xfrm>
            <a:off x="5054631" y="1155714"/>
            <a:ext cx="576064" cy="2623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5" idx="3"/>
          </p:cNvCxnSpPr>
          <p:nvPr/>
        </p:nvCxnSpPr>
        <p:spPr>
          <a:xfrm flipV="1">
            <a:off x="5054631" y="1918491"/>
            <a:ext cx="576064" cy="27406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6901123" y="1127040"/>
            <a:ext cx="648072" cy="895455"/>
            <a:chOff x="2627784" y="877362"/>
            <a:chExt cx="648072" cy="895454"/>
          </a:xfrm>
        </p:grpSpPr>
        <p:sp>
          <p:nvSpPr>
            <p:cNvPr id="31" name="TextBox 3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" name="Соединительная линия уступом 36"/>
          <p:cNvCxnSpPr>
            <a:stCxn id="22" idx="3"/>
          </p:cNvCxnSpPr>
          <p:nvPr/>
        </p:nvCxnSpPr>
        <p:spPr>
          <a:xfrm>
            <a:off x="6278195" y="1641853"/>
            <a:ext cx="632668" cy="27663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40"/>
          <p:cNvGrpSpPr/>
          <p:nvPr/>
        </p:nvGrpSpPr>
        <p:grpSpPr>
          <a:xfrm>
            <a:off x="4442563" y="2801281"/>
            <a:ext cx="648072" cy="895455"/>
            <a:chOff x="2627784" y="877362"/>
            <a:chExt cx="648072" cy="895454"/>
          </a:xfrm>
        </p:grpSpPr>
        <p:sp>
          <p:nvSpPr>
            <p:cNvPr id="42" name="TextBox 41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4" name="Прямая соединительная линия 43"/>
          <p:cNvCxnSpPr/>
          <p:nvPr/>
        </p:nvCxnSpPr>
        <p:spPr>
          <a:xfrm flipH="1">
            <a:off x="2025051" y="3078641"/>
            <a:ext cx="2417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2025051" y="3542046"/>
            <a:ext cx="2417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74183" y="2709309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2709309"/>
                <a:ext cx="28803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74183" y="318279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3182791"/>
                <a:ext cx="28803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Группа 47"/>
          <p:cNvGrpSpPr/>
          <p:nvPr/>
        </p:nvGrpSpPr>
        <p:grpSpPr>
          <a:xfrm>
            <a:off x="4442563" y="3838128"/>
            <a:ext cx="648072" cy="895455"/>
            <a:chOff x="2627784" y="877362"/>
            <a:chExt cx="648072" cy="895454"/>
          </a:xfrm>
        </p:grpSpPr>
        <p:sp>
          <p:nvSpPr>
            <p:cNvPr id="49" name="TextBox 48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1" name="Прямая соединительная линия 50"/>
          <p:cNvCxnSpPr/>
          <p:nvPr/>
        </p:nvCxnSpPr>
        <p:spPr>
          <a:xfrm flipH="1">
            <a:off x="0" y="4115486"/>
            <a:ext cx="4442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0" y="4578893"/>
            <a:ext cx="4442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074183" y="374615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3746154"/>
                <a:ext cx="288032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74183" y="421963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4219637"/>
                <a:ext cx="288032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Группа 54"/>
          <p:cNvGrpSpPr/>
          <p:nvPr/>
        </p:nvGrpSpPr>
        <p:grpSpPr>
          <a:xfrm>
            <a:off x="5666699" y="5134603"/>
            <a:ext cx="648072" cy="895455"/>
            <a:chOff x="2627784" y="877362"/>
            <a:chExt cx="648072" cy="895454"/>
          </a:xfrm>
        </p:grpSpPr>
        <p:sp>
          <p:nvSpPr>
            <p:cNvPr id="56" name="TextBox 55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8" name="Соединительная линия уступом 57"/>
          <p:cNvCxnSpPr>
            <a:stCxn id="43" idx="3"/>
          </p:cNvCxnSpPr>
          <p:nvPr/>
        </p:nvCxnSpPr>
        <p:spPr>
          <a:xfrm>
            <a:off x="5090635" y="3249009"/>
            <a:ext cx="576064" cy="2623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50" idx="3"/>
          </p:cNvCxnSpPr>
          <p:nvPr/>
        </p:nvCxnSpPr>
        <p:spPr>
          <a:xfrm flipV="1">
            <a:off x="5090635" y="4011786"/>
            <a:ext cx="576064" cy="27406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6901123" y="4161873"/>
            <a:ext cx="648072" cy="895455"/>
            <a:chOff x="2627784" y="877362"/>
            <a:chExt cx="648072" cy="895454"/>
          </a:xfrm>
        </p:grpSpPr>
        <p:sp>
          <p:nvSpPr>
            <p:cNvPr id="61" name="TextBox 6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7" name="Соединительная линия уступом 66"/>
          <p:cNvCxnSpPr>
            <a:stCxn id="57" idx="3"/>
          </p:cNvCxnSpPr>
          <p:nvPr/>
        </p:nvCxnSpPr>
        <p:spPr>
          <a:xfrm flipV="1">
            <a:off x="6314771" y="5503935"/>
            <a:ext cx="586352" cy="7839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V="1">
            <a:off x="3898319" y="985346"/>
            <a:ext cx="0" cy="3933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>
            <a:off x="3898319" y="4900482"/>
            <a:ext cx="3002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Овал 153"/>
          <p:cNvSpPr/>
          <p:nvPr/>
        </p:nvSpPr>
        <p:spPr>
          <a:xfrm>
            <a:off x="3842203" y="93212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5" name="Прямая соединительная линия 154"/>
          <p:cNvCxnSpPr/>
          <p:nvPr/>
        </p:nvCxnSpPr>
        <p:spPr>
          <a:xfrm flipV="1">
            <a:off x="3680933" y="2011185"/>
            <a:ext cx="0" cy="3046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Овал 155"/>
          <p:cNvSpPr/>
          <p:nvPr/>
        </p:nvSpPr>
        <p:spPr>
          <a:xfrm>
            <a:off x="3624817" y="195796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9" name="Прямая соединительная линия 158"/>
          <p:cNvCxnSpPr/>
          <p:nvPr/>
        </p:nvCxnSpPr>
        <p:spPr>
          <a:xfrm flipH="1">
            <a:off x="3678039" y="5052882"/>
            <a:ext cx="322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>
            <a:off x="4292795" y="219242"/>
            <a:ext cx="0" cy="3327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Овал 162"/>
          <p:cNvSpPr/>
          <p:nvPr/>
        </p:nvSpPr>
        <p:spPr>
          <a:xfrm>
            <a:off x="4236679" y="349372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5" name="Прямая соединительная линия 164"/>
          <p:cNvCxnSpPr/>
          <p:nvPr/>
        </p:nvCxnSpPr>
        <p:spPr>
          <a:xfrm flipH="1">
            <a:off x="4292795" y="668003"/>
            <a:ext cx="2315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4076771" y="600187"/>
            <a:ext cx="0" cy="351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Овал 175"/>
          <p:cNvSpPr/>
          <p:nvPr/>
        </p:nvSpPr>
        <p:spPr>
          <a:xfrm>
            <a:off x="4020655" y="406226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8" name="Прямая соединительная линия 177"/>
          <p:cNvCxnSpPr/>
          <p:nvPr/>
        </p:nvCxnSpPr>
        <p:spPr>
          <a:xfrm flipH="1">
            <a:off x="4031569" y="600186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Группа 179"/>
          <p:cNvGrpSpPr/>
          <p:nvPr/>
        </p:nvGrpSpPr>
        <p:grpSpPr>
          <a:xfrm>
            <a:off x="5666127" y="3362496"/>
            <a:ext cx="648072" cy="895455"/>
            <a:chOff x="2627784" y="877362"/>
            <a:chExt cx="648072" cy="895454"/>
          </a:xfrm>
        </p:grpSpPr>
        <p:sp>
          <p:nvSpPr>
            <p:cNvPr id="181" name="TextBox 18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4" name="Прямая соединительная линия 183"/>
          <p:cNvCxnSpPr/>
          <p:nvPr/>
        </p:nvCxnSpPr>
        <p:spPr>
          <a:xfrm flipH="1">
            <a:off x="0" y="5319269"/>
            <a:ext cx="56666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2090395" y="494993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395" y="4949937"/>
                <a:ext cx="2880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Прямая соединительная линия 186"/>
          <p:cNvCxnSpPr/>
          <p:nvPr/>
        </p:nvCxnSpPr>
        <p:spPr>
          <a:xfrm flipV="1">
            <a:off x="3571985" y="2484668"/>
            <a:ext cx="0" cy="3225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Овал 187"/>
          <p:cNvSpPr/>
          <p:nvPr/>
        </p:nvSpPr>
        <p:spPr>
          <a:xfrm>
            <a:off x="3515869" y="243144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0" name="Прямая соединительная линия 189"/>
          <p:cNvCxnSpPr/>
          <p:nvPr/>
        </p:nvCxnSpPr>
        <p:spPr>
          <a:xfrm flipH="1">
            <a:off x="3571985" y="5710666"/>
            <a:ext cx="2094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182" idx="3"/>
          </p:cNvCxnSpPr>
          <p:nvPr/>
        </p:nvCxnSpPr>
        <p:spPr>
          <a:xfrm>
            <a:off x="6314199" y="3810223"/>
            <a:ext cx="586924" cy="58307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Группа 194"/>
          <p:cNvGrpSpPr/>
          <p:nvPr/>
        </p:nvGrpSpPr>
        <p:grpSpPr>
          <a:xfrm>
            <a:off x="6910863" y="5437015"/>
            <a:ext cx="648072" cy="1037179"/>
            <a:chOff x="2627784" y="877362"/>
            <a:chExt cx="648072" cy="895454"/>
          </a:xfrm>
        </p:grpSpPr>
        <p:sp>
          <p:nvSpPr>
            <p:cNvPr id="196" name="TextBox 195"/>
            <p:cNvSpPr txBox="1"/>
            <p:nvPr/>
          </p:nvSpPr>
          <p:spPr>
            <a:xfrm>
              <a:off x="2987824" y="877362"/>
              <a:ext cx="288032" cy="318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97" name="Прямоугольник 196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07" name="Прямая соединительная линия 206"/>
          <p:cNvCxnSpPr/>
          <p:nvPr/>
        </p:nvCxnSpPr>
        <p:spPr>
          <a:xfrm flipV="1">
            <a:off x="3301101" y="1448751"/>
            <a:ext cx="0" cy="4693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Овал 207"/>
          <p:cNvSpPr/>
          <p:nvPr/>
        </p:nvSpPr>
        <p:spPr>
          <a:xfrm>
            <a:off x="3244985" y="1395529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0" name="Прямая соединительная линия 209"/>
          <p:cNvCxnSpPr/>
          <p:nvPr/>
        </p:nvCxnSpPr>
        <p:spPr>
          <a:xfrm flipH="1">
            <a:off x="3283953" y="6142714"/>
            <a:ext cx="3617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flipV="1">
            <a:off x="3068659" y="3078640"/>
            <a:ext cx="0" cy="3225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Овал 213"/>
          <p:cNvSpPr/>
          <p:nvPr/>
        </p:nvSpPr>
        <p:spPr>
          <a:xfrm>
            <a:off x="3012543" y="3025417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5" name="Прямая соединительная линия 214"/>
          <p:cNvCxnSpPr/>
          <p:nvPr/>
        </p:nvCxnSpPr>
        <p:spPr>
          <a:xfrm flipH="1">
            <a:off x="3065765" y="6304638"/>
            <a:ext cx="3835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/>
          <p:cNvCxnSpPr/>
          <p:nvPr/>
        </p:nvCxnSpPr>
        <p:spPr>
          <a:xfrm flipV="1">
            <a:off x="2852635" y="4569235"/>
            <a:ext cx="0" cy="1789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Овал 218"/>
          <p:cNvSpPr/>
          <p:nvPr/>
        </p:nvSpPr>
        <p:spPr>
          <a:xfrm>
            <a:off x="2796519" y="451601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1" name="Прямая соединительная линия 220"/>
          <p:cNvCxnSpPr/>
          <p:nvPr/>
        </p:nvCxnSpPr>
        <p:spPr>
          <a:xfrm flipH="1">
            <a:off x="2848922" y="6358738"/>
            <a:ext cx="40522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Группа 249"/>
          <p:cNvGrpSpPr/>
          <p:nvPr/>
        </p:nvGrpSpPr>
        <p:grpSpPr>
          <a:xfrm>
            <a:off x="6901123" y="114116"/>
            <a:ext cx="648072" cy="895455"/>
            <a:chOff x="2627784" y="877362"/>
            <a:chExt cx="648072" cy="895454"/>
          </a:xfrm>
        </p:grpSpPr>
        <p:sp>
          <p:nvSpPr>
            <p:cNvPr id="251" name="TextBox 25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7" name="Соединительная линия уступом 256"/>
          <p:cNvCxnSpPr>
            <a:endCxn id="32" idx="1"/>
          </p:cNvCxnSpPr>
          <p:nvPr/>
        </p:nvCxnSpPr>
        <p:spPr>
          <a:xfrm rot="16200000" flipH="1">
            <a:off x="6289576" y="963218"/>
            <a:ext cx="906763" cy="31633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/>
          <p:nvPr/>
        </p:nvCxnSpPr>
        <p:spPr>
          <a:xfrm>
            <a:off x="6170185" y="600186"/>
            <a:ext cx="760765" cy="736469"/>
          </a:xfrm>
          <a:prstGeom prst="bentConnector3">
            <a:avLst>
              <a:gd name="adj1" fmla="val 752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/>
          <p:cNvCxnSpPr/>
          <p:nvPr/>
        </p:nvCxnSpPr>
        <p:spPr>
          <a:xfrm>
            <a:off x="2708619" y="483449"/>
            <a:ext cx="0" cy="4826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Овал 271"/>
          <p:cNvSpPr/>
          <p:nvPr/>
        </p:nvSpPr>
        <p:spPr>
          <a:xfrm>
            <a:off x="2652503" y="525655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4" name="Прямая соединительная линия 273"/>
          <p:cNvCxnSpPr/>
          <p:nvPr/>
        </p:nvCxnSpPr>
        <p:spPr>
          <a:xfrm flipH="1">
            <a:off x="2708619" y="483449"/>
            <a:ext cx="4189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/>
          <p:cNvCxnSpPr/>
          <p:nvPr/>
        </p:nvCxnSpPr>
        <p:spPr>
          <a:xfrm flipV="1">
            <a:off x="3685771" y="298784"/>
            <a:ext cx="0" cy="175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/>
          <p:nvPr/>
        </p:nvCxnSpPr>
        <p:spPr>
          <a:xfrm flipH="1">
            <a:off x="3685771" y="298782"/>
            <a:ext cx="3225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/>
          <p:cNvCxnSpPr/>
          <p:nvPr/>
        </p:nvCxnSpPr>
        <p:spPr>
          <a:xfrm flipH="1">
            <a:off x="0" y="403909"/>
            <a:ext cx="6910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2006643" y="3457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43" y="34575"/>
                <a:ext cx="2880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Прямая соединительная линия 285"/>
          <p:cNvCxnSpPr/>
          <p:nvPr/>
        </p:nvCxnSpPr>
        <p:spPr>
          <a:xfrm flipH="1">
            <a:off x="4289901" y="227814"/>
            <a:ext cx="2620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Группа 287"/>
          <p:cNvGrpSpPr/>
          <p:nvPr/>
        </p:nvGrpSpPr>
        <p:grpSpPr>
          <a:xfrm>
            <a:off x="8469259" y="2710183"/>
            <a:ext cx="648072" cy="895455"/>
            <a:chOff x="2627784" y="877362"/>
            <a:chExt cx="648072" cy="895454"/>
          </a:xfrm>
        </p:grpSpPr>
        <p:sp>
          <p:nvSpPr>
            <p:cNvPr id="289" name="TextBox 288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7" name="Прямая соединительная линия 306"/>
          <p:cNvCxnSpPr>
            <a:endCxn id="252" idx="3"/>
          </p:cNvCxnSpPr>
          <p:nvPr/>
        </p:nvCxnSpPr>
        <p:spPr>
          <a:xfrm flipH="1">
            <a:off x="7549195" y="561843"/>
            <a:ext cx="704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единительная линия 309"/>
          <p:cNvCxnSpPr/>
          <p:nvPr/>
        </p:nvCxnSpPr>
        <p:spPr>
          <a:xfrm>
            <a:off x="8244915" y="561843"/>
            <a:ext cx="0" cy="2332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единительная линия 311"/>
          <p:cNvCxnSpPr/>
          <p:nvPr/>
        </p:nvCxnSpPr>
        <p:spPr>
          <a:xfrm flipH="1">
            <a:off x="8253235" y="289661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Прямая соединительная линия 313"/>
          <p:cNvCxnSpPr>
            <a:endCxn id="32" idx="3"/>
          </p:cNvCxnSpPr>
          <p:nvPr/>
        </p:nvCxnSpPr>
        <p:spPr>
          <a:xfrm flipH="1">
            <a:off x="7549195" y="1574766"/>
            <a:ext cx="560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/>
          <p:nvPr/>
        </p:nvCxnSpPr>
        <p:spPr>
          <a:xfrm>
            <a:off x="8109219" y="1563457"/>
            <a:ext cx="0" cy="146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H="1">
            <a:off x="8109219" y="30219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/>
          <p:cNvCxnSpPr>
            <a:endCxn id="62" idx="3"/>
          </p:cNvCxnSpPr>
          <p:nvPr/>
        </p:nvCxnSpPr>
        <p:spPr>
          <a:xfrm flipH="1">
            <a:off x="7549195" y="4609601"/>
            <a:ext cx="560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единительная линия 324"/>
          <p:cNvCxnSpPr/>
          <p:nvPr/>
        </p:nvCxnSpPr>
        <p:spPr>
          <a:xfrm>
            <a:off x="8109219" y="3160494"/>
            <a:ext cx="0" cy="146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единительная линия 325"/>
          <p:cNvCxnSpPr/>
          <p:nvPr/>
        </p:nvCxnSpPr>
        <p:spPr>
          <a:xfrm flipH="1">
            <a:off x="8109219" y="316217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/>
          <p:cNvCxnSpPr/>
          <p:nvPr/>
        </p:nvCxnSpPr>
        <p:spPr>
          <a:xfrm flipH="1">
            <a:off x="7558935" y="5955605"/>
            <a:ext cx="704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Прямая соединительная линия 330"/>
          <p:cNvCxnSpPr/>
          <p:nvPr/>
        </p:nvCxnSpPr>
        <p:spPr>
          <a:xfrm>
            <a:off x="8261871" y="3493727"/>
            <a:ext cx="0" cy="2483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единительная линия 332"/>
          <p:cNvCxnSpPr/>
          <p:nvPr/>
        </p:nvCxnSpPr>
        <p:spPr>
          <a:xfrm flipH="1">
            <a:off x="8249591" y="3494085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25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406559" y="707988"/>
            <a:ext cx="648072" cy="895455"/>
            <a:chOff x="2627784" y="877362"/>
            <a:chExt cx="648072" cy="895454"/>
          </a:xfrm>
        </p:grpSpPr>
        <p:sp>
          <p:nvSpPr>
            <p:cNvPr id="4" name="TextBox 3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" name="Прямая соединительная линия 7"/>
          <p:cNvCxnSpPr/>
          <p:nvPr/>
        </p:nvCxnSpPr>
        <p:spPr>
          <a:xfrm flipH="1">
            <a:off x="2025051" y="985346"/>
            <a:ext cx="238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025051" y="1448753"/>
            <a:ext cx="238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38179" y="61601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616014"/>
                <a:ext cx="28803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38179" y="108949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1089497"/>
                <a:ext cx="28803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Группа 12"/>
          <p:cNvGrpSpPr/>
          <p:nvPr/>
        </p:nvGrpSpPr>
        <p:grpSpPr>
          <a:xfrm>
            <a:off x="4406559" y="1744833"/>
            <a:ext cx="648072" cy="895455"/>
            <a:chOff x="2627784" y="877362"/>
            <a:chExt cx="648072" cy="895454"/>
          </a:xfrm>
        </p:grpSpPr>
        <p:sp>
          <p:nvSpPr>
            <p:cNvPr id="14" name="TextBox 13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" name="Прямая соединительная линия 15"/>
          <p:cNvCxnSpPr/>
          <p:nvPr/>
        </p:nvCxnSpPr>
        <p:spPr>
          <a:xfrm flipH="1">
            <a:off x="0" y="2022193"/>
            <a:ext cx="44065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025051" y="2485598"/>
            <a:ext cx="238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6287" y="165286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87" y="1652861"/>
                <a:ext cx="28803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38179" y="212634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212634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5630123" y="1194125"/>
            <a:ext cx="648072" cy="895455"/>
            <a:chOff x="2627784" y="877362"/>
            <a:chExt cx="648072" cy="895454"/>
          </a:xfrm>
        </p:grpSpPr>
        <p:sp>
          <p:nvSpPr>
            <p:cNvPr id="21" name="TextBox 2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4" name="Соединительная линия уступом 23"/>
          <p:cNvCxnSpPr>
            <a:stCxn id="5" idx="3"/>
          </p:cNvCxnSpPr>
          <p:nvPr/>
        </p:nvCxnSpPr>
        <p:spPr>
          <a:xfrm>
            <a:off x="5054631" y="1155714"/>
            <a:ext cx="576064" cy="2623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5" idx="3"/>
          </p:cNvCxnSpPr>
          <p:nvPr/>
        </p:nvCxnSpPr>
        <p:spPr>
          <a:xfrm flipV="1">
            <a:off x="5054631" y="1918491"/>
            <a:ext cx="576064" cy="27406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6901123" y="1127040"/>
            <a:ext cx="648072" cy="895455"/>
            <a:chOff x="2627784" y="877362"/>
            <a:chExt cx="648072" cy="895454"/>
          </a:xfrm>
        </p:grpSpPr>
        <p:sp>
          <p:nvSpPr>
            <p:cNvPr id="31" name="TextBox 3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" name="Соединительная линия уступом 36"/>
          <p:cNvCxnSpPr>
            <a:stCxn id="22" idx="3"/>
          </p:cNvCxnSpPr>
          <p:nvPr/>
        </p:nvCxnSpPr>
        <p:spPr>
          <a:xfrm>
            <a:off x="6278195" y="1641853"/>
            <a:ext cx="632668" cy="27663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40"/>
          <p:cNvGrpSpPr/>
          <p:nvPr/>
        </p:nvGrpSpPr>
        <p:grpSpPr>
          <a:xfrm>
            <a:off x="4442563" y="2801281"/>
            <a:ext cx="648072" cy="895455"/>
            <a:chOff x="2627784" y="877362"/>
            <a:chExt cx="648072" cy="895454"/>
          </a:xfrm>
        </p:grpSpPr>
        <p:sp>
          <p:nvSpPr>
            <p:cNvPr id="42" name="TextBox 41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4" name="Прямая соединительная линия 43"/>
          <p:cNvCxnSpPr/>
          <p:nvPr/>
        </p:nvCxnSpPr>
        <p:spPr>
          <a:xfrm flipH="1">
            <a:off x="2025051" y="3078641"/>
            <a:ext cx="2417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2025051" y="3633707"/>
            <a:ext cx="2417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74183" y="2709309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2709309"/>
                <a:ext cx="28803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74183" y="318279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3182791"/>
                <a:ext cx="28803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Группа 47"/>
          <p:cNvGrpSpPr/>
          <p:nvPr/>
        </p:nvGrpSpPr>
        <p:grpSpPr>
          <a:xfrm>
            <a:off x="4442563" y="3838128"/>
            <a:ext cx="648072" cy="895455"/>
            <a:chOff x="2627784" y="877362"/>
            <a:chExt cx="648072" cy="895454"/>
          </a:xfrm>
        </p:grpSpPr>
        <p:sp>
          <p:nvSpPr>
            <p:cNvPr id="49" name="TextBox 48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1" name="Прямая соединительная линия 50"/>
          <p:cNvCxnSpPr/>
          <p:nvPr/>
        </p:nvCxnSpPr>
        <p:spPr>
          <a:xfrm flipH="1">
            <a:off x="0" y="4115486"/>
            <a:ext cx="4442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0" y="4578893"/>
            <a:ext cx="44425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-6287" y="374615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87" y="3746154"/>
                <a:ext cx="288032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-6287" y="421963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87" y="4219637"/>
                <a:ext cx="288032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Группа 54"/>
          <p:cNvGrpSpPr/>
          <p:nvPr/>
        </p:nvGrpSpPr>
        <p:grpSpPr>
          <a:xfrm>
            <a:off x="5666699" y="5134603"/>
            <a:ext cx="648072" cy="895455"/>
            <a:chOff x="2627784" y="877362"/>
            <a:chExt cx="648072" cy="895454"/>
          </a:xfrm>
        </p:grpSpPr>
        <p:sp>
          <p:nvSpPr>
            <p:cNvPr id="56" name="TextBox 55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8" name="Соединительная линия уступом 57"/>
          <p:cNvCxnSpPr>
            <a:stCxn id="43" idx="3"/>
          </p:cNvCxnSpPr>
          <p:nvPr/>
        </p:nvCxnSpPr>
        <p:spPr>
          <a:xfrm>
            <a:off x="5090635" y="3249009"/>
            <a:ext cx="576064" cy="2623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50" idx="3"/>
          </p:cNvCxnSpPr>
          <p:nvPr/>
        </p:nvCxnSpPr>
        <p:spPr>
          <a:xfrm flipV="1">
            <a:off x="5090635" y="4011786"/>
            <a:ext cx="576064" cy="27406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6901123" y="4161873"/>
            <a:ext cx="648072" cy="895455"/>
            <a:chOff x="2627784" y="877362"/>
            <a:chExt cx="648072" cy="895454"/>
          </a:xfrm>
        </p:grpSpPr>
        <p:sp>
          <p:nvSpPr>
            <p:cNvPr id="61" name="TextBox 6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7" name="Соединительная линия уступом 66"/>
          <p:cNvCxnSpPr>
            <a:stCxn id="57" idx="3"/>
          </p:cNvCxnSpPr>
          <p:nvPr/>
        </p:nvCxnSpPr>
        <p:spPr>
          <a:xfrm flipV="1">
            <a:off x="6314771" y="5503935"/>
            <a:ext cx="586352" cy="7839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V="1">
            <a:off x="3898319" y="985346"/>
            <a:ext cx="0" cy="3933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>
            <a:off x="3898319" y="4900482"/>
            <a:ext cx="3002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Овал 153"/>
          <p:cNvSpPr/>
          <p:nvPr/>
        </p:nvSpPr>
        <p:spPr>
          <a:xfrm>
            <a:off x="3842203" y="93212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5" name="Прямая соединительная линия 154"/>
          <p:cNvCxnSpPr/>
          <p:nvPr/>
        </p:nvCxnSpPr>
        <p:spPr>
          <a:xfrm flipV="1">
            <a:off x="3680933" y="2011185"/>
            <a:ext cx="0" cy="3046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Овал 155"/>
          <p:cNvSpPr/>
          <p:nvPr/>
        </p:nvSpPr>
        <p:spPr>
          <a:xfrm>
            <a:off x="3624817" y="195796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9" name="Прямая соединительная линия 158"/>
          <p:cNvCxnSpPr/>
          <p:nvPr/>
        </p:nvCxnSpPr>
        <p:spPr>
          <a:xfrm flipH="1">
            <a:off x="3678039" y="5052882"/>
            <a:ext cx="322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>
            <a:off x="4292795" y="227814"/>
            <a:ext cx="0" cy="3377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Овал 162"/>
          <p:cNvSpPr/>
          <p:nvPr/>
        </p:nvSpPr>
        <p:spPr>
          <a:xfrm>
            <a:off x="4236679" y="355241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5" name="Прямая соединительная линия 164"/>
          <p:cNvCxnSpPr/>
          <p:nvPr/>
        </p:nvCxnSpPr>
        <p:spPr>
          <a:xfrm flipH="1">
            <a:off x="4292795" y="668003"/>
            <a:ext cx="2315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4076771" y="600187"/>
            <a:ext cx="0" cy="351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Овал 175"/>
          <p:cNvSpPr/>
          <p:nvPr/>
        </p:nvSpPr>
        <p:spPr>
          <a:xfrm>
            <a:off x="4020655" y="406226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8" name="Прямая соединительная линия 177"/>
          <p:cNvCxnSpPr/>
          <p:nvPr/>
        </p:nvCxnSpPr>
        <p:spPr>
          <a:xfrm flipH="1">
            <a:off x="4031569" y="600186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Группа 179"/>
          <p:cNvGrpSpPr/>
          <p:nvPr/>
        </p:nvGrpSpPr>
        <p:grpSpPr>
          <a:xfrm>
            <a:off x="5666127" y="3362496"/>
            <a:ext cx="648072" cy="895455"/>
            <a:chOff x="2627784" y="877362"/>
            <a:chExt cx="648072" cy="895454"/>
          </a:xfrm>
        </p:grpSpPr>
        <p:sp>
          <p:nvSpPr>
            <p:cNvPr id="181" name="TextBox 18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4" name="Прямая соединительная линия 183"/>
          <p:cNvCxnSpPr/>
          <p:nvPr/>
        </p:nvCxnSpPr>
        <p:spPr>
          <a:xfrm flipH="1">
            <a:off x="0" y="5319269"/>
            <a:ext cx="56666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0" y="494993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9937"/>
                <a:ext cx="2880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Прямая соединительная линия 186"/>
          <p:cNvCxnSpPr/>
          <p:nvPr/>
        </p:nvCxnSpPr>
        <p:spPr>
          <a:xfrm flipV="1">
            <a:off x="3571985" y="2484668"/>
            <a:ext cx="0" cy="3225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Овал 187"/>
          <p:cNvSpPr/>
          <p:nvPr/>
        </p:nvSpPr>
        <p:spPr>
          <a:xfrm>
            <a:off x="3515869" y="243144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0" name="Прямая соединительная линия 189"/>
          <p:cNvCxnSpPr/>
          <p:nvPr/>
        </p:nvCxnSpPr>
        <p:spPr>
          <a:xfrm flipH="1">
            <a:off x="3571985" y="5710666"/>
            <a:ext cx="2094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182" idx="3"/>
          </p:cNvCxnSpPr>
          <p:nvPr/>
        </p:nvCxnSpPr>
        <p:spPr>
          <a:xfrm>
            <a:off x="6314199" y="3810223"/>
            <a:ext cx="586924" cy="58307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Группа 194"/>
          <p:cNvGrpSpPr/>
          <p:nvPr/>
        </p:nvGrpSpPr>
        <p:grpSpPr>
          <a:xfrm>
            <a:off x="6910863" y="5437015"/>
            <a:ext cx="648072" cy="1037179"/>
            <a:chOff x="2627784" y="877362"/>
            <a:chExt cx="648072" cy="895454"/>
          </a:xfrm>
        </p:grpSpPr>
        <p:sp>
          <p:nvSpPr>
            <p:cNvPr id="196" name="TextBox 195"/>
            <p:cNvSpPr txBox="1"/>
            <p:nvPr/>
          </p:nvSpPr>
          <p:spPr>
            <a:xfrm>
              <a:off x="2987824" y="877362"/>
              <a:ext cx="288032" cy="318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97" name="Прямоугольник 196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07" name="Прямая соединительная линия 206"/>
          <p:cNvCxnSpPr/>
          <p:nvPr/>
        </p:nvCxnSpPr>
        <p:spPr>
          <a:xfrm flipV="1">
            <a:off x="3301101" y="1448751"/>
            <a:ext cx="0" cy="4693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Овал 207"/>
          <p:cNvSpPr/>
          <p:nvPr/>
        </p:nvSpPr>
        <p:spPr>
          <a:xfrm>
            <a:off x="3244985" y="1395529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0" name="Прямая соединительная линия 209"/>
          <p:cNvCxnSpPr/>
          <p:nvPr/>
        </p:nvCxnSpPr>
        <p:spPr>
          <a:xfrm flipH="1">
            <a:off x="3283953" y="6142714"/>
            <a:ext cx="3617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flipV="1">
            <a:off x="3068659" y="3078640"/>
            <a:ext cx="0" cy="3225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Овал 213"/>
          <p:cNvSpPr/>
          <p:nvPr/>
        </p:nvSpPr>
        <p:spPr>
          <a:xfrm>
            <a:off x="3012543" y="3025417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5" name="Прямая соединительная линия 214"/>
          <p:cNvCxnSpPr/>
          <p:nvPr/>
        </p:nvCxnSpPr>
        <p:spPr>
          <a:xfrm flipH="1">
            <a:off x="3065765" y="6304638"/>
            <a:ext cx="3835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/>
          <p:cNvCxnSpPr/>
          <p:nvPr/>
        </p:nvCxnSpPr>
        <p:spPr>
          <a:xfrm flipV="1">
            <a:off x="2852635" y="4569235"/>
            <a:ext cx="0" cy="1789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Овал 218"/>
          <p:cNvSpPr/>
          <p:nvPr/>
        </p:nvSpPr>
        <p:spPr>
          <a:xfrm>
            <a:off x="2796519" y="451601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1" name="Прямая соединительная линия 220"/>
          <p:cNvCxnSpPr/>
          <p:nvPr/>
        </p:nvCxnSpPr>
        <p:spPr>
          <a:xfrm flipH="1">
            <a:off x="2848922" y="6358738"/>
            <a:ext cx="40522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Группа 249"/>
          <p:cNvGrpSpPr/>
          <p:nvPr/>
        </p:nvGrpSpPr>
        <p:grpSpPr>
          <a:xfrm>
            <a:off x="6901123" y="114116"/>
            <a:ext cx="648072" cy="895455"/>
            <a:chOff x="2627784" y="877362"/>
            <a:chExt cx="648072" cy="895454"/>
          </a:xfrm>
        </p:grpSpPr>
        <p:sp>
          <p:nvSpPr>
            <p:cNvPr id="251" name="TextBox 25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7" name="Соединительная линия уступом 256"/>
          <p:cNvCxnSpPr>
            <a:endCxn id="32" idx="1"/>
          </p:cNvCxnSpPr>
          <p:nvPr/>
        </p:nvCxnSpPr>
        <p:spPr>
          <a:xfrm rot="16200000" flipH="1">
            <a:off x="6289576" y="963218"/>
            <a:ext cx="906763" cy="31633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/>
          <p:nvPr/>
        </p:nvCxnSpPr>
        <p:spPr>
          <a:xfrm>
            <a:off x="6170185" y="600186"/>
            <a:ext cx="760765" cy="736469"/>
          </a:xfrm>
          <a:prstGeom prst="bentConnector3">
            <a:avLst>
              <a:gd name="adj1" fmla="val 752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/>
          <p:cNvCxnSpPr/>
          <p:nvPr/>
        </p:nvCxnSpPr>
        <p:spPr>
          <a:xfrm>
            <a:off x="2708619" y="483449"/>
            <a:ext cx="0" cy="4826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Овал 271"/>
          <p:cNvSpPr/>
          <p:nvPr/>
        </p:nvSpPr>
        <p:spPr>
          <a:xfrm>
            <a:off x="2652503" y="525655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4" name="Прямая соединительная линия 273"/>
          <p:cNvCxnSpPr/>
          <p:nvPr/>
        </p:nvCxnSpPr>
        <p:spPr>
          <a:xfrm flipH="1">
            <a:off x="2708619" y="483449"/>
            <a:ext cx="4189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/>
          <p:cNvCxnSpPr/>
          <p:nvPr/>
        </p:nvCxnSpPr>
        <p:spPr>
          <a:xfrm flipV="1">
            <a:off x="3685771" y="298784"/>
            <a:ext cx="0" cy="175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/>
          <p:nvPr/>
        </p:nvCxnSpPr>
        <p:spPr>
          <a:xfrm flipH="1">
            <a:off x="3685771" y="298782"/>
            <a:ext cx="3225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/>
          <p:cNvCxnSpPr/>
          <p:nvPr/>
        </p:nvCxnSpPr>
        <p:spPr>
          <a:xfrm flipH="1">
            <a:off x="0" y="403909"/>
            <a:ext cx="6910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0" y="3457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75"/>
                <a:ext cx="2880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Прямая соединительная линия 285"/>
          <p:cNvCxnSpPr/>
          <p:nvPr/>
        </p:nvCxnSpPr>
        <p:spPr>
          <a:xfrm flipH="1">
            <a:off x="4289901" y="227814"/>
            <a:ext cx="2620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Группа 287"/>
          <p:cNvGrpSpPr/>
          <p:nvPr/>
        </p:nvGrpSpPr>
        <p:grpSpPr>
          <a:xfrm>
            <a:off x="8469259" y="2710183"/>
            <a:ext cx="648072" cy="895455"/>
            <a:chOff x="2627784" y="877362"/>
            <a:chExt cx="648072" cy="895454"/>
          </a:xfrm>
        </p:grpSpPr>
        <p:sp>
          <p:nvSpPr>
            <p:cNvPr id="289" name="TextBox 288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7" name="Прямая соединительная линия 306"/>
          <p:cNvCxnSpPr>
            <a:endCxn id="252" idx="3"/>
          </p:cNvCxnSpPr>
          <p:nvPr/>
        </p:nvCxnSpPr>
        <p:spPr>
          <a:xfrm flipH="1">
            <a:off x="7549195" y="561843"/>
            <a:ext cx="704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единительная линия 309"/>
          <p:cNvCxnSpPr/>
          <p:nvPr/>
        </p:nvCxnSpPr>
        <p:spPr>
          <a:xfrm>
            <a:off x="8244915" y="561843"/>
            <a:ext cx="0" cy="2332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единительная линия 311"/>
          <p:cNvCxnSpPr/>
          <p:nvPr/>
        </p:nvCxnSpPr>
        <p:spPr>
          <a:xfrm flipH="1">
            <a:off x="8253235" y="289661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Прямая соединительная линия 313"/>
          <p:cNvCxnSpPr>
            <a:endCxn id="32" idx="3"/>
          </p:cNvCxnSpPr>
          <p:nvPr/>
        </p:nvCxnSpPr>
        <p:spPr>
          <a:xfrm flipH="1">
            <a:off x="7549195" y="1574766"/>
            <a:ext cx="560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/>
          <p:nvPr/>
        </p:nvCxnSpPr>
        <p:spPr>
          <a:xfrm>
            <a:off x="8109219" y="1563457"/>
            <a:ext cx="0" cy="146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H="1">
            <a:off x="8109219" y="30219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/>
          <p:cNvCxnSpPr>
            <a:endCxn id="62" idx="3"/>
          </p:cNvCxnSpPr>
          <p:nvPr/>
        </p:nvCxnSpPr>
        <p:spPr>
          <a:xfrm flipH="1">
            <a:off x="7549195" y="4609601"/>
            <a:ext cx="560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единительная линия 324"/>
          <p:cNvCxnSpPr/>
          <p:nvPr/>
        </p:nvCxnSpPr>
        <p:spPr>
          <a:xfrm>
            <a:off x="8109219" y="3160494"/>
            <a:ext cx="0" cy="146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единительная линия 325"/>
          <p:cNvCxnSpPr/>
          <p:nvPr/>
        </p:nvCxnSpPr>
        <p:spPr>
          <a:xfrm flipH="1">
            <a:off x="8109219" y="316217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/>
          <p:cNvCxnSpPr/>
          <p:nvPr/>
        </p:nvCxnSpPr>
        <p:spPr>
          <a:xfrm flipH="1">
            <a:off x="7558935" y="5955605"/>
            <a:ext cx="704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Прямая соединительная линия 330"/>
          <p:cNvCxnSpPr/>
          <p:nvPr/>
        </p:nvCxnSpPr>
        <p:spPr>
          <a:xfrm>
            <a:off x="8261871" y="3493727"/>
            <a:ext cx="0" cy="2483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единительная линия 332"/>
          <p:cNvCxnSpPr/>
          <p:nvPr/>
        </p:nvCxnSpPr>
        <p:spPr>
          <a:xfrm flipH="1">
            <a:off x="8249591" y="3494085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Группа 109"/>
          <p:cNvGrpSpPr/>
          <p:nvPr/>
        </p:nvGrpSpPr>
        <p:grpSpPr>
          <a:xfrm>
            <a:off x="1621639" y="2082979"/>
            <a:ext cx="403345" cy="618095"/>
            <a:chOff x="2627784" y="779695"/>
            <a:chExt cx="648072" cy="993121"/>
          </a:xfrm>
        </p:grpSpPr>
        <p:sp>
          <p:nvSpPr>
            <p:cNvPr id="111" name="TextBox 110"/>
            <p:cNvSpPr txBox="1"/>
            <p:nvPr/>
          </p:nvSpPr>
          <p:spPr>
            <a:xfrm>
              <a:off x="2917412" y="779695"/>
              <a:ext cx="28803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3" name="Овал 112"/>
          <p:cNvSpPr/>
          <p:nvPr/>
        </p:nvSpPr>
        <p:spPr>
          <a:xfrm>
            <a:off x="1984957" y="2426178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4" name="Прямая соединительная линия 113"/>
          <p:cNvCxnSpPr/>
          <p:nvPr/>
        </p:nvCxnSpPr>
        <p:spPr>
          <a:xfrm flipV="1">
            <a:off x="1187624" y="398186"/>
            <a:ext cx="0" cy="2139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Овал 114"/>
          <p:cNvSpPr/>
          <p:nvPr/>
        </p:nvSpPr>
        <p:spPr>
          <a:xfrm>
            <a:off x="1131508" y="344962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7" name="Прямая соединительная линия 116"/>
          <p:cNvCxnSpPr/>
          <p:nvPr/>
        </p:nvCxnSpPr>
        <p:spPr>
          <a:xfrm flipH="1">
            <a:off x="1187624" y="2537889"/>
            <a:ext cx="434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Группа 137"/>
          <p:cNvGrpSpPr/>
          <p:nvPr/>
        </p:nvGrpSpPr>
        <p:grpSpPr>
          <a:xfrm>
            <a:off x="1621706" y="2709309"/>
            <a:ext cx="403345" cy="618095"/>
            <a:chOff x="2627784" y="779695"/>
            <a:chExt cx="648072" cy="993121"/>
          </a:xfrm>
        </p:grpSpPr>
        <p:sp>
          <p:nvSpPr>
            <p:cNvPr id="139" name="TextBox 138"/>
            <p:cNvSpPr txBox="1"/>
            <p:nvPr/>
          </p:nvSpPr>
          <p:spPr>
            <a:xfrm>
              <a:off x="2917412" y="779695"/>
              <a:ext cx="28803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0" name="Прямоугольник 139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1" name="Группа 140"/>
          <p:cNvGrpSpPr/>
          <p:nvPr/>
        </p:nvGrpSpPr>
        <p:grpSpPr>
          <a:xfrm>
            <a:off x="1621638" y="3393691"/>
            <a:ext cx="403345" cy="618095"/>
            <a:chOff x="2627784" y="779695"/>
            <a:chExt cx="648072" cy="993121"/>
          </a:xfrm>
        </p:grpSpPr>
        <p:sp>
          <p:nvSpPr>
            <p:cNvPr id="142" name="TextBox 141"/>
            <p:cNvSpPr txBox="1"/>
            <p:nvPr/>
          </p:nvSpPr>
          <p:spPr>
            <a:xfrm>
              <a:off x="2917412" y="779695"/>
              <a:ext cx="28803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4" name="Группа 143"/>
          <p:cNvGrpSpPr/>
          <p:nvPr/>
        </p:nvGrpSpPr>
        <p:grpSpPr>
          <a:xfrm>
            <a:off x="1621637" y="587784"/>
            <a:ext cx="403345" cy="618095"/>
            <a:chOff x="2627784" y="779695"/>
            <a:chExt cx="648072" cy="993121"/>
          </a:xfrm>
        </p:grpSpPr>
        <p:sp>
          <p:nvSpPr>
            <p:cNvPr id="145" name="TextBox 144"/>
            <p:cNvSpPr txBox="1"/>
            <p:nvPr/>
          </p:nvSpPr>
          <p:spPr>
            <a:xfrm>
              <a:off x="2917412" y="779695"/>
              <a:ext cx="28803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6" name="Прямоугольник 145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7" name="Группа 146"/>
          <p:cNvGrpSpPr/>
          <p:nvPr/>
        </p:nvGrpSpPr>
        <p:grpSpPr>
          <a:xfrm>
            <a:off x="1629113" y="1254409"/>
            <a:ext cx="403345" cy="618095"/>
            <a:chOff x="2627784" y="779695"/>
            <a:chExt cx="648072" cy="993121"/>
          </a:xfrm>
        </p:grpSpPr>
        <p:sp>
          <p:nvSpPr>
            <p:cNvPr id="148" name="TextBox 147"/>
            <p:cNvSpPr txBox="1"/>
            <p:nvPr/>
          </p:nvSpPr>
          <p:spPr>
            <a:xfrm>
              <a:off x="2876232" y="779695"/>
              <a:ext cx="28803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9" name="Прямоугольник 148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1" name="Овал 150"/>
          <p:cNvSpPr/>
          <p:nvPr/>
        </p:nvSpPr>
        <p:spPr>
          <a:xfrm>
            <a:off x="1984907" y="3019562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1979236" y="3578341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Овал 156"/>
          <p:cNvSpPr/>
          <p:nvPr/>
        </p:nvSpPr>
        <p:spPr>
          <a:xfrm>
            <a:off x="1993657" y="1389928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Овал 157"/>
          <p:cNvSpPr/>
          <p:nvPr/>
        </p:nvSpPr>
        <p:spPr>
          <a:xfrm>
            <a:off x="1993657" y="915198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0" name="Прямая соединительная линия 159"/>
          <p:cNvCxnSpPr/>
          <p:nvPr/>
        </p:nvCxnSpPr>
        <p:spPr>
          <a:xfrm>
            <a:off x="1475656" y="1574767"/>
            <a:ext cx="0" cy="436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Овал 160"/>
          <p:cNvSpPr/>
          <p:nvPr/>
        </p:nvSpPr>
        <p:spPr>
          <a:xfrm>
            <a:off x="1419540" y="195796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4" name="Прямая соединительная линия 163"/>
          <p:cNvCxnSpPr>
            <a:stCxn id="149" idx="1"/>
          </p:cNvCxnSpPr>
          <p:nvPr/>
        </p:nvCxnSpPr>
        <p:spPr>
          <a:xfrm flipH="1">
            <a:off x="1472762" y="1593850"/>
            <a:ext cx="1563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единительная линия 165"/>
          <p:cNvCxnSpPr/>
          <p:nvPr/>
        </p:nvCxnSpPr>
        <p:spPr>
          <a:xfrm>
            <a:off x="1126212" y="3072784"/>
            <a:ext cx="0" cy="1042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/>
          <p:cNvSpPr/>
          <p:nvPr/>
        </p:nvSpPr>
        <p:spPr>
          <a:xfrm>
            <a:off x="1070096" y="4062262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8" name="Прямая соединительная линия 167"/>
          <p:cNvCxnSpPr/>
          <p:nvPr/>
        </p:nvCxnSpPr>
        <p:spPr>
          <a:xfrm flipH="1">
            <a:off x="1126212" y="3079515"/>
            <a:ext cx="4954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1373959" y="3733131"/>
            <a:ext cx="0" cy="8361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/>
          <p:cNvSpPr/>
          <p:nvPr/>
        </p:nvSpPr>
        <p:spPr>
          <a:xfrm>
            <a:off x="1317843" y="451601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1" name="Прямая соединительная линия 170"/>
          <p:cNvCxnSpPr/>
          <p:nvPr/>
        </p:nvCxnSpPr>
        <p:spPr>
          <a:xfrm flipH="1">
            <a:off x="1373959" y="3746154"/>
            <a:ext cx="2476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/>
          <p:cNvCxnSpPr/>
          <p:nvPr/>
        </p:nvCxnSpPr>
        <p:spPr>
          <a:xfrm>
            <a:off x="539552" y="915198"/>
            <a:ext cx="0" cy="4404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Овал 173"/>
          <p:cNvSpPr/>
          <p:nvPr/>
        </p:nvSpPr>
        <p:spPr>
          <a:xfrm>
            <a:off x="483436" y="526604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H="1">
            <a:off x="539552" y="932125"/>
            <a:ext cx="10924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Группа 198"/>
          <p:cNvGrpSpPr/>
          <p:nvPr/>
        </p:nvGrpSpPr>
        <p:grpSpPr>
          <a:xfrm>
            <a:off x="793869" y="6023242"/>
            <a:ext cx="688483" cy="618095"/>
            <a:chOff x="899592" y="5806347"/>
            <a:chExt cx="688483" cy="618095"/>
          </a:xfrm>
        </p:grpSpPr>
        <p:grpSp>
          <p:nvGrpSpPr>
            <p:cNvPr id="200" name="Группа 199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205" name="TextBox 204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206" name="Прямоугольник 205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01" name="Прямая соединительная линия 200"/>
            <p:cNvCxnSpPr/>
            <p:nvPr/>
          </p:nvCxnSpPr>
          <p:spPr>
            <a:xfrm flipH="1">
              <a:off x="899592" y="6145787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Овал 201"/>
            <p:cNvSpPr/>
            <p:nvPr/>
          </p:nvSpPr>
          <p:spPr>
            <a:xfrm>
              <a:off x="1010879" y="6092565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03" name="Прямая соединительная линия 202"/>
            <p:cNvCxnSpPr>
              <a:stCxn id="202" idx="4"/>
            </p:cNvCxnSpPr>
            <p:nvPr/>
          </p:nvCxnSpPr>
          <p:spPr>
            <a:xfrm>
              <a:off x="1064101" y="6199009"/>
              <a:ext cx="5995" cy="124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единительная линия 203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Прямая соединительная линия 7"/>
          <p:cNvCxnSpPr/>
          <p:nvPr/>
        </p:nvCxnSpPr>
        <p:spPr>
          <a:xfrm flipH="1">
            <a:off x="2025051" y="985346"/>
            <a:ext cx="1348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2326211" y="1448753"/>
            <a:ext cx="104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38179" y="61601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616014"/>
                <a:ext cx="288032" cy="369332"/>
              </a:xfrm>
              <a:prstGeom prst="rect">
                <a:avLst/>
              </a:prstGeom>
              <a:blipFill rotWithShape="1">
                <a:blip r:embed="rId2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38179" y="108949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1089497"/>
                <a:ext cx="288032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 flipH="1">
            <a:off x="1" y="2022193"/>
            <a:ext cx="3373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2025051" y="2485598"/>
            <a:ext cx="1348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6287" y="165286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87" y="1652861"/>
                <a:ext cx="288032" cy="369332"/>
              </a:xfrm>
              <a:prstGeom prst="rect">
                <a:avLst/>
              </a:prstGeom>
              <a:blipFill rotWithShape="1">
                <a:blip r:embed="rId4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038179" y="2126343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9" y="2126343"/>
                <a:ext cx="288032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Группа 19"/>
          <p:cNvGrpSpPr/>
          <p:nvPr/>
        </p:nvGrpSpPr>
        <p:grpSpPr>
          <a:xfrm>
            <a:off x="5082884" y="1194125"/>
            <a:ext cx="648072" cy="895455"/>
            <a:chOff x="2627784" y="877362"/>
            <a:chExt cx="648072" cy="895454"/>
          </a:xfrm>
        </p:grpSpPr>
        <p:sp>
          <p:nvSpPr>
            <p:cNvPr id="21" name="TextBox 2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4" name="Соединительная линия уступом 23"/>
          <p:cNvCxnSpPr/>
          <p:nvPr/>
        </p:nvCxnSpPr>
        <p:spPr>
          <a:xfrm>
            <a:off x="4511507" y="1223719"/>
            <a:ext cx="576064" cy="2623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/>
          <p:nvPr/>
        </p:nvCxnSpPr>
        <p:spPr>
          <a:xfrm flipV="1">
            <a:off x="4480600" y="1990816"/>
            <a:ext cx="576064" cy="27406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Группа 29"/>
          <p:cNvGrpSpPr/>
          <p:nvPr/>
        </p:nvGrpSpPr>
        <p:grpSpPr>
          <a:xfrm>
            <a:off x="6901123" y="1127040"/>
            <a:ext cx="648072" cy="895455"/>
            <a:chOff x="2627784" y="877362"/>
            <a:chExt cx="648072" cy="895454"/>
          </a:xfrm>
        </p:grpSpPr>
        <p:sp>
          <p:nvSpPr>
            <p:cNvPr id="31" name="TextBox 3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" name="Соединительная линия уступом 36"/>
          <p:cNvCxnSpPr>
            <a:stCxn id="22" idx="3"/>
          </p:cNvCxnSpPr>
          <p:nvPr/>
        </p:nvCxnSpPr>
        <p:spPr>
          <a:xfrm>
            <a:off x="5730956" y="1641853"/>
            <a:ext cx="632668" cy="27663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2057753" y="3162496"/>
            <a:ext cx="1348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2285367" y="3556955"/>
            <a:ext cx="11055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074183" y="2709309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2709309"/>
                <a:ext cx="288032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074183" y="3182791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183" y="3182791"/>
                <a:ext cx="288032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Прямая соединительная линия 50"/>
          <p:cNvCxnSpPr/>
          <p:nvPr/>
        </p:nvCxnSpPr>
        <p:spPr>
          <a:xfrm flipH="1">
            <a:off x="1" y="4115486"/>
            <a:ext cx="3373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" y="4578893"/>
            <a:ext cx="33732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-6287" y="374615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87" y="3746154"/>
                <a:ext cx="288032" cy="369332"/>
              </a:xfrm>
              <a:prstGeom prst="rect">
                <a:avLst/>
              </a:prstGeom>
              <a:blipFill rotWithShape="1">
                <a:blip r:embed="rId8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-6287" y="421963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87" y="4219637"/>
                <a:ext cx="288032" cy="369332"/>
              </a:xfrm>
              <a:prstGeom prst="rect">
                <a:avLst/>
              </a:prstGeom>
              <a:blipFill rotWithShape="1">
                <a:blip r:embed="rId9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Группа 54"/>
          <p:cNvGrpSpPr/>
          <p:nvPr/>
        </p:nvGrpSpPr>
        <p:grpSpPr>
          <a:xfrm>
            <a:off x="4946619" y="5134603"/>
            <a:ext cx="648072" cy="895455"/>
            <a:chOff x="2627784" y="877362"/>
            <a:chExt cx="648072" cy="895454"/>
          </a:xfrm>
        </p:grpSpPr>
        <p:sp>
          <p:nvSpPr>
            <p:cNvPr id="56" name="TextBox 55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8" name="Соединительная линия уступом 57"/>
          <p:cNvCxnSpPr/>
          <p:nvPr/>
        </p:nvCxnSpPr>
        <p:spPr>
          <a:xfrm>
            <a:off x="4483525" y="3369585"/>
            <a:ext cx="576064" cy="26230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/>
          <p:nvPr/>
        </p:nvCxnSpPr>
        <p:spPr>
          <a:xfrm flipV="1">
            <a:off x="4483525" y="4071001"/>
            <a:ext cx="576064" cy="274069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/>
          <p:cNvGrpSpPr/>
          <p:nvPr/>
        </p:nvGrpSpPr>
        <p:grpSpPr>
          <a:xfrm>
            <a:off x="6901123" y="4161873"/>
            <a:ext cx="648072" cy="895455"/>
            <a:chOff x="2627784" y="877362"/>
            <a:chExt cx="648072" cy="895454"/>
          </a:xfrm>
        </p:grpSpPr>
        <p:sp>
          <p:nvSpPr>
            <p:cNvPr id="61" name="TextBox 6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7" name="Соединительная линия уступом 66"/>
          <p:cNvCxnSpPr>
            <a:stCxn id="57" idx="3"/>
          </p:cNvCxnSpPr>
          <p:nvPr/>
        </p:nvCxnSpPr>
        <p:spPr>
          <a:xfrm flipV="1">
            <a:off x="5594691" y="5503935"/>
            <a:ext cx="586352" cy="78395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V="1">
            <a:off x="3065765" y="985346"/>
            <a:ext cx="0" cy="39332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/>
          <p:cNvCxnSpPr/>
          <p:nvPr/>
        </p:nvCxnSpPr>
        <p:spPr>
          <a:xfrm flipH="1">
            <a:off x="3069740" y="4900482"/>
            <a:ext cx="30028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Овал 153"/>
          <p:cNvSpPr/>
          <p:nvPr/>
        </p:nvSpPr>
        <p:spPr>
          <a:xfrm>
            <a:off x="3009649" y="93212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5" name="Прямая соединительная линия 154"/>
          <p:cNvCxnSpPr/>
          <p:nvPr/>
        </p:nvCxnSpPr>
        <p:spPr>
          <a:xfrm flipV="1">
            <a:off x="2954762" y="2011185"/>
            <a:ext cx="0" cy="30461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Овал 155"/>
          <p:cNvSpPr/>
          <p:nvPr/>
        </p:nvSpPr>
        <p:spPr>
          <a:xfrm>
            <a:off x="2898646" y="195796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9" name="Прямая соединительная линия 158"/>
          <p:cNvCxnSpPr/>
          <p:nvPr/>
        </p:nvCxnSpPr>
        <p:spPr>
          <a:xfrm flipH="1">
            <a:off x="2959600" y="5052882"/>
            <a:ext cx="32230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/>
          <p:cNvCxnSpPr/>
          <p:nvPr/>
        </p:nvCxnSpPr>
        <p:spPr>
          <a:xfrm>
            <a:off x="3272281" y="227814"/>
            <a:ext cx="0" cy="3377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Овал 162"/>
          <p:cNvSpPr/>
          <p:nvPr/>
        </p:nvSpPr>
        <p:spPr>
          <a:xfrm>
            <a:off x="3220363" y="350747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5" name="Прямая соединительная линия 164"/>
          <p:cNvCxnSpPr/>
          <p:nvPr/>
        </p:nvCxnSpPr>
        <p:spPr>
          <a:xfrm flipH="1">
            <a:off x="3284987" y="676800"/>
            <a:ext cx="23151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>
            <a:off x="3170035" y="600187"/>
            <a:ext cx="0" cy="3515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Овал 175"/>
          <p:cNvSpPr/>
          <p:nvPr/>
        </p:nvSpPr>
        <p:spPr>
          <a:xfrm>
            <a:off x="3113919" y="406226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8" name="Прямая соединительная линия 177"/>
          <p:cNvCxnSpPr/>
          <p:nvPr/>
        </p:nvCxnSpPr>
        <p:spPr>
          <a:xfrm flipH="1">
            <a:off x="3172307" y="600186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Группа 179"/>
          <p:cNvGrpSpPr/>
          <p:nvPr/>
        </p:nvGrpSpPr>
        <p:grpSpPr>
          <a:xfrm>
            <a:off x="5075801" y="3362496"/>
            <a:ext cx="648072" cy="895455"/>
            <a:chOff x="2627784" y="877362"/>
            <a:chExt cx="648072" cy="895454"/>
          </a:xfrm>
        </p:grpSpPr>
        <p:sp>
          <p:nvSpPr>
            <p:cNvPr id="181" name="TextBox 18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4" name="Прямая соединительная линия 183"/>
          <p:cNvCxnSpPr/>
          <p:nvPr/>
        </p:nvCxnSpPr>
        <p:spPr>
          <a:xfrm flipH="1">
            <a:off x="1" y="5319269"/>
            <a:ext cx="49466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0" y="494993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9937"/>
                <a:ext cx="288032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255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Прямая соединительная линия 186"/>
          <p:cNvCxnSpPr/>
          <p:nvPr/>
        </p:nvCxnSpPr>
        <p:spPr>
          <a:xfrm flipV="1">
            <a:off x="2848922" y="2484668"/>
            <a:ext cx="0" cy="3225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Овал 187"/>
          <p:cNvSpPr/>
          <p:nvPr/>
        </p:nvSpPr>
        <p:spPr>
          <a:xfrm>
            <a:off x="2792806" y="243144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0" name="Прямая соединительная линия 189"/>
          <p:cNvCxnSpPr/>
          <p:nvPr/>
        </p:nvCxnSpPr>
        <p:spPr>
          <a:xfrm flipH="1">
            <a:off x="2846028" y="5710666"/>
            <a:ext cx="20947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182" idx="3"/>
          </p:cNvCxnSpPr>
          <p:nvPr/>
        </p:nvCxnSpPr>
        <p:spPr>
          <a:xfrm>
            <a:off x="5723873" y="3810223"/>
            <a:ext cx="586924" cy="58307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Группа 194"/>
          <p:cNvGrpSpPr/>
          <p:nvPr/>
        </p:nvGrpSpPr>
        <p:grpSpPr>
          <a:xfrm>
            <a:off x="6910863" y="5437015"/>
            <a:ext cx="648072" cy="1037179"/>
            <a:chOff x="2627784" y="877362"/>
            <a:chExt cx="648072" cy="895454"/>
          </a:xfrm>
        </p:grpSpPr>
        <p:sp>
          <p:nvSpPr>
            <p:cNvPr id="196" name="TextBox 195"/>
            <p:cNvSpPr txBox="1"/>
            <p:nvPr/>
          </p:nvSpPr>
          <p:spPr>
            <a:xfrm>
              <a:off x="2987824" y="877362"/>
              <a:ext cx="288032" cy="318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97" name="Прямоугольник 196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07" name="Прямая соединительная линия 206"/>
          <p:cNvCxnSpPr/>
          <p:nvPr/>
        </p:nvCxnSpPr>
        <p:spPr>
          <a:xfrm flipV="1">
            <a:off x="2731783" y="1448751"/>
            <a:ext cx="0" cy="4693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Овал 207"/>
          <p:cNvSpPr/>
          <p:nvPr/>
        </p:nvSpPr>
        <p:spPr>
          <a:xfrm>
            <a:off x="2675667" y="1395529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0" name="Прямая соединительная линия 209"/>
          <p:cNvCxnSpPr/>
          <p:nvPr/>
        </p:nvCxnSpPr>
        <p:spPr>
          <a:xfrm flipH="1">
            <a:off x="2731874" y="6142714"/>
            <a:ext cx="3617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endCxn id="214" idx="4"/>
          </p:cNvCxnSpPr>
          <p:nvPr/>
        </p:nvCxnSpPr>
        <p:spPr>
          <a:xfrm flipH="1" flipV="1">
            <a:off x="2622780" y="3213716"/>
            <a:ext cx="2894" cy="30909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Овал 213"/>
          <p:cNvSpPr/>
          <p:nvPr/>
        </p:nvSpPr>
        <p:spPr>
          <a:xfrm>
            <a:off x="2569558" y="3107272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5" name="Прямая соединительная линия 214"/>
          <p:cNvCxnSpPr/>
          <p:nvPr/>
        </p:nvCxnSpPr>
        <p:spPr>
          <a:xfrm flipH="1">
            <a:off x="2622780" y="6304638"/>
            <a:ext cx="3835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/>
          <p:cNvCxnSpPr/>
          <p:nvPr/>
        </p:nvCxnSpPr>
        <p:spPr>
          <a:xfrm flipV="1">
            <a:off x="2519317" y="4569235"/>
            <a:ext cx="0" cy="17895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Овал 218"/>
          <p:cNvSpPr/>
          <p:nvPr/>
        </p:nvSpPr>
        <p:spPr>
          <a:xfrm>
            <a:off x="2463201" y="451601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1" name="Прямая соединительная линия 220"/>
          <p:cNvCxnSpPr/>
          <p:nvPr/>
        </p:nvCxnSpPr>
        <p:spPr>
          <a:xfrm flipH="1">
            <a:off x="2519317" y="6358738"/>
            <a:ext cx="40522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Группа 249"/>
          <p:cNvGrpSpPr/>
          <p:nvPr/>
        </p:nvGrpSpPr>
        <p:grpSpPr>
          <a:xfrm>
            <a:off x="6901123" y="114116"/>
            <a:ext cx="648072" cy="895455"/>
            <a:chOff x="2627784" y="877362"/>
            <a:chExt cx="648072" cy="895454"/>
          </a:xfrm>
        </p:grpSpPr>
        <p:sp>
          <p:nvSpPr>
            <p:cNvPr id="251" name="TextBox 250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252" name="Прямоугольник 251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57" name="Соединительная линия уступом 256"/>
          <p:cNvCxnSpPr>
            <a:endCxn id="32" idx="1"/>
          </p:cNvCxnSpPr>
          <p:nvPr/>
        </p:nvCxnSpPr>
        <p:spPr>
          <a:xfrm rot="16200000" flipH="1">
            <a:off x="6289576" y="963218"/>
            <a:ext cx="906763" cy="31633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/>
          <p:nvPr/>
        </p:nvCxnSpPr>
        <p:spPr>
          <a:xfrm>
            <a:off x="6170185" y="600186"/>
            <a:ext cx="760765" cy="736469"/>
          </a:xfrm>
          <a:prstGeom prst="bentConnector3">
            <a:avLst>
              <a:gd name="adj1" fmla="val 7524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/>
          <p:cNvCxnSpPr/>
          <p:nvPr/>
        </p:nvCxnSpPr>
        <p:spPr>
          <a:xfrm>
            <a:off x="2412475" y="483449"/>
            <a:ext cx="0" cy="4826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Овал 271"/>
          <p:cNvSpPr/>
          <p:nvPr/>
        </p:nvSpPr>
        <p:spPr>
          <a:xfrm>
            <a:off x="2356359" y="525655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4" name="Прямая соединительная линия 273"/>
          <p:cNvCxnSpPr/>
          <p:nvPr/>
        </p:nvCxnSpPr>
        <p:spPr>
          <a:xfrm flipH="1">
            <a:off x="2418051" y="483449"/>
            <a:ext cx="41896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/>
          <p:cNvCxnSpPr/>
          <p:nvPr/>
        </p:nvCxnSpPr>
        <p:spPr>
          <a:xfrm flipV="1">
            <a:off x="2959600" y="298784"/>
            <a:ext cx="0" cy="175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/>
          <p:cNvCxnSpPr/>
          <p:nvPr/>
        </p:nvCxnSpPr>
        <p:spPr>
          <a:xfrm flipH="1">
            <a:off x="2957592" y="298782"/>
            <a:ext cx="32250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/>
          <p:cNvCxnSpPr/>
          <p:nvPr/>
        </p:nvCxnSpPr>
        <p:spPr>
          <a:xfrm flipH="1">
            <a:off x="0" y="403909"/>
            <a:ext cx="6910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/>
              <p:cNvSpPr txBox="1"/>
              <p:nvPr/>
            </p:nvSpPr>
            <p:spPr>
              <a:xfrm>
                <a:off x="0" y="3457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3" name="TextBox 2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75"/>
                <a:ext cx="2880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27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6" name="Прямая соединительная линия 285"/>
          <p:cNvCxnSpPr/>
          <p:nvPr/>
        </p:nvCxnSpPr>
        <p:spPr>
          <a:xfrm flipH="1">
            <a:off x="3272281" y="227814"/>
            <a:ext cx="2620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8" name="Группа 287"/>
          <p:cNvGrpSpPr/>
          <p:nvPr/>
        </p:nvGrpSpPr>
        <p:grpSpPr>
          <a:xfrm>
            <a:off x="8469259" y="2710183"/>
            <a:ext cx="648072" cy="895455"/>
            <a:chOff x="2627784" y="877362"/>
            <a:chExt cx="648072" cy="895454"/>
          </a:xfrm>
        </p:grpSpPr>
        <p:sp>
          <p:nvSpPr>
            <p:cNvPr id="289" name="TextBox 288"/>
            <p:cNvSpPr txBox="1"/>
            <p:nvPr/>
          </p:nvSpPr>
          <p:spPr>
            <a:xfrm>
              <a:off x="2987824" y="877362"/>
              <a:ext cx="28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90" name="Прямоугольник 289"/>
            <p:cNvSpPr/>
            <p:nvPr/>
          </p:nvSpPr>
          <p:spPr>
            <a:xfrm>
              <a:off x="2627784" y="877362"/>
              <a:ext cx="648072" cy="895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7" name="Прямая соединительная линия 306"/>
          <p:cNvCxnSpPr>
            <a:endCxn id="252" idx="3"/>
          </p:cNvCxnSpPr>
          <p:nvPr/>
        </p:nvCxnSpPr>
        <p:spPr>
          <a:xfrm flipH="1">
            <a:off x="7549195" y="561843"/>
            <a:ext cx="704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единительная линия 309"/>
          <p:cNvCxnSpPr/>
          <p:nvPr/>
        </p:nvCxnSpPr>
        <p:spPr>
          <a:xfrm>
            <a:off x="8244915" y="561843"/>
            <a:ext cx="0" cy="2332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единительная линия 311"/>
          <p:cNvCxnSpPr/>
          <p:nvPr/>
        </p:nvCxnSpPr>
        <p:spPr>
          <a:xfrm flipH="1">
            <a:off x="8253235" y="289661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Прямая соединительная линия 313"/>
          <p:cNvCxnSpPr>
            <a:endCxn id="32" idx="3"/>
          </p:cNvCxnSpPr>
          <p:nvPr/>
        </p:nvCxnSpPr>
        <p:spPr>
          <a:xfrm flipH="1">
            <a:off x="7549195" y="1574766"/>
            <a:ext cx="560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единительная линия 316"/>
          <p:cNvCxnSpPr/>
          <p:nvPr/>
        </p:nvCxnSpPr>
        <p:spPr>
          <a:xfrm>
            <a:off x="8109219" y="1563457"/>
            <a:ext cx="0" cy="146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/>
          <p:cNvCxnSpPr/>
          <p:nvPr/>
        </p:nvCxnSpPr>
        <p:spPr>
          <a:xfrm flipH="1">
            <a:off x="8109219" y="30219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/>
          <p:cNvCxnSpPr>
            <a:endCxn id="62" idx="3"/>
          </p:cNvCxnSpPr>
          <p:nvPr/>
        </p:nvCxnSpPr>
        <p:spPr>
          <a:xfrm flipH="1">
            <a:off x="7549195" y="4609601"/>
            <a:ext cx="560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единительная линия 324"/>
          <p:cNvCxnSpPr/>
          <p:nvPr/>
        </p:nvCxnSpPr>
        <p:spPr>
          <a:xfrm>
            <a:off x="8109219" y="3160494"/>
            <a:ext cx="0" cy="14619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единительная линия 325"/>
          <p:cNvCxnSpPr/>
          <p:nvPr/>
        </p:nvCxnSpPr>
        <p:spPr>
          <a:xfrm flipH="1">
            <a:off x="8109219" y="316217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/>
          <p:cNvCxnSpPr/>
          <p:nvPr/>
        </p:nvCxnSpPr>
        <p:spPr>
          <a:xfrm flipH="1">
            <a:off x="7558935" y="5955605"/>
            <a:ext cx="704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Прямая соединительная линия 330"/>
          <p:cNvCxnSpPr/>
          <p:nvPr/>
        </p:nvCxnSpPr>
        <p:spPr>
          <a:xfrm>
            <a:off x="8261871" y="3493727"/>
            <a:ext cx="0" cy="2483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единительная линия 332"/>
          <p:cNvCxnSpPr/>
          <p:nvPr/>
        </p:nvCxnSpPr>
        <p:spPr>
          <a:xfrm flipH="1">
            <a:off x="8249591" y="3494085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V="1">
            <a:off x="1187624" y="398187"/>
            <a:ext cx="0" cy="1927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Овал 114"/>
          <p:cNvSpPr/>
          <p:nvPr/>
        </p:nvSpPr>
        <p:spPr>
          <a:xfrm>
            <a:off x="1131508" y="344962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7" name="Прямая соединительная линия 116"/>
          <p:cNvCxnSpPr/>
          <p:nvPr/>
        </p:nvCxnSpPr>
        <p:spPr>
          <a:xfrm flipH="1">
            <a:off x="1187624" y="2328639"/>
            <a:ext cx="332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239" idx="2"/>
          </p:cNvCxnSpPr>
          <p:nvPr/>
        </p:nvCxnSpPr>
        <p:spPr>
          <a:xfrm flipH="1">
            <a:off x="1475656" y="1450384"/>
            <a:ext cx="6696" cy="560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Овал 160"/>
          <p:cNvSpPr/>
          <p:nvPr/>
        </p:nvSpPr>
        <p:spPr>
          <a:xfrm>
            <a:off x="1419540" y="195796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6" name="Прямая соединительная линия 165"/>
          <p:cNvCxnSpPr/>
          <p:nvPr/>
        </p:nvCxnSpPr>
        <p:spPr>
          <a:xfrm>
            <a:off x="1126212" y="2951962"/>
            <a:ext cx="0" cy="1163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/>
          <p:cNvSpPr/>
          <p:nvPr/>
        </p:nvSpPr>
        <p:spPr>
          <a:xfrm>
            <a:off x="1070096" y="4062262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8" name="Прямая соединительная линия 167"/>
          <p:cNvCxnSpPr/>
          <p:nvPr/>
        </p:nvCxnSpPr>
        <p:spPr>
          <a:xfrm flipH="1">
            <a:off x="1131508" y="2946734"/>
            <a:ext cx="4069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1373959" y="3575367"/>
            <a:ext cx="0" cy="9938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/>
          <p:cNvSpPr/>
          <p:nvPr/>
        </p:nvSpPr>
        <p:spPr>
          <a:xfrm>
            <a:off x="1317843" y="451601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3" name="Прямая соединительная линия 172"/>
          <p:cNvCxnSpPr/>
          <p:nvPr/>
        </p:nvCxnSpPr>
        <p:spPr>
          <a:xfrm>
            <a:off x="539552" y="797690"/>
            <a:ext cx="0" cy="4521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Овал 173"/>
          <p:cNvSpPr/>
          <p:nvPr/>
        </p:nvSpPr>
        <p:spPr>
          <a:xfrm>
            <a:off x="483436" y="526604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7" name="Прямая соединительная линия 176"/>
          <p:cNvCxnSpPr/>
          <p:nvPr/>
        </p:nvCxnSpPr>
        <p:spPr>
          <a:xfrm flipH="1">
            <a:off x="539552" y="800680"/>
            <a:ext cx="1036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/>
        </p:nvGrpSpPr>
        <p:grpSpPr>
          <a:xfrm>
            <a:off x="1373959" y="3387688"/>
            <a:ext cx="688483" cy="618095"/>
            <a:chOff x="899592" y="5806347"/>
            <a:chExt cx="688483" cy="618095"/>
          </a:xfrm>
        </p:grpSpPr>
        <p:grpSp>
          <p:nvGrpSpPr>
            <p:cNvPr id="172" name="Группа 171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183" name="Прямоугольник 182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186" name="Прямая соединительная линия 185"/>
            <p:cNvCxnSpPr/>
            <p:nvPr/>
          </p:nvCxnSpPr>
          <p:spPr>
            <a:xfrm flipH="1">
              <a:off x="899592" y="5991013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Овал 188"/>
            <p:cNvSpPr/>
            <p:nvPr/>
          </p:nvSpPr>
          <p:spPr>
            <a:xfrm>
              <a:off x="1010879" y="5937791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1" name="Прямая соединительная линия 190"/>
            <p:cNvCxnSpPr/>
            <p:nvPr/>
          </p:nvCxnSpPr>
          <p:spPr>
            <a:xfrm>
              <a:off x="1070096" y="5988023"/>
              <a:ext cx="0" cy="335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Прямая соединительная линия 193"/>
          <p:cNvCxnSpPr/>
          <p:nvPr/>
        </p:nvCxnSpPr>
        <p:spPr>
          <a:xfrm>
            <a:off x="2267744" y="3547162"/>
            <a:ext cx="0" cy="1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/>
          <p:nvPr/>
        </p:nvCxnSpPr>
        <p:spPr>
          <a:xfrm flipH="1">
            <a:off x="2091352" y="3735792"/>
            <a:ext cx="176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Овал 152"/>
          <p:cNvSpPr/>
          <p:nvPr/>
        </p:nvSpPr>
        <p:spPr>
          <a:xfrm>
            <a:off x="2013625" y="3673906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9" name="Группа 208"/>
          <p:cNvGrpSpPr/>
          <p:nvPr/>
        </p:nvGrpSpPr>
        <p:grpSpPr>
          <a:xfrm>
            <a:off x="1354924" y="2762068"/>
            <a:ext cx="688483" cy="618095"/>
            <a:chOff x="899592" y="5806347"/>
            <a:chExt cx="688483" cy="618095"/>
          </a:xfrm>
        </p:grpSpPr>
        <p:grpSp>
          <p:nvGrpSpPr>
            <p:cNvPr id="211" name="Группа 210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223" name="Прямоугольник 222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12" name="Прямая соединительная линия 211"/>
            <p:cNvCxnSpPr/>
            <p:nvPr/>
          </p:nvCxnSpPr>
          <p:spPr>
            <a:xfrm flipH="1">
              <a:off x="899592" y="5991013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Овал 215"/>
            <p:cNvSpPr/>
            <p:nvPr/>
          </p:nvSpPr>
          <p:spPr>
            <a:xfrm>
              <a:off x="1010879" y="5937791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17" name="Прямая соединительная линия 216"/>
            <p:cNvCxnSpPr/>
            <p:nvPr/>
          </p:nvCxnSpPr>
          <p:spPr>
            <a:xfrm>
              <a:off x="1070096" y="5988023"/>
              <a:ext cx="0" cy="335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Прямая соединительная линия 219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Овал 150"/>
          <p:cNvSpPr/>
          <p:nvPr/>
        </p:nvSpPr>
        <p:spPr>
          <a:xfrm>
            <a:off x="1990185" y="3094153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26" name="Группа 225"/>
          <p:cNvGrpSpPr/>
          <p:nvPr/>
        </p:nvGrpSpPr>
        <p:grpSpPr>
          <a:xfrm>
            <a:off x="1349454" y="2143973"/>
            <a:ext cx="688483" cy="618095"/>
            <a:chOff x="899592" y="5806347"/>
            <a:chExt cx="688483" cy="618095"/>
          </a:xfrm>
        </p:grpSpPr>
        <p:grpSp>
          <p:nvGrpSpPr>
            <p:cNvPr id="227" name="Группа 226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232" name="TextBox 231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233" name="Прямоугольник 232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28" name="Прямая соединительная линия 227"/>
            <p:cNvCxnSpPr/>
            <p:nvPr/>
          </p:nvCxnSpPr>
          <p:spPr>
            <a:xfrm flipH="1">
              <a:off x="899592" y="5991013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Овал 228"/>
            <p:cNvSpPr/>
            <p:nvPr/>
          </p:nvSpPr>
          <p:spPr>
            <a:xfrm>
              <a:off x="1010879" y="5937791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0" name="Прямая соединительная линия 229"/>
            <p:cNvCxnSpPr/>
            <p:nvPr/>
          </p:nvCxnSpPr>
          <p:spPr>
            <a:xfrm>
              <a:off x="1070096" y="5988023"/>
              <a:ext cx="0" cy="335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Прямая соединительная линия 230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Овал 112"/>
          <p:cNvSpPr/>
          <p:nvPr/>
        </p:nvSpPr>
        <p:spPr>
          <a:xfrm>
            <a:off x="1984957" y="2426178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6" name="Группа 235"/>
          <p:cNvGrpSpPr/>
          <p:nvPr/>
        </p:nvGrpSpPr>
        <p:grpSpPr>
          <a:xfrm>
            <a:off x="1482352" y="1265718"/>
            <a:ext cx="577196" cy="618095"/>
            <a:chOff x="1010879" y="5806347"/>
            <a:chExt cx="577196" cy="618095"/>
          </a:xfrm>
        </p:grpSpPr>
        <p:grpSp>
          <p:nvGrpSpPr>
            <p:cNvPr id="237" name="Группа 236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242" name="TextBox 241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243" name="Прямоугольник 242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38" name="Прямая соединительная линия 237"/>
            <p:cNvCxnSpPr>
              <a:endCxn id="239" idx="2"/>
            </p:cNvCxnSpPr>
            <p:nvPr/>
          </p:nvCxnSpPr>
          <p:spPr>
            <a:xfrm flipH="1">
              <a:off x="1010879" y="5991013"/>
              <a:ext cx="1738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Овал 238"/>
            <p:cNvSpPr/>
            <p:nvPr/>
          </p:nvSpPr>
          <p:spPr>
            <a:xfrm>
              <a:off x="1010879" y="5937791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0" name="Прямая соединительная линия 239"/>
            <p:cNvCxnSpPr/>
            <p:nvPr/>
          </p:nvCxnSpPr>
          <p:spPr>
            <a:xfrm>
              <a:off x="1070096" y="5988023"/>
              <a:ext cx="0" cy="335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Прямая соединительная линия 240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7" name="Прямая соединительная линия 246"/>
          <p:cNvCxnSpPr/>
          <p:nvPr/>
        </p:nvCxnSpPr>
        <p:spPr>
          <a:xfrm>
            <a:off x="2326211" y="1447394"/>
            <a:ext cx="0" cy="187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единительная линия 247"/>
          <p:cNvCxnSpPr/>
          <p:nvPr/>
        </p:nvCxnSpPr>
        <p:spPr>
          <a:xfrm flipH="1">
            <a:off x="2080104" y="1633073"/>
            <a:ext cx="2461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Овал 156"/>
          <p:cNvSpPr/>
          <p:nvPr/>
        </p:nvSpPr>
        <p:spPr>
          <a:xfrm>
            <a:off x="2012860" y="1574767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6" name="Группа 255"/>
          <p:cNvGrpSpPr/>
          <p:nvPr/>
        </p:nvGrpSpPr>
        <p:grpSpPr>
          <a:xfrm>
            <a:off x="1371065" y="616014"/>
            <a:ext cx="688483" cy="618095"/>
            <a:chOff x="899592" y="5806347"/>
            <a:chExt cx="688483" cy="618095"/>
          </a:xfrm>
        </p:grpSpPr>
        <p:grpSp>
          <p:nvGrpSpPr>
            <p:cNvPr id="258" name="Группа 257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264" name="TextBox 263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265" name="Прямоугольник 264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60" name="Прямая соединительная линия 259"/>
            <p:cNvCxnSpPr/>
            <p:nvPr/>
          </p:nvCxnSpPr>
          <p:spPr>
            <a:xfrm flipH="1">
              <a:off x="899592" y="5991013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Овал 260"/>
            <p:cNvSpPr/>
            <p:nvPr/>
          </p:nvSpPr>
          <p:spPr>
            <a:xfrm>
              <a:off x="1010879" y="5937791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2" name="Прямая соединительная линия 261"/>
            <p:cNvCxnSpPr/>
            <p:nvPr/>
          </p:nvCxnSpPr>
          <p:spPr>
            <a:xfrm>
              <a:off x="1070096" y="5988023"/>
              <a:ext cx="0" cy="3356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Прямая соединительная линия 262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Овал 157"/>
          <p:cNvSpPr/>
          <p:nvPr/>
        </p:nvSpPr>
        <p:spPr>
          <a:xfrm>
            <a:off x="1993657" y="915198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78" name="Группа 277"/>
          <p:cNvGrpSpPr/>
          <p:nvPr/>
        </p:nvGrpSpPr>
        <p:grpSpPr>
          <a:xfrm>
            <a:off x="3765055" y="868107"/>
            <a:ext cx="688483" cy="618095"/>
            <a:chOff x="899592" y="5806347"/>
            <a:chExt cx="688483" cy="618095"/>
          </a:xfrm>
        </p:grpSpPr>
        <p:grpSp>
          <p:nvGrpSpPr>
            <p:cNvPr id="279" name="Группа 278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291" name="TextBox 290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292" name="Прямоугольник 291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81" name="Прямая соединительная линия 280"/>
            <p:cNvCxnSpPr/>
            <p:nvPr/>
          </p:nvCxnSpPr>
          <p:spPr>
            <a:xfrm flipH="1">
              <a:off x="899592" y="6145787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Овал 283"/>
            <p:cNvSpPr/>
            <p:nvPr/>
          </p:nvSpPr>
          <p:spPr>
            <a:xfrm>
              <a:off x="1010879" y="6092565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5" name="Прямая соединительная линия 284"/>
            <p:cNvCxnSpPr>
              <a:stCxn id="284" idx="4"/>
            </p:cNvCxnSpPr>
            <p:nvPr/>
          </p:nvCxnSpPr>
          <p:spPr>
            <a:xfrm>
              <a:off x="1064101" y="6199009"/>
              <a:ext cx="5995" cy="124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Прямая соединительная линия 286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3" name="Овал 292"/>
          <p:cNvSpPr/>
          <p:nvPr/>
        </p:nvSpPr>
        <p:spPr>
          <a:xfrm>
            <a:off x="4405063" y="1164410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4" name="TextBox 293"/>
          <p:cNvSpPr txBox="1"/>
          <p:nvPr/>
        </p:nvSpPr>
        <p:spPr>
          <a:xfrm>
            <a:off x="3538302" y="846934"/>
            <a:ext cx="1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  <a:endParaRPr lang="ru-RU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3376312" y="928893"/>
            <a:ext cx="403345" cy="55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6" name="Овал 295"/>
          <p:cNvSpPr/>
          <p:nvPr/>
        </p:nvSpPr>
        <p:spPr>
          <a:xfrm>
            <a:off x="3726435" y="1154325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7" name="Группа 296"/>
          <p:cNvGrpSpPr/>
          <p:nvPr/>
        </p:nvGrpSpPr>
        <p:grpSpPr>
          <a:xfrm>
            <a:off x="3779657" y="1916726"/>
            <a:ext cx="688483" cy="618095"/>
            <a:chOff x="899592" y="5806347"/>
            <a:chExt cx="688483" cy="618095"/>
          </a:xfrm>
        </p:grpSpPr>
        <p:grpSp>
          <p:nvGrpSpPr>
            <p:cNvPr id="298" name="Группа 297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303" name="TextBox 302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304" name="Прямоугольник 303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299" name="Прямая соединительная линия 298"/>
            <p:cNvCxnSpPr/>
            <p:nvPr/>
          </p:nvCxnSpPr>
          <p:spPr>
            <a:xfrm flipH="1">
              <a:off x="899592" y="6145787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Овал 299"/>
            <p:cNvSpPr/>
            <p:nvPr/>
          </p:nvSpPr>
          <p:spPr>
            <a:xfrm>
              <a:off x="1010879" y="6092565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1" name="Прямая соединительная линия 300"/>
            <p:cNvCxnSpPr>
              <a:stCxn id="300" idx="4"/>
            </p:cNvCxnSpPr>
            <p:nvPr/>
          </p:nvCxnSpPr>
          <p:spPr>
            <a:xfrm>
              <a:off x="1064101" y="6199009"/>
              <a:ext cx="5995" cy="124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Прямая соединительная линия 301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Овал 304"/>
          <p:cNvSpPr/>
          <p:nvPr/>
        </p:nvSpPr>
        <p:spPr>
          <a:xfrm>
            <a:off x="4419665" y="2213029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6" name="TextBox 305"/>
          <p:cNvSpPr txBox="1"/>
          <p:nvPr/>
        </p:nvSpPr>
        <p:spPr>
          <a:xfrm>
            <a:off x="3552904" y="1895553"/>
            <a:ext cx="1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  <a:endParaRPr lang="ru-RU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3390914" y="1977512"/>
            <a:ext cx="403345" cy="55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9" name="Овал 308"/>
          <p:cNvSpPr/>
          <p:nvPr/>
        </p:nvSpPr>
        <p:spPr>
          <a:xfrm>
            <a:off x="3741037" y="2202944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1" name="Группа 310"/>
          <p:cNvGrpSpPr/>
          <p:nvPr/>
        </p:nvGrpSpPr>
        <p:grpSpPr>
          <a:xfrm>
            <a:off x="3784404" y="3015612"/>
            <a:ext cx="688483" cy="618095"/>
            <a:chOff x="899592" y="5806347"/>
            <a:chExt cx="688483" cy="618095"/>
          </a:xfrm>
        </p:grpSpPr>
        <p:grpSp>
          <p:nvGrpSpPr>
            <p:cNvPr id="313" name="Группа 312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322" name="TextBox 321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323" name="Прямоугольник 322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15" name="Прямая соединительная линия 314"/>
            <p:cNvCxnSpPr/>
            <p:nvPr/>
          </p:nvCxnSpPr>
          <p:spPr>
            <a:xfrm flipH="1">
              <a:off x="899592" y="6145787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6" name="Овал 315"/>
            <p:cNvSpPr/>
            <p:nvPr/>
          </p:nvSpPr>
          <p:spPr>
            <a:xfrm>
              <a:off x="1010879" y="6092565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8" name="Прямая соединительная линия 317"/>
            <p:cNvCxnSpPr>
              <a:stCxn id="316" idx="4"/>
            </p:cNvCxnSpPr>
            <p:nvPr/>
          </p:nvCxnSpPr>
          <p:spPr>
            <a:xfrm>
              <a:off x="1064101" y="6199009"/>
              <a:ext cx="5995" cy="124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Прямая соединительная линия 319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Овал 323"/>
          <p:cNvSpPr/>
          <p:nvPr/>
        </p:nvSpPr>
        <p:spPr>
          <a:xfrm>
            <a:off x="4424412" y="3311915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8" name="TextBox 327"/>
          <p:cNvSpPr txBox="1"/>
          <p:nvPr/>
        </p:nvSpPr>
        <p:spPr>
          <a:xfrm>
            <a:off x="3557651" y="2994439"/>
            <a:ext cx="1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  <a:endParaRPr lang="ru-RU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3395661" y="3076398"/>
            <a:ext cx="403345" cy="55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0" name="Овал 329"/>
          <p:cNvSpPr/>
          <p:nvPr/>
        </p:nvSpPr>
        <p:spPr>
          <a:xfrm>
            <a:off x="3745784" y="3301830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2" name="Группа 331"/>
          <p:cNvGrpSpPr/>
          <p:nvPr/>
        </p:nvGrpSpPr>
        <p:grpSpPr>
          <a:xfrm>
            <a:off x="3779657" y="3991506"/>
            <a:ext cx="688483" cy="618095"/>
            <a:chOff x="899592" y="5806347"/>
            <a:chExt cx="688483" cy="618095"/>
          </a:xfrm>
        </p:grpSpPr>
        <p:grpSp>
          <p:nvGrpSpPr>
            <p:cNvPr id="334" name="Группа 333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339" name="TextBox 338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340" name="Прямоугольник 339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35" name="Прямая соединительная линия 334"/>
            <p:cNvCxnSpPr/>
            <p:nvPr/>
          </p:nvCxnSpPr>
          <p:spPr>
            <a:xfrm flipH="1">
              <a:off x="899592" y="6145787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Овал 335"/>
            <p:cNvSpPr/>
            <p:nvPr/>
          </p:nvSpPr>
          <p:spPr>
            <a:xfrm>
              <a:off x="1010879" y="6092565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7" name="Прямая соединительная линия 336"/>
            <p:cNvCxnSpPr>
              <a:stCxn id="336" idx="4"/>
            </p:cNvCxnSpPr>
            <p:nvPr/>
          </p:nvCxnSpPr>
          <p:spPr>
            <a:xfrm>
              <a:off x="1064101" y="6199009"/>
              <a:ext cx="5995" cy="124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Прямая соединительная линия 337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1" name="Овал 340"/>
          <p:cNvSpPr/>
          <p:nvPr/>
        </p:nvSpPr>
        <p:spPr>
          <a:xfrm>
            <a:off x="4419665" y="4287809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2" name="TextBox 341"/>
          <p:cNvSpPr txBox="1"/>
          <p:nvPr/>
        </p:nvSpPr>
        <p:spPr>
          <a:xfrm>
            <a:off x="3552904" y="3970333"/>
            <a:ext cx="1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  <a:endParaRPr lang="ru-RU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3390914" y="4052292"/>
            <a:ext cx="403345" cy="55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4" name="Овал 343"/>
          <p:cNvSpPr/>
          <p:nvPr/>
        </p:nvSpPr>
        <p:spPr>
          <a:xfrm>
            <a:off x="3741037" y="4277724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45" name="Группа 344"/>
          <p:cNvGrpSpPr/>
          <p:nvPr/>
        </p:nvGrpSpPr>
        <p:grpSpPr>
          <a:xfrm>
            <a:off x="803459" y="5405147"/>
            <a:ext cx="688483" cy="618095"/>
            <a:chOff x="899592" y="5806347"/>
            <a:chExt cx="688483" cy="618095"/>
          </a:xfrm>
        </p:grpSpPr>
        <p:grpSp>
          <p:nvGrpSpPr>
            <p:cNvPr id="346" name="Группа 345"/>
            <p:cNvGrpSpPr/>
            <p:nvPr/>
          </p:nvGrpSpPr>
          <p:grpSpPr>
            <a:xfrm>
              <a:off x="1184730" y="5806347"/>
              <a:ext cx="403345" cy="618095"/>
              <a:chOff x="2627784" y="779695"/>
              <a:chExt cx="648072" cy="993121"/>
            </a:xfrm>
          </p:grpSpPr>
          <p:sp>
            <p:nvSpPr>
              <p:cNvPr id="351" name="TextBox 350"/>
              <p:cNvSpPr txBox="1"/>
              <p:nvPr/>
            </p:nvSpPr>
            <p:spPr>
              <a:xfrm>
                <a:off x="2888060" y="779695"/>
                <a:ext cx="288031" cy="593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&amp;</a:t>
                </a:r>
                <a:endParaRPr lang="ru-RU" dirty="0"/>
              </a:p>
            </p:txBody>
          </p:sp>
          <p:sp>
            <p:nvSpPr>
              <p:cNvPr id="352" name="Прямоугольник 351"/>
              <p:cNvSpPr/>
              <p:nvPr/>
            </p:nvSpPr>
            <p:spPr>
              <a:xfrm>
                <a:off x="2627784" y="877362"/>
                <a:ext cx="648072" cy="895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347" name="Прямая соединительная линия 346"/>
            <p:cNvCxnSpPr/>
            <p:nvPr/>
          </p:nvCxnSpPr>
          <p:spPr>
            <a:xfrm flipH="1">
              <a:off x="899592" y="6145787"/>
              <a:ext cx="2851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Овал 347"/>
            <p:cNvSpPr/>
            <p:nvPr/>
          </p:nvSpPr>
          <p:spPr>
            <a:xfrm>
              <a:off x="1010879" y="6092565"/>
              <a:ext cx="106444" cy="1064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9" name="Прямая соединительная линия 348"/>
            <p:cNvCxnSpPr>
              <a:stCxn id="348" idx="4"/>
            </p:cNvCxnSpPr>
            <p:nvPr/>
          </p:nvCxnSpPr>
          <p:spPr>
            <a:xfrm>
              <a:off x="1064101" y="6199009"/>
              <a:ext cx="5995" cy="124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Прямая соединительная линия 349"/>
            <p:cNvCxnSpPr/>
            <p:nvPr/>
          </p:nvCxnSpPr>
          <p:spPr>
            <a:xfrm flipH="1">
              <a:off x="1078165" y="6323721"/>
              <a:ext cx="1008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TextBox 354"/>
          <p:cNvSpPr txBox="1"/>
          <p:nvPr/>
        </p:nvSpPr>
        <p:spPr>
          <a:xfrm>
            <a:off x="1868142" y="5737023"/>
            <a:ext cx="17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</a:t>
            </a:r>
            <a:endParaRPr lang="ru-RU" dirty="0"/>
          </a:p>
        </p:txBody>
      </p:sp>
      <p:sp>
        <p:nvSpPr>
          <p:cNvPr id="356" name="Прямоугольник 355"/>
          <p:cNvSpPr/>
          <p:nvPr/>
        </p:nvSpPr>
        <p:spPr>
          <a:xfrm>
            <a:off x="1706152" y="5797809"/>
            <a:ext cx="403345" cy="557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7" name="Овал 356"/>
          <p:cNvSpPr/>
          <p:nvPr/>
        </p:nvSpPr>
        <p:spPr>
          <a:xfrm>
            <a:off x="2063379" y="6029257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8" name="Прямая соединительная линия 357"/>
          <p:cNvCxnSpPr/>
          <p:nvPr/>
        </p:nvCxnSpPr>
        <p:spPr>
          <a:xfrm>
            <a:off x="1604636" y="5754672"/>
            <a:ext cx="0" cy="176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/>
          <p:cNvCxnSpPr/>
          <p:nvPr/>
        </p:nvCxnSpPr>
        <p:spPr>
          <a:xfrm flipH="1">
            <a:off x="1612705" y="5931059"/>
            <a:ext cx="100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/>
          <p:cNvCxnSpPr/>
          <p:nvPr/>
        </p:nvCxnSpPr>
        <p:spPr>
          <a:xfrm flipH="1">
            <a:off x="1511842" y="5754672"/>
            <a:ext cx="100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Овал 352"/>
          <p:cNvSpPr/>
          <p:nvPr/>
        </p:nvSpPr>
        <p:spPr>
          <a:xfrm>
            <a:off x="1443467" y="5701450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1" name="Прямая соединительная линия 360"/>
          <p:cNvCxnSpPr/>
          <p:nvPr/>
        </p:nvCxnSpPr>
        <p:spPr>
          <a:xfrm>
            <a:off x="1606358" y="6196380"/>
            <a:ext cx="0" cy="176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единительная линия 361"/>
          <p:cNvCxnSpPr/>
          <p:nvPr/>
        </p:nvCxnSpPr>
        <p:spPr>
          <a:xfrm flipH="1">
            <a:off x="1605513" y="6207908"/>
            <a:ext cx="100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единительная линия 362"/>
          <p:cNvCxnSpPr/>
          <p:nvPr/>
        </p:nvCxnSpPr>
        <p:spPr>
          <a:xfrm flipH="1">
            <a:off x="1504650" y="6377286"/>
            <a:ext cx="1008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Овал 268"/>
          <p:cNvSpPr/>
          <p:nvPr/>
        </p:nvSpPr>
        <p:spPr>
          <a:xfrm>
            <a:off x="1433877" y="6319545"/>
            <a:ext cx="106444" cy="106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Прямая соединительная линия 107"/>
          <p:cNvCxnSpPr/>
          <p:nvPr/>
        </p:nvCxnSpPr>
        <p:spPr>
          <a:xfrm flipH="1">
            <a:off x="1528374" y="389826"/>
            <a:ext cx="795486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1528373" y="1859399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1526065" y="1260656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179512" y="6088493"/>
            <a:ext cx="463671" cy="618095"/>
            <a:chOff x="395536" y="5968471"/>
            <a:chExt cx="463671" cy="618095"/>
          </a:xfrm>
        </p:grpSpPr>
        <p:sp>
          <p:nvSpPr>
            <p:cNvPr id="7" name="TextBox 6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1115616" y="44624"/>
            <a:ext cx="463671" cy="618095"/>
            <a:chOff x="395536" y="5968471"/>
            <a:chExt cx="463671" cy="618095"/>
          </a:xfrm>
        </p:grpSpPr>
        <p:sp>
          <p:nvSpPr>
            <p:cNvPr id="12" name="TextBox 1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 flipH="1">
            <a:off x="-607" y="260648"/>
            <a:ext cx="1116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-52422" y="-4169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2" y="-41698"/>
                <a:ext cx="288032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52422" y="22744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2" y="227444"/>
                <a:ext cx="288032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Группа 22"/>
          <p:cNvGrpSpPr/>
          <p:nvPr/>
        </p:nvGrpSpPr>
        <p:grpSpPr>
          <a:xfrm>
            <a:off x="1115616" y="912662"/>
            <a:ext cx="463671" cy="618095"/>
            <a:chOff x="395536" y="5968471"/>
            <a:chExt cx="463671" cy="618095"/>
          </a:xfrm>
        </p:grpSpPr>
        <p:sp>
          <p:nvSpPr>
            <p:cNvPr id="24" name="TextBox 23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7" name="Прямая соединительная линия 26"/>
          <p:cNvCxnSpPr/>
          <p:nvPr/>
        </p:nvCxnSpPr>
        <p:spPr>
          <a:xfrm flipV="1">
            <a:off x="520766" y="260652"/>
            <a:ext cx="0" cy="3751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464650" y="207426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520766" y="1174735"/>
            <a:ext cx="610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0" y="1407403"/>
            <a:ext cx="113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-36530" y="110505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30" y="1105057"/>
                <a:ext cx="28803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Группа 33"/>
          <p:cNvGrpSpPr/>
          <p:nvPr/>
        </p:nvGrpSpPr>
        <p:grpSpPr>
          <a:xfrm>
            <a:off x="1113648" y="1513943"/>
            <a:ext cx="463671" cy="618095"/>
            <a:chOff x="395536" y="5968471"/>
            <a:chExt cx="463671" cy="618095"/>
          </a:xfrm>
        </p:grpSpPr>
        <p:sp>
          <p:nvSpPr>
            <p:cNvPr id="35" name="TextBox 3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8" name="Прямая соединительная линия 37"/>
          <p:cNvCxnSpPr/>
          <p:nvPr/>
        </p:nvCxnSpPr>
        <p:spPr>
          <a:xfrm flipH="1">
            <a:off x="0" y="1751541"/>
            <a:ext cx="1116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-51815" y="144919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815" y="1449195"/>
                <a:ext cx="288032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-51815" y="1762198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815" y="1762198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Группа 41"/>
          <p:cNvGrpSpPr/>
          <p:nvPr/>
        </p:nvGrpSpPr>
        <p:grpSpPr>
          <a:xfrm>
            <a:off x="1835696" y="1204896"/>
            <a:ext cx="463671" cy="618095"/>
            <a:chOff x="395536" y="5968471"/>
            <a:chExt cx="463671" cy="618095"/>
          </a:xfrm>
        </p:grpSpPr>
        <p:sp>
          <p:nvSpPr>
            <p:cNvPr id="43" name="TextBox 4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8" name="Прямая соединительная линия 47"/>
          <p:cNvCxnSpPr/>
          <p:nvPr/>
        </p:nvCxnSpPr>
        <p:spPr>
          <a:xfrm flipV="1">
            <a:off x="1695570" y="1258119"/>
            <a:ext cx="0" cy="185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1688281" y="1673754"/>
            <a:ext cx="0" cy="185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1688281" y="1450967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>
            <a:off x="1685973" y="1673754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527766" y="2837375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1113041" y="2491919"/>
            <a:ext cx="463671" cy="618095"/>
            <a:chOff x="395536" y="5968471"/>
            <a:chExt cx="463671" cy="618095"/>
          </a:xfrm>
        </p:grpSpPr>
        <p:sp>
          <p:nvSpPr>
            <p:cNvPr id="55" name="TextBox 5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Овал 56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8" name="Прямая соединительная линия 57"/>
          <p:cNvCxnSpPr/>
          <p:nvPr/>
        </p:nvCxnSpPr>
        <p:spPr>
          <a:xfrm flipH="1">
            <a:off x="0" y="2729517"/>
            <a:ext cx="1115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-52422" y="2427171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2" y="2427171"/>
                <a:ext cx="288032" cy="584775"/>
              </a:xfrm>
              <a:prstGeom prst="rect">
                <a:avLst/>
              </a:prstGeom>
              <a:blipFill rotWithShape="1">
                <a:blip r:embed="rId7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Прямая соединительная линия 59"/>
          <p:cNvCxnSpPr/>
          <p:nvPr/>
        </p:nvCxnSpPr>
        <p:spPr>
          <a:xfrm flipH="1">
            <a:off x="0" y="3042520"/>
            <a:ext cx="1115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-52422" y="274017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2" y="2740174"/>
                <a:ext cx="288032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Прямая соединительная линия 64"/>
          <p:cNvCxnSpPr/>
          <p:nvPr/>
        </p:nvCxnSpPr>
        <p:spPr>
          <a:xfrm flipH="1">
            <a:off x="1527766" y="3446973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/>
          <p:cNvGrpSpPr/>
          <p:nvPr/>
        </p:nvGrpSpPr>
        <p:grpSpPr>
          <a:xfrm>
            <a:off x="1113041" y="3101517"/>
            <a:ext cx="463671" cy="618095"/>
            <a:chOff x="395536" y="5968471"/>
            <a:chExt cx="463671" cy="618095"/>
          </a:xfrm>
        </p:grpSpPr>
        <p:sp>
          <p:nvSpPr>
            <p:cNvPr id="67" name="TextBox 66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Овал 68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0" name="Прямая соединительная линия 69"/>
          <p:cNvCxnSpPr/>
          <p:nvPr/>
        </p:nvCxnSpPr>
        <p:spPr>
          <a:xfrm flipH="1">
            <a:off x="0" y="3339115"/>
            <a:ext cx="1115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-52422" y="3036769"/>
                <a:ext cx="2880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2" y="3036769"/>
                <a:ext cx="288032" cy="584775"/>
              </a:xfrm>
              <a:prstGeom prst="rect">
                <a:avLst/>
              </a:prstGeom>
              <a:blipFill rotWithShape="1">
                <a:blip r:embed="rId9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Прямая соединительная линия 71"/>
          <p:cNvCxnSpPr/>
          <p:nvPr/>
        </p:nvCxnSpPr>
        <p:spPr>
          <a:xfrm flipH="1">
            <a:off x="0" y="3652118"/>
            <a:ext cx="1115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-52422" y="334977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422" y="3349772"/>
                <a:ext cx="288032" cy="307777"/>
              </a:xfrm>
              <a:prstGeom prst="rect">
                <a:avLst/>
              </a:prstGeom>
              <a:blipFill rotWithShape="1">
                <a:blip r:embed="rId10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Группа 74"/>
          <p:cNvGrpSpPr/>
          <p:nvPr/>
        </p:nvGrpSpPr>
        <p:grpSpPr>
          <a:xfrm>
            <a:off x="1835696" y="2811713"/>
            <a:ext cx="463671" cy="618095"/>
            <a:chOff x="395536" y="5968471"/>
            <a:chExt cx="463671" cy="618095"/>
          </a:xfrm>
        </p:grpSpPr>
        <p:sp>
          <p:nvSpPr>
            <p:cNvPr id="76" name="TextBox 7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77" name="Прямоугольник 7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2" name="Прямая соединительная линия 81"/>
          <p:cNvCxnSpPr/>
          <p:nvPr/>
        </p:nvCxnSpPr>
        <p:spPr>
          <a:xfrm flipV="1">
            <a:off x="1693262" y="2839677"/>
            <a:ext cx="0" cy="185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V="1">
            <a:off x="1685973" y="3255312"/>
            <a:ext cx="0" cy="185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>
            <a:off x="1685973" y="3032525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H="1">
            <a:off x="1683665" y="3255312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Группа 86"/>
          <p:cNvGrpSpPr/>
          <p:nvPr/>
        </p:nvGrpSpPr>
        <p:grpSpPr>
          <a:xfrm>
            <a:off x="2483768" y="443302"/>
            <a:ext cx="463671" cy="618095"/>
            <a:chOff x="395536" y="5968471"/>
            <a:chExt cx="463671" cy="618095"/>
          </a:xfrm>
        </p:grpSpPr>
        <p:sp>
          <p:nvSpPr>
            <p:cNvPr id="88" name="TextBox 87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Овал 89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1" name="Прямая соединительная линия 90"/>
          <p:cNvCxnSpPr/>
          <p:nvPr/>
        </p:nvCxnSpPr>
        <p:spPr>
          <a:xfrm>
            <a:off x="938173" y="902984"/>
            <a:ext cx="0" cy="476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Овал 91"/>
          <p:cNvSpPr/>
          <p:nvPr/>
        </p:nvSpPr>
        <p:spPr>
          <a:xfrm>
            <a:off x="882057" y="135094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4" name="Прямая соединительная линия 93"/>
          <p:cNvCxnSpPr/>
          <p:nvPr/>
        </p:nvCxnSpPr>
        <p:spPr>
          <a:xfrm flipH="1">
            <a:off x="941974" y="912662"/>
            <a:ext cx="15417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865156" y="841980"/>
            <a:ext cx="0" cy="18632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811934" y="2676248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единительная линия 98"/>
          <p:cNvCxnSpPr/>
          <p:nvPr/>
        </p:nvCxnSpPr>
        <p:spPr>
          <a:xfrm flipH="1">
            <a:off x="865156" y="844232"/>
            <a:ext cx="1618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804564" y="782742"/>
            <a:ext cx="0" cy="2837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748448" y="359103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4" name="Прямая соединительная линия 103"/>
          <p:cNvCxnSpPr>
            <a:stCxn id="89" idx="1"/>
          </p:cNvCxnSpPr>
          <p:nvPr/>
        </p:nvCxnSpPr>
        <p:spPr>
          <a:xfrm flipH="1" flipV="1">
            <a:off x="796713" y="782742"/>
            <a:ext cx="1687055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2323860" y="390080"/>
            <a:ext cx="0" cy="327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2323860" y="717692"/>
            <a:ext cx="1599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Группа 111"/>
          <p:cNvGrpSpPr/>
          <p:nvPr/>
        </p:nvGrpSpPr>
        <p:grpSpPr>
          <a:xfrm>
            <a:off x="2483768" y="1988840"/>
            <a:ext cx="463671" cy="618095"/>
            <a:chOff x="395536" y="5968471"/>
            <a:chExt cx="463671" cy="618095"/>
          </a:xfrm>
        </p:grpSpPr>
        <p:sp>
          <p:nvSpPr>
            <p:cNvPr id="113" name="TextBox 11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14" name="Прямоугольник 11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6" name="Прямая соединительная линия 115"/>
          <p:cNvCxnSpPr/>
          <p:nvPr/>
        </p:nvCxnSpPr>
        <p:spPr>
          <a:xfrm flipV="1">
            <a:off x="2403814" y="1550352"/>
            <a:ext cx="0" cy="58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>
            <a:off x="2403814" y="2132038"/>
            <a:ext cx="79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>
            <a:endCxn id="45" idx="6"/>
          </p:cNvCxnSpPr>
          <p:nvPr/>
        </p:nvCxnSpPr>
        <p:spPr>
          <a:xfrm flipH="1" flipV="1">
            <a:off x="2299367" y="1550352"/>
            <a:ext cx="104447" cy="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>
            <a:off x="696466" y="2491919"/>
            <a:ext cx="0" cy="518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Овал 123"/>
          <p:cNvSpPr/>
          <p:nvPr/>
        </p:nvSpPr>
        <p:spPr>
          <a:xfrm>
            <a:off x="643244" y="2981876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 flipH="1">
            <a:off x="696467" y="2495775"/>
            <a:ext cx="1787301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>
            <a:off x="594419" y="2387518"/>
            <a:ext cx="0" cy="915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Овал 128"/>
          <p:cNvSpPr/>
          <p:nvPr/>
        </p:nvSpPr>
        <p:spPr>
          <a:xfrm>
            <a:off x="541197" y="327411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1" name="Прямая соединительная линия 130"/>
          <p:cNvCxnSpPr/>
          <p:nvPr/>
        </p:nvCxnSpPr>
        <p:spPr>
          <a:xfrm flipH="1">
            <a:off x="594420" y="2397817"/>
            <a:ext cx="18893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/>
          <p:nvPr/>
        </p:nvCxnSpPr>
        <p:spPr>
          <a:xfrm flipH="1">
            <a:off x="-607" y="2049626"/>
            <a:ext cx="11162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Группа 140"/>
          <p:cNvGrpSpPr/>
          <p:nvPr/>
        </p:nvGrpSpPr>
        <p:grpSpPr>
          <a:xfrm>
            <a:off x="2483768" y="3719612"/>
            <a:ext cx="463671" cy="618095"/>
            <a:chOff x="395536" y="5968471"/>
            <a:chExt cx="463671" cy="618095"/>
          </a:xfrm>
        </p:grpSpPr>
        <p:sp>
          <p:nvSpPr>
            <p:cNvPr id="142" name="TextBox 14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43" name="Прямоугольник 14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Овал 143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7" name="Прямая соединительная линия 146"/>
          <p:cNvCxnSpPr/>
          <p:nvPr/>
        </p:nvCxnSpPr>
        <p:spPr>
          <a:xfrm flipH="1">
            <a:off x="520767" y="4011846"/>
            <a:ext cx="19630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/>
          <p:cNvCxnSpPr/>
          <p:nvPr/>
        </p:nvCxnSpPr>
        <p:spPr>
          <a:xfrm flipV="1">
            <a:off x="431134" y="1751542"/>
            <a:ext cx="0" cy="27620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Овал 149"/>
          <p:cNvSpPr/>
          <p:nvPr/>
        </p:nvSpPr>
        <p:spPr>
          <a:xfrm>
            <a:off x="375018" y="1698316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3" name="Прямая соединительная линия 152"/>
          <p:cNvCxnSpPr/>
          <p:nvPr/>
        </p:nvCxnSpPr>
        <p:spPr>
          <a:xfrm flipH="1">
            <a:off x="431135" y="4293096"/>
            <a:ext cx="20526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 flipV="1">
            <a:off x="2403814" y="3162304"/>
            <a:ext cx="0" cy="698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/>
          <p:cNvCxnSpPr/>
          <p:nvPr/>
        </p:nvCxnSpPr>
        <p:spPr>
          <a:xfrm flipH="1">
            <a:off x="2403814" y="3861048"/>
            <a:ext cx="799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 flipH="1" flipV="1">
            <a:off x="2299367" y="3162303"/>
            <a:ext cx="104447" cy="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Группа 158"/>
          <p:cNvGrpSpPr/>
          <p:nvPr/>
        </p:nvGrpSpPr>
        <p:grpSpPr>
          <a:xfrm>
            <a:off x="2483768" y="4365104"/>
            <a:ext cx="463671" cy="618095"/>
            <a:chOff x="395536" y="5968471"/>
            <a:chExt cx="463671" cy="618095"/>
          </a:xfrm>
        </p:grpSpPr>
        <p:sp>
          <p:nvSpPr>
            <p:cNvPr id="160" name="TextBox 15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61" name="Прямоугольник 160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Овал 161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3" name="Прямая соединительная линия 162"/>
          <p:cNvCxnSpPr/>
          <p:nvPr/>
        </p:nvCxnSpPr>
        <p:spPr>
          <a:xfrm flipH="1">
            <a:off x="-8250" y="504088"/>
            <a:ext cx="11315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 flipH="1">
            <a:off x="2447" y="4945667"/>
            <a:ext cx="24813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/>
              <p:cNvSpPr txBox="1"/>
              <p:nvPr/>
            </p:nvSpPr>
            <p:spPr>
              <a:xfrm>
                <a:off x="-49369" y="464332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369" y="4643321"/>
                <a:ext cx="288032" cy="307777"/>
              </a:xfrm>
              <a:prstGeom prst="rect">
                <a:avLst/>
              </a:prstGeom>
              <a:blipFill rotWithShape="1">
                <a:blip r:embed="rId11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Прямая соединительная линия 167"/>
          <p:cNvCxnSpPr/>
          <p:nvPr/>
        </p:nvCxnSpPr>
        <p:spPr>
          <a:xfrm flipH="1">
            <a:off x="427978" y="4513561"/>
            <a:ext cx="20526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 flipV="1">
            <a:off x="341502" y="493294"/>
            <a:ext cx="0" cy="4087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/>
          <p:cNvSpPr/>
          <p:nvPr/>
        </p:nvSpPr>
        <p:spPr>
          <a:xfrm>
            <a:off x="285386" y="440067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3" name="Прямая соединительная линия 172"/>
          <p:cNvCxnSpPr/>
          <p:nvPr/>
        </p:nvCxnSpPr>
        <p:spPr>
          <a:xfrm flipH="1">
            <a:off x="340922" y="4581128"/>
            <a:ext cx="21428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/>
          <p:nvPr/>
        </p:nvCxnSpPr>
        <p:spPr>
          <a:xfrm flipV="1">
            <a:off x="251502" y="3036770"/>
            <a:ext cx="0" cy="1697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Овал 175"/>
          <p:cNvSpPr/>
          <p:nvPr/>
        </p:nvSpPr>
        <p:spPr>
          <a:xfrm>
            <a:off x="195386" y="298354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8" name="Прямая соединительная линия 177"/>
          <p:cNvCxnSpPr/>
          <p:nvPr/>
        </p:nvCxnSpPr>
        <p:spPr>
          <a:xfrm flipH="1">
            <a:off x="248608" y="4733528"/>
            <a:ext cx="22351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Группа 179"/>
          <p:cNvGrpSpPr/>
          <p:nvPr/>
        </p:nvGrpSpPr>
        <p:grpSpPr>
          <a:xfrm>
            <a:off x="3563888" y="2254146"/>
            <a:ext cx="463671" cy="618095"/>
            <a:chOff x="395536" y="5968471"/>
            <a:chExt cx="463671" cy="618095"/>
          </a:xfrm>
        </p:grpSpPr>
        <p:sp>
          <p:nvSpPr>
            <p:cNvPr id="181" name="TextBox 18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82" name="Прямоугольник 181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4" name="Прямая соединительная линия 183"/>
          <p:cNvCxnSpPr/>
          <p:nvPr/>
        </p:nvCxnSpPr>
        <p:spPr>
          <a:xfrm flipV="1">
            <a:off x="3347864" y="789590"/>
            <a:ext cx="0" cy="15703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/>
          <p:cNvCxnSpPr/>
          <p:nvPr/>
        </p:nvCxnSpPr>
        <p:spPr>
          <a:xfrm flipH="1">
            <a:off x="3347864" y="2358172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/>
          <p:cNvCxnSpPr/>
          <p:nvPr/>
        </p:nvCxnSpPr>
        <p:spPr>
          <a:xfrm flipH="1">
            <a:off x="2955386" y="788758"/>
            <a:ext cx="3924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/>
          <p:nvPr/>
        </p:nvCxnSpPr>
        <p:spPr>
          <a:xfrm flipV="1">
            <a:off x="3075547" y="2334297"/>
            <a:ext cx="0" cy="161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/>
          <p:cNvCxnSpPr/>
          <p:nvPr/>
        </p:nvCxnSpPr>
        <p:spPr>
          <a:xfrm flipH="1">
            <a:off x="3075547" y="2495775"/>
            <a:ext cx="488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/>
          <p:cNvCxnSpPr>
            <a:endCxn id="115" idx="6"/>
          </p:cNvCxnSpPr>
          <p:nvPr/>
        </p:nvCxnSpPr>
        <p:spPr>
          <a:xfrm flipH="1" flipV="1">
            <a:off x="2947439" y="2334296"/>
            <a:ext cx="128109" cy="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/>
          <p:cNvCxnSpPr/>
          <p:nvPr/>
        </p:nvCxnSpPr>
        <p:spPr>
          <a:xfrm flipV="1">
            <a:off x="3086585" y="2673175"/>
            <a:ext cx="0" cy="1391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/>
          <p:cNvCxnSpPr/>
          <p:nvPr/>
        </p:nvCxnSpPr>
        <p:spPr>
          <a:xfrm flipH="1">
            <a:off x="3080059" y="2673174"/>
            <a:ext cx="4838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/>
          <p:cNvCxnSpPr>
            <a:endCxn id="144" idx="6"/>
          </p:cNvCxnSpPr>
          <p:nvPr/>
        </p:nvCxnSpPr>
        <p:spPr>
          <a:xfrm flipH="1">
            <a:off x="2947439" y="4065068"/>
            <a:ext cx="1326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 flipV="1">
            <a:off x="3347864" y="2796601"/>
            <a:ext cx="0" cy="1913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 flipH="1">
            <a:off x="3347864" y="277978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flipH="1">
            <a:off x="2955387" y="4710144"/>
            <a:ext cx="3924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Группа 210"/>
          <p:cNvGrpSpPr/>
          <p:nvPr/>
        </p:nvGrpSpPr>
        <p:grpSpPr>
          <a:xfrm>
            <a:off x="4355976" y="2254661"/>
            <a:ext cx="463671" cy="618095"/>
            <a:chOff x="395536" y="5968471"/>
            <a:chExt cx="463671" cy="618095"/>
          </a:xfrm>
        </p:grpSpPr>
        <p:sp>
          <p:nvSpPr>
            <p:cNvPr id="212" name="TextBox 21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13" name="Прямоугольник 212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Овал 213"/>
            <p:cNvSpPr/>
            <p:nvPr/>
          </p:nvSpPr>
          <p:spPr>
            <a:xfrm>
              <a:off x="752763" y="6260705"/>
              <a:ext cx="106444" cy="1064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15" name="Прямая соединительная линия 214"/>
          <p:cNvCxnSpPr>
            <a:stCxn id="213" idx="1"/>
            <a:endCxn id="183" idx="6"/>
          </p:cNvCxnSpPr>
          <p:nvPr/>
        </p:nvCxnSpPr>
        <p:spPr>
          <a:xfrm flipH="1">
            <a:off x="4027559" y="2594102"/>
            <a:ext cx="328417" cy="5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/>
          <p:cNvCxnSpPr/>
          <p:nvPr/>
        </p:nvCxnSpPr>
        <p:spPr>
          <a:xfrm flipV="1">
            <a:off x="4194661" y="2566154"/>
            <a:ext cx="0" cy="1852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Овал 218"/>
          <p:cNvSpPr/>
          <p:nvPr/>
        </p:nvSpPr>
        <p:spPr>
          <a:xfrm>
            <a:off x="4138545" y="253721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1" name="Прямая соединительная линия 220"/>
          <p:cNvCxnSpPr/>
          <p:nvPr/>
        </p:nvCxnSpPr>
        <p:spPr>
          <a:xfrm flipH="1">
            <a:off x="4194661" y="2748538"/>
            <a:ext cx="161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/>
          <p:nvPr/>
        </p:nvCxnSpPr>
        <p:spPr>
          <a:xfrm flipH="1">
            <a:off x="4819647" y="2606688"/>
            <a:ext cx="1613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47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7995481" y="5085185"/>
            <a:ext cx="403345" cy="618095"/>
            <a:chOff x="395536" y="5968471"/>
            <a:chExt cx="403345" cy="618095"/>
          </a:xfrm>
        </p:grpSpPr>
        <p:sp>
          <p:nvSpPr>
            <p:cNvPr id="5" name="TextBox 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8489135" y="5085185"/>
            <a:ext cx="403345" cy="618095"/>
            <a:chOff x="395536" y="5968471"/>
            <a:chExt cx="403345" cy="618095"/>
          </a:xfrm>
        </p:grpSpPr>
        <p:sp>
          <p:nvSpPr>
            <p:cNvPr id="9" name="TextBox 8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1" name="Прямая соединительная линия 10"/>
          <p:cNvCxnSpPr/>
          <p:nvPr/>
        </p:nvCxnSpPr>
        <p:spPr>
          <a:xfrm flipH="1">
            <a:off x="-36512" y="1533879"/>
            <a:ext cx="14597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-36512" y="123153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1231533"/>
                <a:ext cx="288032" cy="307777"/>
              </a:xfrm>
              <a:prstGeom prst="rect">
                <a:avLst/>
              </a:prstGeom>
              <a:blipFill rotWithShape="1">
                <a:blip r:embed="rId2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 flipH="1">
            <a:off x="-30911" y="1777319"/>
            <a:ext cx="14617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-30911" y="146954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911" y="1469542"/>
                <a:ext cx="288032" cy="307777"/>
              </a:xfrm>
              <a:prstGeom prst="rect">
                <a:avLst/>
              </a:prstGeom>
              <a:blipFill rotWithShape="1">
                <a:blip r:embed="rId3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Группа 15"/>
          <p:cNvGrpSpPr/>
          <p:nvPr/>
        </p:nvGrpSpPr>
        <p:grpSpPr>
          <a:xfrm>
            <a:off x="1430846" y="1273231"/>
            <a:ext cx="403345" cy="618095"/>
            <a:chOff x="395536" y="5968471"/>
            <a:chExt cx="403345" cy="618095"/>
          </a:xfrm>
        </p:grpSpPr>
        <p:sp>
          <p:nvSpPr>
            <p:cNvPr id="17" name="TextBox 16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9" name="Прямая соединительная линия 18"/>
          <p:cNvCxnSpPr/>
          <p:nvPr/>
        </p:nvCxnSpPr>
        <p:spPr>
          <a:xfrm flipH="1">
            <a:off x="-22662" y="622802"/>
            <a:ext cx="21659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85" y="32045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" y="320456"/>
                <a:ext cx="288032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/>
          <p:cNvCxnSpPr/>
          <p:nvPr/>
        </p:nvCxnSpPr>
        <p:spPr>
          <a:xfrm flipH="1">
            <a:off x="0" y="866242"/>
            <a:ext cx="214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886" y="558465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" y="558465"/>
                <a:ext cx="288032" cy="307777"/>
              </a:xfrm>
              <a:prstGeom prst="rect">
                <a:avLst/>
              </a:prstGeom>
              <a:blipFill rotWithShape="1">
                <a:blip r:embed="rId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2143284" y="541430"/>
            <a:ext cx="403345" cy="618095"/>
            <a:chOff x="395536" y="5968471"/>
            <a:chExt cx="403345" cy="618095"/>
          </a:xfrm>
        </p:grpSpPr>
        <p:sp>
          <p:nvSpPr>
            <p:cNvPr id="28" name="TextBox 27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" name="Прямая соединительная линия 31"/>
          <p:cNvCxnSpPr/>
          <p:nvPr/>
        </p:nvCxnSpPr>
        <p:spPr>
          <a:xfrm flipH="1">
            <a:off x="1835355" y="1610369"/>
            <a:ext cx="1903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025705" y="1098275"/>
            <a:ext cx="0" cy="3888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2025705" y="1095834"/>
            <a:ext cx="117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/>
              <p:cNvSpPr txBox="1"/>
              <p:nvPr/>
            </p:nvSpPr>
            <p:spPr>
              <a:xfrm>
                <a:off x="1763273" y="130653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273" y="1306539"/>
                <a:ext cx="288032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/>
          <p:nvPr/>
        </p:nvCxnSpPr>
        <p:spPr>
          <a:xfrm flipH="1">
            <a:off x="-36512" y="2253959"/>
            <a:ext cx="2179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-28263" y="195161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63" y="1951613"/>
                <a:ext cx="288032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Прямая соединительная линия 43"/>
          <p:cNvCxnSpPr/>
          <p:nvPr/>
        </p:nvCxnSpPr>
        <p:spPr>
          <a:xfrm flipH="1">
            <a:off x="0" y="2497399"/>
            <a:ext cx="214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-22662" y="218962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662" y="2189622"/>
                <a:ext cx="288032" cy="307777"/>
              </a:xfrm>
              <a:prstGeom prst="rect">
                <a:avLst/>
              </a:prstGeom>
              <a:blipFill rotWithShape="1">
                <a:blip r:embed="rId8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Прямая соединительная линия 45"/>
          <p:cNvCxnSpPr/>
          <p:nvPr/>
        </p:nvCxnSpPr>
        <p:spPr>
          <a:xfrm flipV="1">
            <a:off x="1337259" y="474344"/>
            <a:ext cx="0" cy="28491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1281143" y="81301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9" name="Группа 48"/>
          <p:cNvGrpSpPr/>
          <p:nvPr/>
        </p:nvGrpSpPr>
        <p:grpSpPr>
          <a:xfrm>
            <a:off x="2143284" y="1931757"/>
            <a:ext cx="403345" cy="618095"/>
            <a:chOff x="395536" y="5968471"/>
            <a:chExt cx="403345" cy="618095"/>
          </a:xfrm>
        </p:grpSpPr>
        <p:sp>
          <p:nvSpPr>
            <p:cNvPr id="50" name="TextBox 4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5" name="Прямая соединительная линия 54"/>
          <p:cNvCxnSpPr/>
          <p:nvPr/>
        </p:nvCxnSpPr>
        <p:spPr>
          <a:xfrm flipH="1">
            <a:off x="1337260" y="2167637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2025705" y="2095629"/>
            <a:ext cx="116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2546629" y="852548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3064621" y="512926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21" y="512926"/>
                <a:ext cx="288032" cy="307777"/>
              </a:xfrm>
              <a:prstGeom prst="rect">
                <a:avLst/>
              </a:prstGeom>
              <a:blipFill rotWithShape="1">
                <a:blip r:embed="rId9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Прямая соединительная линия 60"/>
          <p:cNvCxnSpPr/>
          <p:nvPr/>
        </p:nvCxnSpPr>
        <p:spPr>
          <a:xfrm flipH="1">
            <a:off x="-20602" y="3103741"/>
            <a:ext cx="14514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/>
              <p:cNvSpPr txBox="1"/>
              <p:nvPr/>
            </p:nvSpPr>
            <p:spPr>
              <a:xfrm>
                <a:off x="-20602" y="2795964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02" y="2795964"/>
                <a:ext cx="288032" cy="307777"/>
              </a:xfrm>
              <a:prstGeom prst="rect">
                <a:avLst/>
              </a:prstGeom>
              <a:blipFill rotWithShape="1">
                <a:blip r:embed="rId10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Группа 62"/>
          <p:cNvGrpSpPr/>
          <p:nvPr/>
        </p:nvGrpSpPr>
        <p:grpSpPr>
          <a:xfrm>
            <a:off x="1423204" y="2549852"/>
            <a:ext cx="403345" cy="618095"/>
            <a:chOff x="395536" y="5968471"/>
            <a:chExt cx="403345" cy="618095"/>
          </a:xfrm>
        </p:grpSpPr>
        <p:sp>
          <p:nvSpPr>
            <p:cNvPr id="64" name="TextBox 63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6" name="Прямая соединительная линия 65"/>
          <p:cNvCxnSpPr/>
          <p:nvPr/>
        </p:nvCxnSpPr>
        <p:spPr>
          <a:xfrm flipV="1">
            <a:off x="1106809" y="628235"/>
            <a:ext cx="0" cy="40925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Овал 66"/>
          <p:cNvSpPr/>
          <p:nvPr/>
        </p:nvSpPr>
        <p:spPr>
          <a:xfrm>
            <a:off x="1050693" y="575005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>
            <a:off x="1103916" y="2795964"/>
            <a:ext cx="3192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V="1">
            <a:off x="1186071" y="1774228"/>
            <a:ext cx="0" cy="892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129955" y="1721000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1187624" y="2666262"/>
            <a:ext cx="2355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 flipH="1">
            <a:off x="-20602" y="4898510"/>
            <a:ext cx="14438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-20602" y="4596164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02" y="4596164"/>
                <a:ext cx="288032" cy="312521"/>
              </a:xfrm>
              <a:prstGeom prst="rect">
                <a:avLst/>
              </a:prstGeom>
              <a:blipFill rotWithShape="1">
                <a:blip r:embed="rId11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Группа 81"/>
          <p:cNvGrpSpPr/>
          <p:nvPr/>
        </p:nvGrpSpPr>
        <p:grpSpPr>
          <a:xfrm>
            <a:off x="1423204" y="4536099"/>
            <a:ext cx="403345" cy="618095"/>
            <a:chOff x="395536" y="5968471"/>
            <a:chExt cx="403345" cy="618095"/>
          </a:xfrm>
        </p:grpSpPr>
        <p:sp>
          <p:nvSpPr>
            <p:cNvPr id="83" name="TextBox 8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&amp;</a:t>
              </a:r>
              <a:endParaRPr lang="ru-RU" dirty="0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88" name="Прямая соединительная линия 87"/>
          <p:cNvCxnSpPr/>
          <p:nvPr/>
        </p:nvCxnSpPr>
        <p:spPr>
          <a:xfrm flipH="1">
            <a:off x="1113068" y="4720765"/>
            <a:ext cx="317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Группа 88"/>
          <p:cNvGrpSpPr/>
          <p:nvPr/>
        </p:nvGrpSpPr>
        <p:grpSpPr>
          <a:xfrm>
            <a:off x="3066215" y="2549852"/>
            <a:ext cx="403345" cy="618095"/>
            <a:chOff x="395536" y="5968471"/>
            <a:chExt cx="403345" cy="618095"/>
          </a:xfrm>
        </p:grpSpPr>
        <p:sp>
          <p:nvSpPr>
            <p:cNvPr id="90" name="TextBox 8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91" name="Прямоугольник 90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94" name="Прямая соединительная линия 93"/>
          <p:cNvCxnSpPr/>
          <p:nvPr/>
        </p:nvCxnSpPr>
        <p:spPr>
          <a:xfrm flipH="1">
            <a:off x="1835354" y="2916519"/>
            <a:ext cx="1229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H="1">
            <a:off x="2570403" y="227486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2805625" y="227486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 flipH="1">
            <a:off x="2805626" y="2760123"/>
            <a:ext cx="2589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>
            <a:off x="1835354" y="4875539"/>
            <a:ext cx="9702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flipV="1">
            <a:off x="2805625" y="3103743"/>
            <a:ext cx="0" cy="1771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H="1">
            <a:off x="2805626" y="3103741"/>
            <a:ext cx="2589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 flipH="1">
            <a:off x="3469560" y="2916519"/>
            <a:ext cx="80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3987552" y="2576897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52" y="2576897"/>
                <a:ext cx="288032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Прямая соединительная линия 140"/>
          <p:cNvCxnSpPr/>
          <p:nvPr/>
        </p:nvCxnSpPr>
        <p:spPr>
          <a:xfrm flipH="1">
            <a:off x="0" y="5696529"/>
            <a:ext cx="14308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-20602" y="5394183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602" y="5394183"/>
                <a:ext cx="288032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3" name="Группа 142"/>
          <p:cNvGrpSpPr/>
          <p:nvPr/>
        </p:nvGrpSpPr>
        <p:grpSpPr>
          <a:xfrm>
            <a:off x="1423204" y="5221950"/>
            <a:ext cx="403345" cy="618095"/>
            <a:chOff x="395536" y="5968471"/>
            <a:chExt cx="403345" cy="618095"/>
          </a:xfrm>
        </p:grpSpPr>
        <p:sp>
          <p:nvSpPr>
            <p:cNvPr id="144" name="TextBox 143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45" name="Прямоугольник 144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6" name="Прямая соединительная линия 145"/>
          <p:cNvCxnSpPr/>
          <p:nvPr/>
        </p:nvCxnSpPr>
        <p:spPr>
          <a:xfrm flipV="1">
            <a:off x="975264" y="2251573"/>
            <a:ext cx="0" cy="3142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Овал 146"/>
          <p:cNvSpPr/>
          <p:nvPr/>
        </p:nvSpPr>
        <p:spPr>
          <a:xfrm>
            <a:off x="919148" y="2198341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8" name="Прямая соединительная линия 147"/>
          <p:cNvCxnSpPr/>
          <p:nvPr/>
        </p:nvCxnSpPr>
        <p:spPr>
          <a:xfrm flipH="1">
            <a:off x="971759" y="5394183"/>
            <a:ext cx="460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Группа 151"/>
          <p:cNvGrpSpPr/>
          <p:nvPr/>
        </p:nvGrpSpPr>
        <p:grpSpPr>
          <a:xfrm>
            <a:off x="2143283" y="4986941"/>
            <a:ext cx="403345" cy="618095"/>
            <a:chOff x="395536" y="5968471"/>
            <a:chExt cx="403345" cy="618095"/>
          </a:xfrm>
        </p:grpSpPr>
        <p:sp>
          <p:nvSpPr>
            <p:cNvPr id="153" name="TextBox 152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5" name="Прямая соединительная линия 154"/>
          <p:cNvCxnSpPr/>
          <p:nvPr/>
        </p:nvCxnSpPr>
        <p:spPr>
          <a:xfrm flipV="1">
            <a:off x="1243740" y="4885162"/>
            <a:ext cx="0" cy="1598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Овал 155"/>
          <p:cNvSpPr/>
          <p:nvPr/>
        </p:nvSpPr>
        <p:spPr>
          <a:xfrm>
            <a:off x="1187624" y="483193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7" name="Прямая соединительная линия 156"/>
          <p:cNvCxnSpPr/>
          <p:nvPr/>
        </p:nvCxnSpPr>
        <p:spPr>
          <a:xfrm flipH="1">
            <a:off x="1257083" y="5221950"/>
            <a:ext cx="8847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/>
          <p:nvPr/>
        </p:nvCxnSpPr>
        <p:spPr>
          <a:xfrm flipH="1">
            <a:off x="1837985" y="5536930"/>
            <a:ext cx="305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Овал 165"/>
          <p:cNvSpPr/>
          <p:nvPr/>
        </p:nvSpPr>
        <p:spPr>
          <a:xfrm>
            <a:off x="1972483" y="1561094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67" name="Группа 166"/>
          <p:cNvGrpSpPr/>
          <p:nvPr/>
        </p:nvGrpSpPr>
        <p:grpSpPr>
          <a:xfrm>
            <a:off x="3066215" y="4789902"/>
            <a:ext cx="403345" cy="618095"/>
            <a:chOff x="395536" y="5968471"/>
            <a:chExt cx="403345" cy="618095"/>
          </a:xfrm>
        </p:grpSpPr>
        <p:sp>
          <p:nvSpPr>
            <p:cNvPr id="168" name="TextBox 167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69" name="Прямоугольник 168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70" name="Прямая соединительная линия 169"/>
          <p:cNvCxnSpPr/>
          <p:nvPr/>
        </p:nvCxnSpPr>
        <p:spPr>
          <a:xfrm flipH="1">
            <a:off x="2025705" y="4986941"/>
            <a:ext cx="10405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/>
          <p:cNvCxnSpPr/>
          <p:nvPr/>
        </p:nvCxnSpPr>
        <p:spPr>
          <a:xfrm flipH="1">
            <a:off x="2570403" y="5326381"/>
            <a:ext cx="495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Группа 173"/>
          <p:cNvGrpSpPr/>
          <p:nvPr/>
        </p:nvGrpSpPr>
        <p:grpSpPr>
          <a:xfrm>
            <a:off x="1423204" y="3138801"/>
            <a:ext cx="403345" cy="618095"/>
            <a:chOff x="395536" y="5968471"/>
            <a:chExt cx="403345" cy="618095"/>
          </a:xfrm>
        </p:grpSpPr>
        <p:sp>
          <p:nvSpPr>
            <p:cNvPr id="175" name="TextBox 17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76" name="Прямоугольник 175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2" name="Прямая соединительная линия 181"/>
          <p:cNvCxnSpPr/>
          <p:nvPr/>
        </p:nvCxnSpPr>
        <p:spPr>
          <a:xfrm flipH="1">
            <a:off x="1339465" y="3323467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/>
          <p:cNvCxnSpPr/>
          <p:nvPr/>
        </p:nvCxnSpPr>
        <p:spPr>
          <a:xfrm flipV="1">
            <a:off x="1259977" y="3105786"/>
            <a:ext cx="0" cy="5020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Овал 184"/>
          <p:cNvSpPr/>
          <p:nvPr/>
        </p:nvSpPr>
        <p:spPr>
          <a:xfrm>
            <a:off x="1203861" y="3052558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6" name="Прямая соединительная линия 185"/>
          <p:cNvCxnSpPr/>
          <p:nvPr/>
        </p:nvCxnSpPr>
        <p:spPr>
          <a:xfrm flipH="1">
            <a:off x="1262770" y="3607797"/>
            <a:ext cx="1604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Группа 188"/>
          <p:cNvGrpSpPr/>
          <p:nvPr/>
        </p:nvGrpSpPr>
        <p:grpSpPr>
          <a:xfrm>
            <a:off x="1423204" y="3751813"/>
            <a:ext cx="403345" cy="618095"/>
            <a:chOff x="395536" y="5968471"/>
            <a:chExt cx="403345" cy="618095"/>
          </a:xfrm>
        </p:grpSpPr>
        <p:sp>
          <p:nvSpPr>
            <p:cNvPr id="190" name="TextBox 18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191" name="Прямоугольник 190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99" name="Прямая соединительная линия 198"/>
          <p:cNvCxnSpPr/>
          <p:nvPr/>
        </p:nvCxnSpPr>
        <p:spPr>
          <a:xfrm flipV="1">
            <a:off x="831248" y="342531"/>
            <a:ext cx="0" cy="5682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Овал 199"/>
          <p:cNvSpPr/>
          <p:nvPr/>
        </p:nvSpPr>
        <p:spPr>
          <a:xfrm>
            <a:off x="775132" y="1484273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1" name="Прямая соединительная линия 200"/>
          <p:cNvCxnSpPr/>
          <p:nvPr/>
        </p:nvCxnSpPr>
        <p:spPr>
          <a:xfrm flipH="1">
            <a:off x="828354" y="3910332"/>
            <a:ext cx="6036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/>
          <p:nvPr/>
        </p:nvCxnSpPr>
        <p:spPr>
          <a:xfrm flipV="1">
            <a:off x="687232" y="2508904"/>
            <a:ext cx="0" cy="41232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Овал 204"/>
          <p:cNvSpPr/>
          <p:nvPr/>
        </p:nvSpPr>
        <p:spPr>
          <a:xfrm>
            <a:off x="631116" y="2455669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6" name="Прямая соединительная линия 205"/>
          <p:cNvCxnSpPr/>
          <p:nvPr/>
        </p:nvCxnSpPr>
        <p:spPr>
          <a:xfrm flipH="1">
            <a:off x="688772" y="4255869"/>
            <a:ext cx="743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Группа 208"/>
          <p:cNvGrpSpPr/>
          <p:nvPr/>
        </p:nvGrpSpPr>
        <p:grpSpPr>
          <a:xfrm>
            <a:off x="2143285" y="3823821"/>
            <a:ext cx="403345" cy="618095"/>
            <a:chOff x="395536" y="5968471"/>
            <a:chExt cx="403345" cy="618095"/>
          </a:xfrm>
        </p:grpSpPr>
        <p:sp>
          <p:nvSpPr>
            <p:cNvPr id="210" name="TextBox 209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11" name="Прямоугольник 210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12" name="Прямая соединительная линия 211"/>
          <p:cNvCxnSpPr>
            <a:stCxn id="211" idx="1"/>
          </p:cNvCxnSpPr>
          <p:nvPr/>
        </p:nvCxnSpPr>
        <p:spPr>
          <a:xfrm flipH="1">
            <a:off x="1826550" y="4163262"/>
            <a:ext cx="316735" cy="25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/>
          <p:nvPr/>
        </p:nvCxnSpPr>
        <p:spPr>
          <a:xfrm flipH="1">
            <a:off x="1843705" y="3508133"/>
            <a:ext cx="2352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/>
          <p:nvPr/>
        </p:nvCxnSpPr>
        <p:spPr>
          <a:xfrm>
            <a:off x="2078927" y="3508133"/>
            <a:ext cx="0" cy="485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/>
          <p:cNvCxnSpPr/>
          <p:nvPr/>
        </p:nvCxnSpPr>
        <p:spPr>
          <a:xfrm flipH="1">
            <a:off x="2078929" y="3993393"/>
            <a:ext cx="643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единительная линия 221"/>
          <p:cNvCxnSpPr/>
          <p:nvPr/>
        </p:nvCxnSpPr>
        <p:spPr>
          <a:xfrm flipH="1">
            <a:off x="0" y="4414199"/>
            <a:ext cx="214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TextBox 222"/>
              <p:cNvSpPr txBox="1"/>
              <p:nvPr/>
            </p:nvSpPr>
            <p:spPr>
              <a:xfrm>
                <a:off x="-28263" y="4111853"/>
                <a:ext cx="288032" cy="312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3" name="TextBox 2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63" y="4111853"/>
                <a:ext cx="288032" cy="312521"/>
              </a:xfrm>
              <a:prstGeom prst="rect">
                <a:avLst/>
              </a:prstGeom>
              <a:blipFill rotWithShape="1">
                <a:blip r:embed="rId14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8" name="Прямая соединительная линия 227"/>
          <p:cNvCxnSpPr/>
          <p:nvPr/>
        </p:nvCxnSpPr>
        <p:spPr>
          <a:xfrm flipH="1">
            <a:off x="1116862" y="4536099"/>
            <a:ext cx="19477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Группа 229"/>
          <p:cNvGrpSpPr/>
          <p:nvPr/>
        </p:nvGrpSpPr>
        <p:grpSpPr>
          <a:xfrm>
            <a:off x="3069543" y="4060860"/>
            <a:ext cx="403345" cy="618095"/>
            <a:chOff x="395536" y="5968471"/>
            <a:chExt cx="403345" cy="618095"/>
          </a:xfrm>
        </p:grpSpPr>
        <p:sp>
          <p:nvSpPr>
            <p:cNvPr id="231" name="TextBox 230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232" name="Прямоугольник 231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33" name="Прямая соединительная линия 232"/>
          <p:cNvCxnSpPr/>
          <p:nvPr/>
        </p:nvCxnSpPr>
        <p:spPr>
          <a:xfrm flipH="1">
            <a:off x="2546630" y="4268113"/>
            <a:ext cx="5229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Группа 234"/>
          <p:cNvGrpSpPr/>
          <p:nvPr/>
        </p:nvGrpSpPr>
        <p:grpSpPr>
          <a:xfrm>
            <a:off x="3785879" y="4400300"/>
            <a:ext cx="403345" cy="618095"/>
            <a:chOff x="395536" y="5968471"/>
            <a:chExt cx="403345" cy="618095"/>
          </a:xfrm>
        </p:grpSpPr>
        <p:sp>
          <p:nvSpPr>
            <p:cNvPr id="236" name="TextBox 235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237" name="Прямоугольник 236"/>
            <p:cNvSpPr/>
            <p:nvPr/>
          </p:nvSpPr>
          <p:spPr>
            <a:xfrm>
              <a:off x="395536" y="6029257"/>
              <a:ext cx="403345" cy="5573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38" name="Прямая соединительная линия 237"/>
          <p:cNvCxnSpPr/>
          <p:nvPr/>
        </p:nvCxnSpPr>
        <p:spPr>
          <a:xfrm flipH="1">
            <a:off x="3469560" y="4582748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/>
          <p:cNvCxnSpPr/>
          <p:nvPr/>
        </p:nvCxnSpPr>
        <p:spPr>
          <a:xfrm flipH="1">
            <a:off x="3472888" y="4938377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/>
          <p:cNvCxnSpPr/>
          <p:nvPr/>
        </p:nvCxnSpPr>
        <p:spPr>
          <a:xfrm flipH="1">
            <a:off x="4189224" y="4769632"/>
            <a:ext cx="3163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/>
              <p:cNvSpPr txBox="1"/>
              <p:nvPr/>
            </p:nvSpPr>
            <p:spPr>
              <a:xfrm>
                <a:off x="4283968" y="4447051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42" name="TextBox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447051"/>
                <a:ext cx="288032" cy="307777"/>
              </a:xfrm>
              <a:prstGeom prst="rect">
                <a:avLst/>
              </a:prstGeom>
              <a:blipFill rotWithShape="1">
                <a:blip r:embed="rId15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3" name="Группа 242"/>
          <p:cNvGrpSpPr/>
          <p:nvPr/>
        </p:nvGrpSpPr>
        <p:grpSpPr>
          <a:xfrm>
            <a:off x="1423205" y="5840045"/>
            <a:ext cx="403345" cy="504057"/>
            <a:chOff x="395536" y="5968471"/>
            <a:chExt cx="403345" cy="504057"/>
          </a:xfrm>
        </p:grpSpPr>
        <p:sp>
          <p:nvSpPr>
            <p:cNvPr id="244" name="TextBox 243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245" name="Прямоугольник 244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47" name="Прямая соединительная линия 246"/>
          <p:cNvCxnSpPr/>
          <p:nvPr/>
        </p:nvCxnSpPr>
        <p:spPr>
          <a:xfrm flipV="1">
            <a:off x="523660" y="4414210"/>
            <a:ext cx="0" cy="17469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Овал 247"/>
          <p:cNvSpPr/>
          <p:nvPr/>
        </p:nvSpPr>
        <p:spPr>
          <a:xfrm>
            <a:off x="467544" y="4360977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9" name="Прямая соединительная линия 248"/>
          <p:cNvCxnSpPr/>
          <p:nvPr/>
        </p:nvCxnSpPr>
        <p:spPr>
          <a:xfrm flipH="1">
            <a:off x="835573" y="6024711"/>
            <a:ext cx="596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/>
          <p:cNvCxnSpPr/>
          <p:nvPr/>
        </p:nvCxnSpPr>
        <p:spPr>
          <a:xfrm flipH="1">
            <a:off x="520766" y="6156872"/>
            <a:ext cx="9024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Группа 353"/>
          <p:cNvGrpSpPr/>
          <p:nvPr/>
        </p:nvGrpSpPr>
        <p:grpSpPr>
          <a:xfrm>
            <a:off x="1422772" y="6344101"/>
            <a:ext cx="403345" cy="463361"/>
            <a:chOff x="395536" y="5968471"/>
            <a:chExt cx="403345" cy="463361"/>
          </a:xfrm>
        </p:grpSpPr>
        <p:sp>
          <p:nvSpPr>
            <p:cNvPr id="355" name="TextBox 354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356" name="Прямоугольник 355"/>
            <p:cNvSpPr/>
            <p:nvPr/>
          </p:nvSpPr>
          <p:spPr>
            <a:xfrm>
              <a:off x="395536" y="6029258"/>
              <a:ext cx="403345" cy="4025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58" name="Прямая соединительная линия 357"/>
          <p:cNvCxnSpPr/>
          <p:nvPr/>
        </p:nvCxnSpPr>
        <p:spPr>
          <a:xfrm flipH="1">
            <a:off x="1234025" y="6488117"/>
            <a:ext cx="188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/>
          <p:cNvCxnSpPr/>
          <p:nvPr/>
        </p:nvCxnSpPr>
        <p:spPr>
          <a:xfrm flipH="1">
            <a:off x="693347" y="6632133"/>
            <a:ext cx="741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" name="Группа 370"/>
          <p:cNvGrpSpPr/>
          <p:nvPr/>
        </p:nvGrpSpPr>
        <p:grpSpPr>
          <a:xfrm>
            <a:off x="1434640" y="44624"/>
            <a:ext cx="403345" cy="504057"/>
            <a:chOff x="395536" y="5968471"/>
            <a:chExt cx="403345" cy="504057"/>
          </a:xfrm>
        </p:grpSpPr>
        <p:sp>
          <p:nvSpPr>
            <p:cNvPr id="372" name="TextBox 371"/>
            <p:cNvSpPr txBox="1"/>
            <p:nvPr/>
          </p:nvSpPr>
          <p:spPr>
            <a:xfrm>
              <a:off x="557526" y="5968471"/>
              <a:ext cx="179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&amp;</a:t>
              </a:r>
              <a:endParaRPr lang="ru-RU" dirty="0"/>
            </a:p>
          </p:txBody>
        </p:sp>
        <p:sp>
          <p:nvSpPr>
            <p:cNvPr id="373" name="Прямоугольник 372"/>
            <p:cNvSpPr/>
            <p:nvPr/>
          </p:nvSpPr>
          <p:spPr>
            <a:xfrm>
              <a:off x="395536" y="6029258"/>
              <a:ext cx="403345" cy="4432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75" name="Прямая соединительная линия 374"/>
          <p:cNvCxnSpPr/>
          <p:nvPr/>
        </p:nvCxnSpPr>
        <p:spPr>
          <a:xfrm flipH="1">
            <a:off x="1339464" y="474344"/>
            <a:ext cx="95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единительная линия 376"/>
          <p:cNvCxnSpPr/>
          <p:nvPr/>
        </p:nvCxnSpPr>
        <p:spPr>
          <a:xfrm flipH="1">
            <a:off x="838204" y="342531"/>
            <a:ext cx="596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/>
          <p:cNvCxnSpPr/>
          <p:nvPr/>
        </p:nvCxnSpPr>
        <p:spPr>
          <a:xfrm flipV="1">
            <a:off x="379644" y="188641"/>
            <a:ext cx="0" cy="54913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Овал 379"/>
          <p:cNvSpPr/>
          <p:nvPr/>
        </p:nvSpPr>
        <p:spPr>
          <a:xfrm>
            <a:off x="323528" y="5631016"/>
            <a:ext cx="106444" cy="1064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2" name="Прямая соединительная линия 381"/>
          <p:cNvCxnSpPr/>
          <p:nvPr/>
        </p:nvCxnSpPr>
        <p:spPr>
          <a:xfrm flipH="1">
            <a:off x="378828" y="188641"/>
            <a:ext cx="1055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695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361</Words>
  <Application>Microsoft Office PowerPoint</Application>
  <PresentationFormat>Экран (4:3)</PresentationFormat>
  <Paragraphs>140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20</cp:revision>
  <dcterms:created xsi:type="dcterms:W3CDTF">2021-11-14T14:58:22Z</dcterms:created>
  <dcterms:modified xsi:type="dcterms:W3CDTF">2021-12-12T21:09:15Z</dcterms:modified>
</cp:coreProperties>
</file>