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217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13.02.2022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22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13.02.2022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0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13.02.2022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54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13.02.2022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606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13.02.2022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40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13.02.2022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84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13.02.2022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82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13.02.2022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266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13.02.2022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59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13.02.2022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935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13.02.2022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95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DD51A-36FB-4D87-BC4E-F820CC0AF735}" type="datetimeFigureOut">
              <a:rPr lang="ru-RU" smtClean="0"/>
              <a:t>13.02.2022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E575C-EBC4-404C-B9EE-3946768E312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80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19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55576" y="2632266"/>
            <a:ext cx="504056" cy="504056"/>
            <a:chOff x="3563888" y="332656"/>
            <a:chExt cx="504056" cy="504056"/>
          </a:xfrm>
        </p:grpSpPr>
        <p:sp>
          <p:nvSpPr>
            <p:cNvPr id="5" name="Овал 4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2267744" y="670406"/>
            <a:ext cx="504056" cy="504056"/>
            <a:chOff x="3563888" y="332656"/>
            <a:chExt cx="504056" cy="504056"/>
          </a:xfrm>
        </p:grpSpPr>
        <p:sp>
          <p:nvSpPr>
            <p:cNvPr id="8" name="Овал 7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e5</a:t>
              </a:r>
              <a:endParaRPr lang="ru-RU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2274181" y="1700808"/>
            <a:ext cx="504056" cy="504056"/>
            <a:chOff x="3563888" y="332656"/>
            <a:chExt cx="504056" cy="504056"/>
          </a:xfrm>
        </p:grpSpPr>
        <p:sp>
          <p:nvSpPr>
            <p:cNvPr id="11" name="Овал 1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e6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274181" y="2632266"/>
            <a:ext cx="504056" cy="504056"/>
            <a:chOff x="3563888" y="332656"/>
            <a:chExt cx="504056" cy="504056"/>
          </a:xfrm>
        </p:grpSpPr>
        <p:sp>
          <p:nvSpPr>
            <p:cNvPr id="14" name="Овал 1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e7</a:t>
              </a:r>
              <a:endParaRPr lang="ru-RU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267744" y="3717032"/>
            <a:ext cx="504056" cy="504056"/>
            <a:chOff x="3563888" y="332656"/>
            <a:chExt cx="504056" cy="504056"/>
          </a:xfrm>
        </p:grpSpPr>
        <p:sp>
          <p:nvSpPr>
            <p:cNvPr id="17" name="Овал 1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e8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2267744" y="4725144"/>
            <a:ext cx="577598" cy="504056"/>
            <a:chOff x="3563888" y="332656"/>
            <a:chExt cx="577598" cy="504056"/>
          </a:xfrm>
        </p:grpSpPr>
        <p:sp>
          <p:nvSpPr>
            <p:cNvPr id="20" name="Овал 1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e10</a:t>
              </a:r>
              <a:endParaRPr lang="ru-RU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2290193" y="5661248"/>
            <a:ext cx="577598" cy="504056"/>
            <a:chOff x="3563888" y="332656"/>
            <a:chExt cx="577598" cy="504056"/>
          </a:xfrm>
        </p:grpSpPr>
        <p:sp>
          <p:nvSpPr>
            <p:cNvPr id="23" name="Овал 2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e11</a:t>
              </a:r>
              <a:endParaRPr lang="ru-RU" dirty="0"/>
            </a:p>
          </p:txBody>
        </p:sp>
      </p:grpSp>
      <p:grpSp>
        <p:nvGrpSpPr>
          <p:cNvPr id="81" name="Группа 80"/>
          <p:cNvGrpSpPr/>
          <p:nvPr/>
        </p:nvGrpSpPr>
        <p:grpSpPr>
          <a:xfrm>
            <a:off x="1185815" y="1100645"/>
            <a:ext cx="1155746" cy="1605438"/>
            <a:chOff x="1185815" y="1100645"/>
            <a:chExt cx="1155746" cy="1605438"/>
          </a:xfrm>
        </p:grpSpPr>
        <p:cxnSp>
          <p:nvCxnSpPr>
            <p:cNvPr id="26" name="Прямая соединительная линия 25"/>
            <p:cNvCxnSpPr>
              <a:stCxn id="5" idx="7"/>
              <a:endCxn id="8" idx="3"/>
            </p:cNvCxnSpPr>
            <p:nvPr/>
          </p:nvCxnSpPr>
          <p:spPr>
            <a:xfrm flipV="1">
              <a:off x="1185815" y="1100645"/>
              <a:ext cx="1155746" cy="1605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575936" y="13314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3" name="Группа 82"/>
          <p:cNvGrpSpPr/>
          <p:nvPr/>
        </p:nvGrpSpPr>
        <p:grpSpPr>
          <a:xfrm>
            <a:off x="1259632" y="2506004"/>
            <a:ext cx="1014549" cy="378290"/>
            <a:chOff x="1259632" y="2506004"/>
            <a:chExt cx="1014549" cy="378290"/>
          </a:xfrm>
        </p:grpSpPr>
        <p:cxnSp>
          <p:nvCxnSpPr>
            <p:cNvPr id="32" name="Прямая соединительная линия 31"/>
            <p:cNvCxnSpPr>
              <a:stCxn id="5" idx="6"/>
              <a:endCxn id="14" idx="2"/>
            </p:cNvCxnSpPr>
            <p:nvPr/>
          </p:nvCxnSpPr>
          <p:spPr>
            <a:xfrm>
              <a:off x="1259632" y="2884294"/>
              <a:ext cx="10145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875926" y="25060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4" name="Группа 83"/>
          <p:cNvGrpSpPr/>
          <p:nvPr/>
        </p:nvGrpSpPr>
        <p:grpSpPr>
          <a:xfrm>
            <a:off x="1185815" y="3062505"/>
            <a:ext cx="1081929" cy="906555"/>
            <a:chOff x="1185815" y="3062505"/>
            <a:chExt cx="1081929" cy="906555"/>
          </a:xfrm>
        </p:grpSpPr>
        <p:cxnSp>
          <p:nvCxnSpPr>
            <p:cNvPr id="35" name="Прямая соединительная линия 34"/>
            <p:cNvCxnSpPr>
              <a:stCxn id="5" idx="5"/>
              <a:endCxn id="17" idx="2"/>
            </p:cNvCxnSpPr>
            <p:nvPr/>
          </p:nvCxnSpPr>
          <p:spPr>
            <a:xfrm>
              <a:off x="1185815" y="3062505"/>
              <a:ext cx="1081929" cy="9065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877622" y="3415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6" name="Группа 85"/>
          <p:cNvGrpSpPr/>
          <p:nvPr/>
        </p:nvGrpSpPr>
        <p:grpSpPr>
          <a:xfrm>
            <a:off x="1007604" y="3136322"/>
            <a:ext cx="1299855" cy="2776954"/>
            <a:chOff x="1007604" y="3136322"/>
            <a:chExt cx="1299855" cy="2776954"/>
          </a:xfrm>
        </p:grpSpPr>
        <p:cxnSp>
          <p:nvCxnSpPr>
            <p:cNvPr id="41" name="Прямая соединительная линия 40"/>
            <p:cNvCxnSpPr>
              <a:stCxn id="5" idx="4"/>
              <a:endCxn id="23" idx="2"/>
            </p:cNvCxnSpPr>
            <p:nvPr/>
          </p:nvCxnSpPr>
          <p:spPr>
            <a:xfrm>
              <a:off x="1007604" y="3136322"/>
              <a:ext cx="1282589" cy="2776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005773" y="5225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2" name="Группа 81"/>
          <p:cNvGrpSpPr/>
          <p:nvPr/>
        </p:nvGrpSpPr>
        <p:grpSpPr>
          <a:xfrm>
            <a:off x="1185815" y="1952836"/>
            <a:ext cx="1088366" cy="753247"/>
            <a:chOff x="1185815" y="1952836"/>
            <a:chExt cx="1088366" cy="753247"/>
          </a:xfrm>
        </p:grpSpPr>
        <p:cxnSp>
          <p:nvCxnSpPr>
            <p:cNvPr id="29" name="Прямая соединительная линия 28"/>
            <p:cNvCxnSpPr>
              <a:stCxn id="5" idx="7"/>
              <a:endCxn id="11" idx="2"/>
            </p:cNvCxnSpPr>
            <p:nvPr/>
          </p:nvCxnSpPr>
          <p:spPr>
            <a:xfrm flipV="1">
              <a:off x="1185815" y="1952836"/>
              <a:ext cx="1088366" cy="7532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580341" y="20138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85" name="Группа 84"/>
          <p:cNvGrpSpPr/>
          <p:nvPr/>
        </p:nvGrpSpPr>
        <p:grpSpPr>
          <a:xfrm>
            <a:off x="1185815" y="3062505"/>
            <a:ext cx="1081929" cy="1914667"/>
            <a:chOff x="1185815" y="3062505"/>
            <a:chExt cx="1081929" cy="1914667"/>
          </a:xfrm>
        </p:grpSpPr>
        <p:cxnSp>
          <p:nvCxnSpPr>
            <p:cNvPr id="38" name="Прямая соединительная линия 37"/>
            <p:cNvCxnSpPr>
              <a:stCxn id="5" idx="5"/>
              <a:endCxn id="20" idx="2"/>
            </p:cNvCxnSpPr>
            <p:nvPr/>
          </p:nvCxnSpPr>
          <p:spPr>
            <a:xfrm>
              <a:off x="1185815" y="3062505"/>
              <a:ext cx="1081929" cy="19146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950584" y="4340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3419872" y="1700808"/>
            <a:ext cx="504056" cy="504056"/>
            <a:chOff x="3563888" y="332656"/>
            <a:chExt cx="504056" cy="504056"/>
          </a:xfrm>
        </p:grpSpPr>
        <p:sp>
          <p:nvSpPr>
            <p:cNvPr id="51" name="Овал 5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2</a:t>
              </a:r>
              <a:endParaRPr lang="ru-RU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4572000" y="1700808"/>
            <a:ext cx="504056" cy="504056"/>
            <a:chOff x="3563888" y="332656"/>
            <a:chExt cx="504056" cy="504056"/>
          </a:xfrm>
        </p:grpSpPr>
        <p:sp>
          <p:nvSpPr>
            <p:cNvPr id="54" name="Овал 5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3</a:t>
              </a:r>
              <a:endParaRPr lang="ru-RU" dirty="0"/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796136" y="1700808"/>
            <a:ext cx="504056" cy="504056"/>
            <a:chOff x="3563888" y="332656"/>
            <a:chExt cx="504056" cy="504056"/>
          </a:xfrm>
        </p:grpSpPr>
        <p:sp>
          <p:nvSpPr>
            <p:cNvPr id="57" name="Овал 5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4</a:t>
              </a:r>
              <a:endParaRPr lang="ru-RU" dirty="0"/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6732240" y="1264114"/>
            <a:ext cx="504056" cy="504056"/>
            <a:chOff x="3563888" y="332656"/>
            <a:chExt cx="504056" cy="504056"/>
          </a:xfrm>
        </p:grpSpPr>
        <p:sp>
          <p:nvSpPr>
            <p:cNvPr id="60" name="Овал 5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e9</a:t>
              </a:r>
              <a:endParaRPr lang="ru-RU" dirty="0"/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8316416" y="2168860"/>
            <a:ext cx="577598" cy="504056"/>
            <a:chOff x="3563888" y="332656"/>
            <a:chExt cx="577598" cy="504056"/>
          </a:xfrm>
        </p:grpSpPr>
        <p:sp>
          <p:nvSpPr>
            <p:cNvPr id="63" name="Овал 6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e12</a:t>
              </a:r>
              <a:endParaRPr lang="ru-RU" dirty="0"/>
            </a:p>
          </p:txBody>
        </p:sp>
      </p:grpSp>
      <p:grpSp>
        <p:nvGrpSpPr>
          <p:cNvPr id="80" name="Группа 79"/>
          <p:cNvGrpSpPr/>
          <p:nvPr/>
        </p:nvGrpSpPr>
        <p:grpSpPr>
          <a:xfrm>
            <a:off x="2697983" y="1100645"/>
            <a:ext cx="795706" cy="673980"/>
            <a:chOff x="2697983" y="1100645"/>
            <a:chExt cx="795706" cy="673980"/>
          </a:xfrm>
        </p:grpSpPr>
        <p:cxnSp>
          <p:nvCxnSpPr>
            <p:cNvPr id="65" name="Прямая соединительная линия 64"/>
            <p:cNvCxnSpPr>
              <a:stCxn id="51" idx="1"/>
              <a:endCxn id="8" idx="5"/>
            </p:cNvCxnSpPr>
            <p:nvPr/>
          </p:nvCxnSpPr>
          <p:spPr>
            <a:xfrm flipH="1" flipV="1">
              <a:off x="2697983" y="1100645"/>
              <a:ext cx="795706" cy="67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095836" y="12529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2697983" y="1100645"/>
            <a:ext cx="1947834" cy="673980"/>
            <a:chOff x="2697983" y="1100645"/>
            <a:chExt cx="1947834" cy="673980"/>
          </a:xfrm>
        </p:grpSpPr>
        <p:cxnSp>
          <p:nvCxnSpPr>
            <p:cNvPr id="70" name="Прямая соединительная линия 69"/>
            <p:cNvCxnSpPr>
              <a:stCxn id="54" idx="1"/>
              <a:endCxn id="8" idx="5"/>
            </p:cNvCxnSpPr>
            <p:nvPr/>
          </p:nvCxnSpPr>
          <p:spPr>
            <a:xfrm flipH="1" flipV="1">
              <a:off x="2697983" y="1100645"/>
              <a:ext cx="1947834" cy="67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60908" y="12646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2771800" y="922434"/>
            <a:ext cx="3098153" cy="852191"/>
            <a:chOff x="1473847" y="1028593"/>
            <a:chExt cx="3098153" cy="852191"/>
          </a:xfrm>
        </p:grpSpPr>
        <p:cxnSp>
          <p:nvCxnSpPr>
            <p:cNvPr id="76" name="Прямая соединительная линия 75"/>
            <p:cNvCxnSpPr>
              <a:stCxn id="57" idx="1"/>
              <a:endCxn id="8" idx="6"/>
            </p:cNvCxnSpPr>
            <p:nvPr/>
          </p:nvCxnSpPr>
          <p:spPr>
            <a:xfrm flipH="1" flipV="1">
              <a:off x="1473847" y="1028593"/>
              <a:ext cx="3098153" cy="852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915545" y="1454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87" name="Группа 86"/>
          <p:cNvGrpSpPr/>
          <p:nvPr/>
        </p:nvGrpSpPr>
        <p:grpSpPr>
          <a:xfrm>
            <a:off x="2771800" y="922434"/>
            <a:ext cx="3960440" cy="593708"/>
            <a:chOff x="998968" y="1326475"/>
            <a:chExt cx="3960440" cy="593708"/>
          </a:xfrm>
        </p:grpSpPr>
        <p:cxnSp>
          <p:nvCxnSpPr>
            <p:cNvPr id="88" name="Прямая соединительная линия 87"/>
            <p:cNvCxnSpPr>
              <a:stCxn id="60" idx="2"/>
              <a:endCxn id="8" idx="6"/>
            </p:cNvCxnSpPr>
            <p:nvPr/>
          </p:nvCxnSpPr>
          <p:spPr>
            <a:xfrm flipH="1" flipV="1">
              <a:off x="998968" y="1326475"/>
              <a:ext cx="3960440" cy="593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066388" y="14305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92" name="Группа 91"/>
          <p:cNvGrpSpPr/>
          <p:nvPr/>
        </p:nvGrpSpPr>
        <p:grpSpPr>
          <a:xfrm>
            <a:off x="2771800" y="922434"/>
            <a:ext cx="5618433" cy="1320243"/>
            <a:chOff x="28416" y="1583930"/>
            <a:chExt cx="5618433" cy="1320243"/>
          </a:xfrm>
        </p:grpSpPr>
        <p:cxnSp>
          <p:nvCxnSpPr>
            <p:cNvPr id="93" name="Прямая соединительная линия 92"/>
            <p:cNvCxnSpPr>
              <a:stCxn id="63" idx="1"/>
              <a:endCxn id="8" idx="6"/>
            </p:cNvCxnSpPr>
            <p:nvPr/>
          </p:nvCxnSpPr>
          <p:spPr>
            <a:xfrm flipH="1" flipV="1">
              <a:off x="28416" y="1583930"/>
              <a:ext cx="5618433" cy="13202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924960" y="23773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00" name="Группа 99"/>
          <p:cNvGrpSpPr/>
          <p:nvPr/>
        </p:nvGrpSpPr>
        <p:grpSpPr>
          <a:xfrm>
            <a:off x="3678250" y="2198514"/>
            <a:ext cx="2376264" cy="495193"/>
            <a:chOff x="3678250" y="2198514"/>
            <a:chExt cx="2376264" cy="495193"/>
          </a:xfrm>
        </p:grpSpPr>
        <p:cxnSp>
          <p:nvCxnSpPr>
            <p:cNvPr id="98" name="Скругленная соединительная линия 97"/>
            <p:cNvCxnSpPr>
              <a:stCxn id="51" idx="4"/>
              <a:endCxn id="57" idx="4"/>
            </p:cNvCxnSpPr>
            <p:nvPr/>
          </p:nvCxnSpPr>
          <p:spPr>
            <a:xfrm rot="16200000" flipH="1">
              <a:off x="4860032" y="1016732"/>
              <a:ext cx="12700" cy="2376264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760796" y="23243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01" name="Группа 100"/>
          <p:cNvGrpSpPr/>
          <p:nvPr/>
        </p:nvGrpSpPr>
        <p:grpSpPr>
          <a:xfrm>
            <a:off x="2778237" y="1650866"/>
            <a:ext cx="641635" cy="369332"/>
            <a:chOff x="4397940" y="1519921"/>
            <a:chExt cx="641635" cy="369332"/>
          </a:xfrm>
        </p:grpSpPr>
        <p:cxnSp>
          <p:nvCxnSpPr>
            <p:cNvPr id="102" name="Скругленная соединительная линия 101"/>
            <p:cNvCxnSpPr>
              <a:stCxn id="11" idx="6"/>
              <a:endCxn id="51" idx="2"/>
            </p:cNvCxnSpPr>
            <p:nvPr/>
          </p:nvCxnSpPr>
          <p:spPr>
            <a:xfrm>
              <a:off x="4397940" y="1821891"/>
              <a:ext cx="641635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570931" y="15199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06" name="Группа 105"/>
          <p:cNvGrpSpPr/>
          <p:nvPr/>
        </p:nvGrpSpPr>
        <p:grpSpPr>
          <a:xfrm>
            <a:off x="2704421" y="1952836"/>
            <a:ext cx="715452" cy="753247"/>
            <a:chOff x="4049001" y="1877653"/>
            <a:chExt cx="715452" cy="753247"/>
          </a:xfrm>
        </p:grpSpPr>
        <p:cxnSp>
          <p:nvCxnSpPr>
            <p:cNvPr id="107" name="Скругленная соединительная линия 106"/>
            <p:cNvCxnSpPr>
              <a:stCxn id="14" idx="7"/>
              <a:endCxn id="51" idx="2"/>
            </p:cNvCxnSpPr>
            <p:nvPr/>
          </p:nvCxnSpPr>
          <p:spPr>
            <a:xfrm rot="5400000" flipH="1" flipV="1">
              <a:off x="4030103" y="1896551"/>
              <a:ext cx="753247" cy="71545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189922" y="20583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11" name="Группа 110"/>
          <p:cNvGrpSpPr/>
          <p:nvPr/>
        </p:nvGrpSpPr>
        <p:grpSpPr>
          <a:xfrm>
            <a:off x="2697983" y="2131047"/>
            <a:ext cx="795706" cy="1657994"/>
            <a:chOff x="3380048" y="1605568"/>
            <a:chExt cx="795706" cy="1657994"/>
          </a:xfrm>
        </p:grpSpPr>
        <p:cxnSp>
          <p:nvCxnSpPr>
            <p:cNvPr id="112" name="Скругленная соединительная линия 111"/>
            <p:cNvCxnSpPr>
              <a:endCxn id="51" idx="3"/>
            </p:cNvCxnSpPr>
            <p:nvPr/>
          </p:nvCxnSpPr>
          <p:spPr>
            <a:xfrm rot="5400000" flipH="1" flipV="1">
              <a:off x="2948904" y="2036712"/>
              <a:ext cx="1657994" cy="79570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633293" y="21107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16" name="Группа 115"/>
          <p:cNvGrpSpPr/>
          <p:nvPr/>
        </p:nvGrpSpPr>
        <p:grpSpPr>
          <a:xfrm>
            <a:off x="3671900" y="1768170"/>
            <a:ext cx="3312368" cy="1022050"/>
            <a:chOff x="3519500" y="1615770"/>
            <a:chExt cx="3312368" cy="1022050"/>
          </a:xfrm>
        </p:grpSpPr>
        <p:cxnSp>
          <p:nvCxnSpPr>
            <p:cNvPr id="117" name="Скругленная соединительная линия 116"/>
            <p:cNvCxnSpPr>
              <a:stCxn id="51" idx="4"/>
              <a:endCxn id="60" idx="4"/>
            </p:cNvCxnSpPr>
            <p:nvPr/>
          </p:nvCxnSpPr>
          <p:spPr>
            <a:xfrm rot="5400000" flipH="1" flipV="1">
              <a:off x="4957337" y="177933"/>
              <a:ext cx="436694" cy="3312368"/>
            </a:xfrm>
            <a:prstGeom prst="curvedConnector3">
              <a:avLst>
                <a:gd name="adj1" fmla="val -113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094085" y="226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23" name="Группа 122"/>
          <p:cNvGrpSpPr/>
          <p:nvPr/>
        </p:nvGrpSpPr>
        <p:grpSpPr>
          <a:xfrm>
            <a:off x="2845342" y="2204864"/>
            <a:ext cx="826558" cy="2772308"/>
            <a:chOff x="3270678" y="1340873"/>
            <a:chExt cx="826558" cy="2772308"/>
          </a:xfrm>
        </p:grpSpPr>
        <p:cxnSp>
          <p:nvCxnSpPr>
            <p:cNvPr id="124" name="Скругленная соединительная линия 123"/>
            <p:cNvCxnSpPr>
              <a:stCxn id="21" idx="3"/>
              <a:endCxn id="51" idx="4"/>
            </p:cNvCxnSpPr>
            <p:nvPr/>
          </p:nvCxnSpPr>
          <p:spPr>
            <a:xfrm flipV="1">
              <a:off x="3270678" y="1340873"/>
              <a:ext cx="826558" cy="2772308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487482" y="3374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28" name="Группа 127"/>
          <p:cNvGrpSpPr/>
          <p:nvPr/>
        </p:nvGrpSpPr>
        <p:grpSpPr>
          <a:xfrm>
            <a:off x="5076056" y="1900521"/>
            <a:ext cx="720080" cy="369332"/>
            <a:chOff x="4529873" y="2115895"/>
            <a:chExt cx="720080" cy="369332"/>
          </a:xfrm>
        </p:grpSpPr>
        <p:cxnSp>
          <p:nvCxnSpPr>
            <p:cNvPr id="129" name="Скругленная соединительная линия 128"/>
            <p:cNvCxnSpPr>
              <a:stCxn id="54" idx="6"/>
              <a:endCxn id="57" idx="2"/>
            </p:cNvCxnSpPr>
            <p:nvPr/>
          </p:nvCxnSpPr>
          <p:spPr>
            <a:xfrm>
              <a:off x="4529873" y="2168210"/>
              <a:ext cx="720080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736919" y="21158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33" name="Группа 132"/>
          <p:cNvGrpSpPr/>
          <p:nvPr/>
        </p:nvGrpSpPr>
        <p:grpSpPr>
          <a:xfrm>
            <a:off x="2710769" y="1348529"/>
            <a:ext cx="1941397" cy="432447"/>
            <a:chOff x="3610782" y="1863079"/>
            <a:chExt cx="1941397" cy="432447"/>
          </a:xfrm>
        </p:grpSpPr>
        <p:cxnSp>
          <p:nvCxnSpPr>
            <p:cNvPr id="134" name="Скругленная соединительная линия 133"/>
            <p:cNvCxnSpPr>
              <a:stCxn id="11" idx="7"/>
              <a:endCxn id="54" idx="1"/>
            </p:cNvCxnSpPr>
            <p:nvPr/>
          </p:nvCxnSpPr>
          <p:spPr>
            <a:xfrm rot="5400000" flipH="1" flipV="1">
              <a:off x="4575131" y="1318477"/>
              <a:ext cx="12700" cy="1941397"/>
            </a:xfrm>
            <a:prstGeom prst="curvedConnector3">
              <a:avLst>
                <a:gd name="adj1" fmla="val 117493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314130" y="18630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39" name="Группа 138"/>
          <p:cNvGrpSpPr/>
          <p:nvPr/>
        </p:nvGrpSpPr>
        <p:grpSpPr>
          <a:xfrm>
            <a:off x="2771800" y="1952836"/>
            <a:ext cx="1800200" cy="2016224"/>
            <a:chOff x="2801167" y="674118"/>
            <a:chExt cx="1800200" cy="2016224"/>
          </a:xfrm>
        </p:grpSpPr>
        <p:cxnSp>
          <p:nvCxnSpPr>
            <p:cNvPr id="140" name="Скругленная соединительная линия 139"/>
            <p:cNvCxnSpPr>
              <a:stCxn id="17" idx="6"/>
              <a:endCxn id="54" idx="2"/>
            </p:cNvCxnSpPr>
            <p:nvPr/>
          </p:nvCxnSpPr>
          <p:spPr>
            <a:xfrm flipV="1">
              <a:off x="2801167" y="674118"/>
              <a:ext cx="1800200" cy="2016224"/>
            </a:xfrm>
            <a:prstGeom prst="curvedConnector3">
              <a:avLst>
                <a:gd name="adj1" fmla="val 526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2971256" y="2312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867791" y="2131047"/>
            <a:ext cx="1778026" cy="3782229"/>
            <a:chOff x="2719234" y="972569"/>
            <a:chExt cx="1778026" cy="3782229"/>
          </a:xfrm>
        </p:grpSpPr>
        <p:cxnSp>
          <p:nvCxnSpPr>
            <p:cNvPr id="147" name="Скругленная соединительная линия 146"/>
            <p:cNvCxnSpPr>
              <a:stCxn id="24" idx="3"/>
              <a:endCxn id="54" idx="3"/>
            </p:cNvCxnSpPr>
            <p:nvPr/>
          </p:nvCxnSpPr>
          <p:spPr>
            <a:xfrm flipV="1">
              <a:off x="2719234" y="972569"/>
              <a:ext cx="1778026" cy="3782229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3028767" y="42482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51" name="Группа 150"/>
          <p:cNvGrpSpPr/>
          <p:nvPr/>
        </p:nvGrpSpPr>
        <p:grpSpPr>
          <a:xfrm>
            <a:off x="5002239" y="2131046"/>
            <a:ext cx="3566205" cy="691376"/>
            <a:chOff x="3604433" y="1040916"/>
            <a:chExt cx="3566205" cy="691376"/>
          </a:xfrm>
        </p:grpSpPr>
        <p:cxnSp>
          <p:nvCxnSpPr>
            <p:cNvPr id="152" name="Скругленная соединительная линия 151"/>
            <p:cNvCxnSpPr>
              <a:stCxn id="54" idx="5"/>
              <a:endCxn id="63" idx="4"/>
            </p:cNvCxnSpPr>
            <p:nvPr/>
          </p:nvCxnSpPr>
          <p:spPr>
            <a:xfrm rot="16200000" flipH="1">
              <a:off x="5116601" y="-471252"/>
              <a:ext cx="541869" cy="3566205"/>
            </a:xfrm>
            <a:prstGeom prst="curvedConnector3">
              <a:avLst>
                <a:gd name="adj1" fmla="val 1421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6146704" y="13629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56" name="Группа 155"/>
          <p:cNvGrpSpPr/>
          <p:nvPr/>
        </p:nvGrpSpPr>
        <p:grpSpPr>
          <a:xfrm>
            <a:off x="2526209" y="520541"/>
            <a:ext cx="3343744" cy="1254083"/>
            <a:chOff x="984387" y="-908826"/>
            <a:chExt cx="3343744" cy="1254083"/>
          </a:xfrm>
        </p:grpSpPr>
        <p:cxnSp>
          <p:nvCxnSpPr>
            <p:cNvPr id="157" name="Скругленная соединительная линия 156"/>
            <p:cNvCxnSpPr>
              <a:stCxn id="11" idx="0"/>
              <a:endCxn id="57" idx="1"/>
            </p:cNvCxnSpPr>
            <p:nvPr/>
          </p:nvCxnSpPr>
          <p:spPr>
            <a:xfrm rot="16200000" flipH="1">
              <a:off x="2619350" y="-1363523"/>
              <a:ext cx="73817" cy="3343744"/>
            </a:xfrm>
            <a:prstGeom prst="curvedConnector3">
              <a:avLst>
                <a:gd name="adj1" fmla="val -122414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2469929" y="-9088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62" name="Группа 161"/>
          <p:cNvGrpSpPr/>
          <p:nvPr/>
        </p:nvGrpSpPr>
        <p:grpSpPr>
          <a:xfrm>
            <a:off x="2704420" y="2204864"/>
            <a:ext cx="3343744" cy="1257918"/>
            <a:chOff x="2073013" y="864513"/>
            <a:chExt cx="3343744" cy="1257918"/>
          </a:xfrm>
        </p:grpSpPr>
        <p:cxnSp>
          <p:nvCxnSpPr>
            <p:cNvPr id="163" name="Скругленная соединительная линия 162"/>
            <p:cNvCxnSpPr>
              <a:stCxn id="14" idx="5"/>
              <a:endCxn id="57" idx="4"/>
            </p:cNvCxnSpPr>
            <p:nvPr/>
          </p:nvCxnSpPr>
          <p:spPr>
            <a:xfrm rot="5400000" flipH="1" flipV="1">
              <a:off x="3316064" y="-378538"/>
              <a:ext cx="857641" cy="3343744"/>
            </a:xfrm>
            <a:prstGeom prst="curvedConnector3">
              <a:avLst>
                <a:gd name="adj1" fmla="val -3526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3538626" y="1753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68" name="Группа 167"/>
          <p:cNvGrpSpPr/>
          <p:nvPr/>
        </p:nvGrpSpPr>
        <p:grpSpPr>
          <a:xfrm>
            <a:off x="2845342" y="2204864"/>
            <a:ext cx="3202822" cy="2817604"/>
            <a:chOff x="2147301" y="581796"/>
            <a:chExt cx="3202822" cy="2817604"/>
          </a:xfrm>
        </p:grpSpPr>
        <p:cxnSp>
          <p:nvCxnSpPr>
            <p:cNvPr id="169" name="Скругленная соединительная линия 168"/>
            <p:cNvCxnSpPr>
              <a:stCxn id="21" idx="3"/>
              <a:endCxn id="57" idx="4"/>
            </p:cNvCxnSpPr>
            <p:nvPr/>
          </p:nvCxnSpPr>
          <p:spPr>
            <a:xfrm flipV="1">
              <a:off x="2147301" y="581796"/>
              <a:ext cx="3202822" cy="2772308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2479283" y="3030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74" name="Группа 173"/>
          <p:cNvGrpSpPr/>
          <p:nvPr/>
        </p:nvGrpSpPr>
        <p:grpSpPr>
          <a:xfrm>
            <a:off x="2109706" y="2131046"/>
            <a:ext cx="301686" cy="1838013"/>
            <a:chOff x="135836" y="248129"/>
            <a:chExt cx="301686" cy="1838013"/>
          </a:xfrm>
        </p:grpSpPr>
        <p:cxnSp>
          <p:nvCxnSpPr>
            <p:cNvPr id="175" name="Скругленная соединительная линия 174"/>
            <p:cNvCxnSpPr>
              <a:stCxn id="11" idx="3"/>
              <a:endCxn id="17" idx="2"/>
            </p:cNvCxnSpPr>
            <p:nvPr/>
          </p:nvCxnSpPr>
          <p:spPr>
            <a:xfrm rot="5400000">
              <a:off x="-585005" y="1127009"/>
              <a:ext cx="1838013" cy="80254"/>
            </a:xfrm>
            <a:prstGeom prst="curvedConnector4">
              <a:avLst>
                <a:gd name="adj1" fmla="val 25247"/>
                <a:gd name="adj2" fmla="val 1939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35836" y="3855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81" name="Группа 180"/>
          <p:cNvGrpSpPr/>
          <p:nvPr/>
        </p:nvGrpSpPr>
        <p:grpSpPr>
          <a:xfrm>
            <a:off x="2526208" y="116632"/>
            <a:ext cx="4458059" cy="1584177"/>
            <a:chOff x="619670" y="-1016023"/>
            <a:chExt cx="4458059" cy="1584177"/>
          </a:xfrm>
        </p:grpSpPr>
        <p:cxnSp>
          <p:nvCxnSpPr>
            <p:cNvPr id="182" name="Скругленная соединительная линия 181"/>
            <p:cNvCxnSpPr>
              <a:stCxn id="11" idx="0"/>
              <a:endCxn id="60" idx="0"/>
            </p:cNvCxnSpPr>
            <p:nvPr/>
          </p:nvCxnSpPr>
          <p:spPr>
            <a:xfrm rot="5400000" flipH="1" flipV="1">
              <a:off x="2630353" y="-1879223"/>
              <a:ext cx="436694" cy="4458059"/>
            </a:xfrm>
            <a:prstGeom prst="curvedConnector3">
              <a:avLst>
                <a:gd name="adj1" fmla="val 2970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658158" y="-10160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91" name="Группа 190"/>
          <p:cNvGrpSpPr/>
          <p:nvPr/>
        </p:nvGrpSpPr>
        <p:grpSpPr>
          <a:xfrm>
            <a:off x="1843266" y="1952836"/>
            <a:ext cx="467955" cy="3024649"/>
            <a:chOff x="686024" y="47687"/>
            <a:chExt cx="467955" cy="3024649"/>
          </a:xfrm>
        </p:grpSpPr>
        <p:cxnSp>
          <p:nvCxnSpPr>
            <p:cNvPr id="192" name="Скругленная соединительная линия 191"/>
            <p:cNvCxnSpPr>
              <a:stCxn id="11" idx="2"/>
              <a:endCxn id="21" idx="1"/>
            </p:cNvCxnSpPr>
            <p:nvPr/>
          </p:nvCxnSpPr>
          <p:spPr>
            <a:xfrm rot="10800000" flipH="1" flipV="1">
              <a:off x="1116939" y="47687"/>
              <a:ext cx="37040" cy="3024336"/>
            </a:xfrm>
            <a:prstGeom prst="curvedConnector3">
              <a:avLst>
                <a:gd name="adj1" fmla="val -147022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686024" y="27030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98" name="Группа 197"/>
          <p:cNvGrpSpPr/>
          <p:nvPr/>
        </p:nvGrpSpPr>
        <p:grpSpPr>
          <a:xfrm>
            <a:off x="2299057" y="3136323"/>
            <a:ext cx="301686" cy="580710"/>
            <a:chOff x="615864" y="832067"/>
            <a:chExt cx="301686" cy="580710"/>
          </a:xfrm>
        </p:grpSpPr>
        <p:cxnSp>
          <p:nvCxnSpPr>
            <p:cNvPr id="199" name="Скругленная соединительная линия 198"/>
            <p:cNvCxnSpPr>
              <a:stCxn id="14" idx="4"/>
              <a:endCxn id="17" idx="0"/>
            </p:cNvCxnSpPr>
            <p:nvPr/>
          </p:nvCxnSpPr>
          <p:spPr>
            <a:xfrm rot="5400000">
              <a:off x="549443" y="1119203"/>
              <a:ext cx="580710" cy="64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615864" y="986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203" name="Группа 202"/>
          <p:cNvGrpSpPr/>
          <p:nvPr/>
        </p:nvGrpSpPr>
        <p:grpSpPr>
          <a:xfrm>
            <a:off x="2526209" y="3136322"/>
            <a:ext cx="464051" cy="2776954"/>
            <a:chOff x="773616" y="581822"/>
            <a:chExt cx="464051" cy="2776954"/>
          </a:xfrm>
        </p:grpSpPr>
        <p:cxnSp>
          <p:nvCxnSpPr>
            <p:cNvPr id="204" name="Скругленная соединительная линия 203"/>
            <p:cNvCxnSpPr>
              <a:stCxn id="14" idx="4"/>
              <a:endCxn id="24" idx="3"/>
            </p:cNvCxnSpPr>
            <p:nvPr/>
          </p:nvCxnSpPr>
          <p:spPr>
            <a:xfrm rot="16200000" flipH="1">
              <a:off x="-444070" y="1799508"/>
              <a:ext cx="2776954" cy="341582"/>
            </a:xfrm>
            <a:prstGeom prst="curvedConnector4">
              <a:avLst>
                <a:gd name="adj1" fmla="val 21505"/>
                <a:gd name="adj2" fmla="val 16692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935981" y="9082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211" name="Группа 210"/>
          <p:cNvGrpSpPr/>
          <p:nvPr/>
        </p:nvGrpSpPr>
        <p:grpSpPr>
          <a:xfrm>
            <a:off x="2296615" y="4227438"/>
            <a:ext cx="301686" cy="504056"/>
            <a:chOff x="1219627" y="1284402"/>
            <a:chExt cx="301686" cy="504056"/>
          </a:xfrm>
        </p:grpSpPr>
        <p:cxnSp>
          <p:nvCxnSpPr>
            <p:cNvPr id="212" name="Скругленная соединительная линия 211"/>
            <p:cNvCxnSpPr>
              <a:stCxn id="17" idx="4"/>
              <a:endCxn id="20" idx="0"/>
            </p:cNvCxnSpPr>
            <p:nvPr/>
          </p:nvCxnSpPr>
          <p:spPr>
            <a:xfrm rot="5400000">
              <a:off x="1190756" y="1530080"/>
              <a:ext cx="504056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1219627" y="13517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216" name="Группа 215"/>
          <p:cNvGrpSpPr/>
          <p:nvPr/>
        </p:nvGrpSpPr>
        <p:grpSpPr>
          <a:xfrm>
            <a:off x="2845342" y="1768170"/>
            <a:ext cx="4138926" cy="3209002"/>
            <a:chOff x="1051492" y="206695"/>
            <a:chExt cx="4138926" cy="3209002"/>
          </a:xfrm>
        </p:grpSpPr>
        <p:cxnSp>
          <p:nvCxnSpPr>
            <p:cNvPr id="217" name="Скругленная соединительная линия 216"/>
            <p:cNvCxnSpPr>
              <a:stCxn id="21" idx="3"/>
              <a:endCxn id="60" idx="4"/>
            </p:cNvCxnSpPr>
            <p:nvPr/>
          </p:nvCxnSpPr>
          <p:spPr>
            <a:xfrm flipV="1">
              <a:off x="1051492" y="206695"/>
              <a:ext cx="4138926" cy="320900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4262161" y="16265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224" name="Группа 223"/>
          <p:cNvGrpSpPr/>
          <p:nvPr/>
        </p:nvGrpSpPr>
        <p:grpSpPr>
          <a:xfrm>
            <a:off x="2470114" y="5229200"/>
            <a:ext cx="301686" cy="432048"/>
            <a:chOff x="1278240" y="2607338"/>
            <a:chExt cx="301686" cy="432048"/>
          </a:xfrm>
        </p:grpSpPr>
        <p:cxnSp>
          <p:nvCxnSpPr>
            <p:cNvPr id="225" name="Скругленная соединительная линия 224"/>
            <p:cNvCxnSpPr>
              <a:stCxn id="20" idx="4"/>
              <a:endCxn id="23" idx="0"/>
            </p:cNvCxnSpPr>
            <p:nvPr/>
          </p:nvCxnSpPr>
          <p:spPr>
            <a:xfrm rot="16200000" flipH="1">
              <a:off x="1123098" y="2812137"/>
              <a:ext cx="432048" cy="2244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1278240" y="2638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229" name="Группа 228"/>
          <p:cNvGrpSpPr/>
          <p:nvPr/>
        </p:nvGrpSpPr>
        <p:grpSpPr>
          <a:xfrm>
            <a:off x="2867791" y="2672916"/>
            <a:ext cx="5700653" cy="3240360"/>
            <a:chOff x="1678162" y="-18568"/>
            <a:chExt cx="5700653" cy="3240360"/>
          </a:xfrm>
        </p:grpSpPr>
        <p:cxnSp>
          <p:nvCxnSpPr>
            <p:cNvPr id="230" name="Скругленная соединительная линия 229"/>
            <p:cNvCxnSpPr>
              <a:stCxn id="24" idx="3"/>
              <a:endCxn id="63" idx="4"/>
            </p:cNvCxnSpPr>
            <p:nvPr/>
          </p:nvCxnSpPr>
          <p:spPr>
            <a:xfrm flipV="1">
              <a:off x="1678162" y="-18568"/>
              <a:ext cx="5700653" cy="3240360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5294026" y="19616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cxnSp>
        <p:nvCxnSpPr>
          <p:cNvPr id="142" name="Прямая соединительная линия 141"/>
          <p:cNvCxnSpPr/>
          <p:nvPr/>
        </p:nvCxnSpPr>
        <p:spPr>
          <a:xfrm>
            <a:off x="8080821" y="1555985"/>
            <a:ext cx="0" cy="3209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696819" y="437313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</a:t>
            </a:r>
            <a:r>
              <a:rPr lang="ru-RU" baseline="-25000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108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55576" y="2632266"/>
            <a:ext cx="504056" cy="504056"/>
            <a:chOff x="3563888" y="332656"/>
            <a:chExt cx="504056" cy="504056"/>
          </a:xfrm>
        </p:grpSpPr>
        <p:sp>
          <p:nvSpPr>
            <p:cNvPr id="5" name="Овал 4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2267744" y="670406"/>
            <a:ext cx="504056" cy="504056"/>
            <a:chOff x="3563888" y="332656"/>
            <a:chExt cx="504056" cy="504056"/>
          </a:xfrm>
        </p:grpSpPr>
        <p:sp>
          <p:nvSpPr>
            <p:cNvPr id="8" name="Овал 7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e5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274181" y="2632266"/>
            <a:ext cx="504056" cy="504056"/>
            <a:chOff x="3563888" y="332656"/>
            <a:chExt cx="504056" cy="504056"/>
          </a:xfrm>
        </p:grpSpPr>
        <p:sp>
          <p:nvSpPr>
            <p:cNvPr id="14" name="Овал 1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e7</a:t>
              </a:r>
              <a:endParaRPr lang="ru-RU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267744" y="3717032"/>
            <a:ext cx="504056" cy="504056"/>
            <a:chOff x="3563888" y="332656"/>
            <a:chExt cx="504056" cy="504056"/>
          </a:xfrm>
        </p:grpSpPr>
        <p:sp>
          <p:nvSpPr>
            <p:cNvPr id="17" name="Овал 1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e8</a:t>
              </a:r>
              <a:endParaRPr lang="ru-RU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2290193" y="5661248"/>
            <a:ext cx="577598" cy="504056"/>
            <a:chOff x="3563888" y="332656"/>
            <a:chExt cx="577598" cy="504056"/>
          </a:xfrm>
        </p:grpSpPr>
        <p:sp>
          <p:nvSpPr>
            <p:cNvPr id="23" name="Овал 2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e11</a:t>
              </a:r>
              <a:endParaRPr lang="ru-RU" dirty="0"/>
            </a:p>
          </p:txBody>
        </p:sp>
      </p:grpSp>
      <p:grpSp>
        <p:nvGrpSpPr>
          <p:cNvPr id="81" name="Группа 80"/>
          <p:cNvGrpSpPr/>
          <p:nvPr/>
        </p:nvGrpSpPr>
        <p:grpSpPr>
          <a:xfrm>
            <a:off x="1185815" y="1100645"/>
            <a:ext cx="1155746" cy="1605438"/>
            <a:chOff x="1185815" y="1100645"/>
            <a:chExt cx="1155746" cy="1605438"/>
          </a:xfrm>
        </p:grpSpPr>
        <p:cxnSp>
          <p:nvCxnSpPr>
            <p:cNvPr id="26" name="Прямая соединительная линия 25"/>
            <p:cNvCxnSpPr>
              <a:stCxn id="5" idx="7"/>
              <a:endCxn id="8" idx="3"/>
            </p:cNvCxnSpPr>
            <p:nvPr/>
          </p:nvCxnSpPr>
          <p:spPr>
            <a:xfrm flipV="1">
              <a:off x="1185815" y="1100645"/>
              <a:ext cx="1155746" cy="1605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575936" y="13314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3" name="Группа 82"/>
          <p:cNvGrpSpPr/>
          <p:nvPr/>
        </p:nvGrpSpPr>
        <p:grpSpPr>
          <a:xfrm>
            <a:off x="1259632" y="2506004"/>
            <a:ext cx="1014549" cy="378290"/>
            <a:chOff x="1259632" y="2506004"/>
            <a:chExt cx="1014549" cy="378290"/>
          </a:xfrm>
        </p:grpSpPr>
        <p:cxnSp>
          <p:nvCxnSpPr>
            <p:cNvPr id="32" name="Прямая соединительная линия 31"/>
            <p:cNvCxnSpPr>
              <a:stCxn id="5" idx="6"/>
              <a:endCxn id="14" idx="2"/>
            </p:cNvCxnSpPr>
            <p:nvPr/>
          </p:nvCxnSpPr>
          <p:spPr>
            <a:xfrm>
              <a:off x="1259632" y="2884294"/>
              <a:ext cx="10145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875926" y="25060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4" name="Группа 83"/>
          <p:cNvGrpSpPr/>
          <p:nvPr/>
        </p:nvGrpSpPr>
        <p:grpSpPr>
          <a:xfrm>
            <a:off x="1185815" y="3062505"/>
            <a:ext cx="1081929" cy="906555"/>
            <a:chOff x="1185815" y="3062505"/>
            <a:chExt cx="1081929" cy="906555"/>
          </a:xfrm>
        </p:grpSpPr>
        <p:cxnSp>
          <p:nvCxnSpPr>
            <p:cNvPr id="35" name="Прямая соединительная линия 34"/>
            <p:cNvCxnSpPr>
              <a:stCxn id="5" idx="5"/>
              <a:endCxn id="17" idx="2"/>
            </p:cNvCxnSpPr>
            <p:nvPr/>
          </p:nvCxnSpPr>
          <p:spPr>
            <a:xfrm>
              <a:off x="1185815" y="3062505"/>
              <a:ext cx="1081929" cy="9065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877622" y="3415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6" name="Группа 85"/>
          <p:cNvGrpSpPr/>
          <p:nvPr/>
        </p:nvGrpSpPr>
        <p:grpSpPr>
          <a:xfrm>
            <a:off x="1007604" y="3136322"/>
            <a:ext cx="1299855" cy="2776954"/>
            <a:chOff x="1007604" y="3136322"/>
            <a:chExt cx="1299855" cy="2776954"/>
          </a:xfrm>
        </p:grpSpPr>
        <p:cxnSp>
          <p:nvCxnSpPr>
            <p:cNvPr id="41" name="Прямая соединительная линия 40"/>
            <p:cNvCxnSpPr>
              <a:stCxn id="5" idx="4"/>
              <a:endCxn id="23" idx="2"/>
            </p:cNvCxnSpPr>
            <p:nvPr/>
          </p:nvCxnSpPr>
          <p:spPr>
            <a:xfrm>
              <a:off x="1007604" y="3136322"/>
              <a:ext cx="1282589" cy="2776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005773" y="5225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49895" y="15899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3,3</a:t>
            </a:r>
            <a:endParaRPr lang="ru-RU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3419872" y="1700808"/>
            <a:ext cx="504056" cy="504056"/>
            <a:chOff x="3563888" y="332656"/>
            <a:chExt cx="504056" cy="504056"/>
          </a:xfrm>
        </p:grpSpPr>
        <p:sp>
          <p:nvSpPr>
            <p:cNvPr id="51" name="Овал 5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2</a:t>
              </a:r>
              <a:endParaRPr lang="ru-RU" dirty="0"/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6732240" y="1264114"/>
            <a:ext cx="504056" cy="504056"/>
            <a:chOff x="3563888" y="332656"/>
            <a:chExt cx="504056" cy="504056"/>
          </a:xfrm>
        </p:grpSpPr>
        <p:sp>
          <p:nvSpPr>
            <p:cNvPr id="60" name="Овал 5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e9</a:t>
              </a:r>
              <a:endParaRPr lang="ru-RU" dirty="0"/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7662416" y="2168860"/>
            <a:ext cx="1114408" cy="1044116"/>
            <a:chOff x="3546921" y="332656"/>
            <a:chExt cx="537990" cy="504056"/>
          </a:xfrm>
        </p:grpSpPr>
        <p:sp>
          <p:nvSpPr>
            <p:cNvPr id="63" name="Овал 6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46921" y="410599"/>
              <a:ext cx="537990" cy="312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e12,e3,</a:t>
              </a:r>
            </a:p>
            <a:p>
              <a:r>
                <a:rPr lang="en-US" dirty="0"/>
                <a:t>e</a:t>
              </a:r>
              <a:r>
                <a:rPr lang="en-US" dirty="0" smtClean="0"/>
                <a:t>4,e6,e10</a:t>
              </a:r>
              <a:endParaRPr lang="ru-RU" dirty="0"/>
            </a:p>
          </p:txBody>
        </p:sp>
      </p:grpSp>
      <p:grpSp>
        <p:nvGrpSpPr>
          <p:cNvPr id="80" name="Группа 79"/>
          <p:cNvGrpSpPr/>
          <p:nvPr/>
        </p:nvGrpSpPr>
        <p:grpSpPr>
          <a:xfrm>
            <a:off x="2697983" y="1100645"/>
            <a:ext cx="795706" cy="673980"/>
            <a:chOff x="2697983" y="1100645"/>
            <a:chExt cx="795706" cy="673980"/>
          </a:xfrm>
        </p:grpSpPr>
        <p:cxnSp>
          <p:nvCxnSpPr>
            <p:cNvPr id="65" name="Прямая соединительная линия 64"/>
            <p:cNvCxnSpPr>
              <a:stCxn id="51" idx="1"/>
              <a:endCxn id="8" idx="5"/>
            </p:cNvCxnSpPr>
            <p:nvPr/>
          </p:nvCxnSpPr>
          <p:spPr>
            <a:xfrm flipH="1" flipV="1">
              <a:off x="2697983" y="1100645"/>
              <a:ext cx="795706" cy="67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839417" y="11073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87" name="Группа 86"/>
          <p:cNvGrpSpPr/>
          <p:nvPr/>
        </p:nvGrpSpPr>
        <p:grpSpPr>
          <a:xfrm>
            <a:off x="2771800" y="922434"/>
            <a:ext cx="3960440" cy="593708"/>
            <a:chOff x="998968" y="1326475"/>
            <a:chExt cx="3960440" cy="593708"/>
          </a:xfrm>
        </p:grpSpPr>
        <p:cxnSp>
          <p:nvCxnSpPr>
            <p:cNvPr id="88" name="Прямая соединительная линия 87"/>
            <p:cNvCxnSpPr>
              <a:stCxn id="60" idx="2"/>
              <a:endCxn id="8" idx="6"/>
            </p:cNvCxnSpPr>
            <p:nvPr/>
          </p:nvCxnSpPr>
          <p:spPr>
            <a:xfrm flipH="1" flipV="1">
              <a:off x="998968" y="1326475"/>
              <a:ext cx="3960440" cy="593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066388" y="14305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92" name="Группа 91"/>
          <p:cNvGrpSpPr/>
          <p:nvPr/>
        </p:nvGrpSpPr>
        <p:grpSpPr>
          <a:xfrm>
            <a:off x="2771800" y="922434"/>
            <a:ext cx="5275215" cy="1399333"/>
            <a:chOff x="28416" y="1583930"/>
            <a:chExt cx="5275215" cy="1399333"/>
          </a:xfrm>
        </p:grpSpPr>
        <p:cxnSp>
          <p:nvCxnSpPr>
            <p:cNvPr id="93" name="Прямая соединительная линия 92"/>
            <p:cNvCxnSpPr>
              <a:stCxn id="63" idx="1"/>
              <a:endCxn id="8" idx="6"/>
            </p:cNvCxnSpPr>
            <p:nvPr/>
          </p:nvCxnSpPr>
          <p:spPr>
            <a:xfrm flipH="1" flipV="1">
              <a:off x="28416" y="1583930"/>
              <a:ext cx="5078668" cy="1399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652491" y="2560588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1,2,2</a:t>
              </a:r>
              <a:endParaRPr lang="ru-RU" dirty="0"/>
            </a:p>
          </p:txBody>
        </p:sp>
      </p:grpSp>
      <p:grpSp>
        <p:nvGrpSpPr>
          <p:cNvPr id="100" name="Группа 99"/>
          <p:cNvGrpSpPr/>
          <p:nvPr/>
        </p:nvGrpSpPr>
        <p:grpSpPr>
          <a:xfrm>
            <a:off x="3671899" y="2204864"/>
            <a:ext cx="4025661" cy="486054"/>
            <a:chOff x="3671899" y="2204864"/>
            <a:chExt cx="4025661" cy="486054"/>
          </a:xfrm>
        </p:grpSpPr>
        <p:cxnSp>
          <p:nvCxnSpPr>
            <p:cNvPr id="98" name="Скругленная соединительная линия 97"/>
            <p:cNvCxnSpPr>
              <a:stCxn id="51" idx="4"/>
              <a:endCxn id="63" idx="2"/>
            </p:cNvCxnSpPr>
            <p:nvPr/>
          </p:nvCxnSpPr>
          <p:spPr>
            <a:xfrm rot="16200000" flipH="1">
              <a:off x="5441703" y="435060"/>
              <a:ext cx="486054" cy="4025661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775567" y="2268424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2,4,2</a:t>
              </a:r>
              <a:endParaRPr lang="ru-RU" dirty="0"/>
            </a:p>
          </p:txBody>
        </p:sp>
      </p:grpSp>
      <p:grpSp>
        <p:nvGrpSpPr>
          <p:cNvPr id="106" name="Группа 105"/>
          <p:cNvGrpSpPr/>
          <p:nvPr/>
        </p:nvGrpSpPr>
        <p:grpSpPr>
          <a:xfrm>
            <a:off x="2704421" y="1952836"/>
            <a:ext cx="715452" cy="753247"/>
            <a:chOff x="4049001" y="1877653"/>
            <a:chExt cx="715452" cy="753247"/>
          </a:xfrm>
        </p:grpSpPr>
        <p:cxnSp>
          <p:nvCxnSpPr>
            <p:cNvPr id="107" name="Скругленная соединительная линия 106"/>
            <p:cNvCxnSpPr>
              <a:stCxn id="14" idx="7"/>
              <a:endCxn id="51" idx="2"/>
            </p:cNvCxnSpPr>
            <p:nvPr/>
          </p:nvCxnSpPr>
          <p:spPr>
            <a:xfrm rot="5400000" flipH="1" flipV="1">
              <a:off x="4030103" y="1896551"/>
              <a:ext cx="753247" cy="71545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189922" y="20583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11" name="Группа 110"/>
          <p:cNvGrpSpPr/>
          <p:nvPr/>
        </p:nvGrpSpPr>
        <p:grpSpPr>
          <a:xfrm>
            <a:off x="2697983" y="2131047"/>
            <a:ext cx="795706" cy="1657994"/>
            <a:chOff x="3380048" y="1605568"/>
            <a:chExt cx="795706" cy="1657994"/>
          </a:xfrm>
        </p:grpSpPr>
        <p:cxnSp>
          <p:nvCxnSpPr>
            <p:cNvPr id="112" name="Скругленная соединительная линия 111"/>
            <p:cNvCxnSpPr>
              <a:endCxn id="51" idx="3"/>
            </p:cNvCxnSpPr>
            <p:nvPr/>
          </p:nvCxnSpPr>
          <p:spPr>
            <a:xfrm rot="5400000" flipH="1" flipV="1">
              <a:off x="2948904" y="2036712"/>
              <a:ext cx="1657994" cy="79570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691080" y="20800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16" name="Группа 115"/>
          <p:cNvGrpSpPr/>
          <p:nvPr/>
        </p:nvGrpSpPr>
        <p:grpSpPr>
          <a:xfrm>
            <a:off x="3923928" y="1642518"/>
            <a:ext cx="3060340" cy="369332"/>
            <a:chOff x="3771528" y="1490118"/>
            <a:chExt cx="3060340" cy="369332"/>
          </a:xfrm>
        </p:grpSpPr>
        <p:cxnSp>
          <p:nvCxnSpPr>
            <p:cNvPr id="117" name="Скругленная соединительная линия 116"/>
            <p:cNvCxnSpPr>
              <a:stCxn id="51" idx="6"/>
              <a:endCxn id="60" idx="4"/>
            </p:cNvCxnSpPr>
            <p:nvPr/>
          </p:nvCxnSpPr>
          <p:spPr>
            <a:xfrm flipV="1">
              <a:off x="3771528" y="1615770"/>
              <a:ext cx="3060340" cy="184666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4746902" y="14901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62" name="Группа 161"/>
          <p:cNvGrpSpPr/>
          <p:nvPr/>
        </p:nvGrpSpPr>
        <p:grpSpPr>
          <a:xfrm>
            <a:off x="2704419" y="2690918"/>
            <a:ext cx="4993139" cy="771864"/>
            <a:chOff x="2073012" y="1350567"/>
            <a:chExt cx="4993139" cy="771864"/>
          </a:xfrm>
        </p:grpSpPr>
        <p:cxnSp>
          <p:nvCxnSpPr>
            <p:cNvPr id="163" name="Скругленная соединительная линия 162"/>
            <p:cNvCxnSpPr>
              <a:stCxn id="14" idx="5"/>
              <a:endCxn id="63" idx="2"/>
            </p:cNvCxnSpPr>
            <p:nvPr/>
          </p:nvCxnSpPr>
          <p:spPr>
            <a:xfrm rot="5400000" flipH="1" flipV="1">
              <a:off x="4383788" y="-960209"/>
              <a:ext cx="371587" cy="4993139"/>
            </a:xfrm>
            <a:prstGeom prst="curvedConnector4">
              <a:avLst>
                <a:gd name="adj1" fmla="val -84711"/>
                <a:gd name="adj2" fmla="val 5083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3538626" y="1753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81" name="Группа 180"/>
          <p:cNvGrpSpPr/>
          <p:nvPr/>
        </p:nvGrpSpPr>
        <p:grpSpPr>
          <a:xfrm>
            <a:off x="6984268" y="670406"/>
            <a:ext cx="1235349" cy="1498454"/>
            <a:chOff x="5077730" y="-462249"/>
            <a:chExt cx="1235349" cy="1498454"/>
          </a:xfrm>
        </p:grpSpPr>
        <p:cxnSp>
          <p:nvCxnSpPr>
            <p:cNvPr id="182" name="Скругленная соединительная линия 181"/>
            <p:cNvCxnSpPr>
              <a:stCxn id="63" idx="0"/>
              <a:endCxn id="60" idx="0"/>
            </p:cNvCxnSpPr>
            <p:nvPr/>
          </p:nvCxnSpPr>
          <p:spPr>
            <a:xfrm rot="16200000" flipV="1">
              <a:off x="5243032" y="-33843"/>
              <a:ext cx="904746" cy="1235349"/>
            </a:xfrm>
            <a:prstGeom prst="curvedConnector3">
              <a:avLst>
                <a:gd name="adj1" fmla="val 12526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5577101" y="-4622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2,2</a:t>
              </a:r>
              <a:endParaRPr lang="ru-RU" dirty="0"/>
            </a:p>
          </p:txBody>
        </p:sp>
      </p:grpSp>
      <p:grpSp>
        <p:nvGrpSpPr>
          <p:cNvPr id="198" name="Группа 197"/>
          <p:cNvGrpSpPr/>
          <p:nvPr/>
        </p:nvGrpSpPr>
        <p:grpSpPr>
          <a:xfrm>
            <a:off x="2299057" y="3136323"/>
            <a:ext cx="301686" cy="580710"/>
            <a:chOff x="615864" y="832067"/>
            <a:chExt cx="301686" cy="580710"/>
          </a:xfrm>
        </p:grpSpPr>
        <p:cxnSp>
          <p:nvCxnSpPr>
            <p:cNvPr id="199" name="Скругленная соединительная линия 198"/>
            <p:cNvCxnSpPr>
              <a:stCxn id="14" idx="4"/>
              <a:endCxn id="17" idx="0"/>
            </p:cNvCxnSpPr>
            <p:nvPr/>
          </p:nvCxnSpPr>
          <p:spPr>
            <a:xfrm rot="5400000">
              <a:off x="549443" y="1119203"/>
              <a:ext cx="580710" cy="64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615864" y="986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203" name="Группа 202"/>
          <p:cNvGrpSpPr/>
          <p:nvPr/>
        </p:nvGrpSpPr>
        <p:grpSpPr>
          <a:xfrm>
            <a:off x="2526209" y="3136322"/>
            <a:ext cx="574683" cy="2776954"/>
            <a:chOff x="773616" y="581822"/>
            <a:chExt cx="574683" cy="2776954"/>
          </a:xfrm>
        </p:grpSpPr>
        <p:cxnSp>
          <p:nvCxnSpPr>
            <p:cNvPr id="204" name="Скругленная соединительная линия 203"/>
            <p:cNvCxnSpPr>
              <a:stCxn id="14" idx="4"/>
              <a:endCxn id="24" idx="3"/>
            </p:cNvCxnSpPr>
            <p:nvPr/>
          </p:nvCxnSpPr>
          <p:spPr>
            <a:xfrm rot="16200000" flipH="1">
              <a:off x="-444070" y="1799508"/>
              <a:ext cx="2776954" cy="341582"/>
            </a:xfrm>
            <a:prstGeom prst="curvedConnector4">
              <a:avLst>
                <a:gd name="adj1" fmla="val 21505"/>
                <a:gd name="adj2" fmla="val 25942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1046613" y="8784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229" name="Группа 228"/>
          <p:cNvGrpSpPr/>
          <p:nvPr/>
        </p:nvGrpSpPr>
        <p:grpSpPr>
          <a:xfrm>
            <a:off x="2867791" y="3212976"/>
            <a:ext cx="5351828" cy="2700300"/>
            <a:chOff x="1678162" y="521492"/>
            <a:chExt cx="5351828" cy="2700300"/>
          </a:xfrm>
        </p:grpSpPr>
        <p:cxnSp>
          <p:nvCxnSpPr>
            <p:cNvPr id="230" name="Скругленная соединительная линия 229"/>
            <p:cNvCxnSpPr>
              <a:stCxn id="24" idx="3"/>
              <a:endCxn id="63" idx="4"/>
            </p:cNvCxnSpPr>
            <p:nvPr/>
          </p:nvCxnSpPr>
          <p:spPr>
            <a:xfrm flipV="1">
              <a:off x="1678162" y="521492"/>
              <a:ext cx="5351828" cy="2700300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5294026" y="1961652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3</a:t>
              </a:r>
              <a:r>
                <a:rPr lang="en-US" dirty="0" smtClean="0"/>
                <a:t>,</a:t>
              </a:r>
              <a:r>
                <a:rPr lang="en-US" dirty="0" smtClean="0"/>
                <a:t>1,3</a:t>
              </a:r>
              <a:endParaRPr lang="ru-RU" dirty="0"/>
            </a:p>
          </p:txBody>
        </p:sp>
      </p:grpSp>
      <p:grpSp>
        <p:nvGrpSpPr>
          <p:cNvPr id="142" name="Группа 141"/>
          <p:cNvGrpSpPr/>
          <p:nvPr/>
        </p:nvGrpSpPr>
        <p:grpSpPr>
          <a:xfrm>
            <a:off x="2771800" y="3212976"/>
            <a:ext cx="5447819" cy="756084"/>
            <a:chOff x="731022" y="793644"/>
            <a:chExt cx="5447819" cy="756084"/>
          </a:xfrm>
        </p:grpSpPr>
        <p:cxnSp>
          <p:nvCxnSpPr>
            <p:cNvPr id="143" name="Скругленная соединительная линия 142"/>
            <p:cNvCxnSpPr>
              <a:stCxn id="17" idx="6"/>
              <a:endCxn id="63" idx="4"/>
            </p:cNvCxnSpPr>
            <p:nvPr/>
          </p:nvCxnSpPr>
          <p:spPr>
            <a:xfrm flipV="1">
              <a:off x="731022" y="793644"/>
              <a:ext cx="5447819" cy="756084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617603" y="992589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4,4,3</a:t>
              </a:r>
              <a:endParaRPr lang="ru-RU" dirty="0"/>
            </a:p>
          </p:txBody>
        </p:sp>
      </p:grpSp>
      <p:grpSp>
        <p:nvGrpSpPr>
          <p:cNvPr id="145" name="Группа 144"/>
          <p:cNvGrpSpPr/>
          <p:nvPr/>
        </p:nvGrpSpPr>
        <p:grpSpPr>
          <a:xfrm>
            <a:off x="8219617" y="2690918"/>
            <a:ext cx="737441" cy="1029221"/>
            <a:chOff x="8374468" y="562957"/>
            <a:chExt cx="737441" cy="1029221"/>
          </a:xfrm>
        </p:grpSpPr>
        <p:cxnSp>
          <p:nvCxnSpPr>
            <p:cNvPr id="149" name="Скругленная соединительная линия 148"/>
            <p:cNvCxnSpPr>
              <a:stCxn id="63" idx="6"/>
              <a:endCxn id="63" idx="4"/>
            </p:cNvCxnSpPr>
            <p:nvPr/>
          </p:nvCxnSpPr>
          <p:spPr>
            <a:xfrm flipH="1">
              <a:off x="8374468" y="562957"/>
              <a:ext cx="522058" cy="522058"/>
            </a:xfrm>
            <a:prstGeom prst="curvedConnector4">
              <a:avLst>
                <a:gd name="adj1" fmla="val -43788"/>
                <a:gd name="adj2" fmla="val 1437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8635497" y="122284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1,2</a:t>
              </a:r>
              <a:endParaRPr lang="ru-RU" dirty="0"/>
            </a:p>
          </p:txBody>
        </p:sp>
      </p:grpSp>
      <p:cxnSp>
        <p:nvCxnSpPr>
          <p:cNvPr id="165" name="Скругленная соединительная линия 164"/>
          <p:cNvCxnSpPr>
            <a:stCxn id="6" idx="1"/>
            <a:endCxn id="63" idx="0"/>
          </p:cNvCxnSpPr>
          <p:nvPr/>
        </p:nvCxnSpPr>
        <p:spPr>
          <a:xfrm rot="10800000" flipH="1">
            <a:off x="799053" y="2168860"/>
            <a:ext cx="7420564" cy="715434"/>
          </a:xfrm>
          <a:prstGeom prst="curvedConnector4">
            <a:avLst>
              <a:gd name="adj1" fmla="val -7726"/>
              <a:gd name="adj2" fmla="val 3735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3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354324" y="4645091"/>
            <a:ext cx="504056" cy="504056"/>
            <a:chOff x="3563888" y="332656"/>
            <a:chExt cx="504056" cy="504056"/>
          </a:xfrm>
        </p:grpSpPr>
        <p:sp>
          <p:nvSpPr>
            <p:cNvPr id="5" name="Овал 4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2267744" y="670406"/>
            <a:ext cx="504056" cy="504056"/>
            <a:chOff x="3563888" y="332656"/>
            <a:chExt cx="504056" cy="504056"/>
          </a:xfrm>
        </p:grpSpPr>
        <p:sp>
          <p:nvSpPr>
            <p:cNvPr id="8" name="Овал 7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e5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274181" y="2632266"/>
            <a:ext cx="504056" cy="504056"/>
            <a:chOff x="3563888" y="332656"/>
            <a:chExt cx="504056" cy="504056"/>
          </a:xfrm>
        </p:grpSpPr>
        <p:sp>
          <p:nvSpPr>
            <p:cNvPr id="14" name="Овал 1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e7</a:t>
              </a:r>
              <a:endParaRPr lang="ru-RU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267744" y="3717032"/>
            <a:ext cx="504056" cy="504056"/>
            <a:chOff x="3563888" y="332656"/>
            <a:chExt cx="504056" cy="504056"/>
          </a:xfrm>
        </p:grpSpPr>
        <p:sp>
          <p:nvSpPr>
            <p:cNvPr id="17" name="Овал 1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e8</a:t>
              </a:r>
              <a:endParaRPr lang="ru-RU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2290193" y="5661248"/>
            <a:ext cx="577598" cy="504056"/>
            <a:chOff x="3563888" y="332656"/>
            <a:chExt cx="577598" cy="504056"/>
          </a:xfrm>
        </p:grpSpPr>
        <p:sp>
          <p:nvSpPr>
            <p:cNvPr id="23" name="Овал 2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e11</a:t>
              </a:r>
              <a:endParaRPr lang="ru-RU" dirty="0"/>
            </a:p>
          </p:txBody>
        </p:sp>
      </p:grpSp>
      <p:grpSp>
        <p:nvGrpSpPr>
          <p:cNvPr id="81" name="Группа 80"/>
          <p:cNvGrpSpPr/>
          <p:nvPr/>
        </p:nvGrpSpPr>
        <p:grpSpPr>
          <a:xfrm>
            <a:off x="784563" y="1100645"/>
            <a:ext cx="1556998" cy="3618263"/>
            <a:chOff x="784563" y="1100645"/>
            <a:chExt cx="1556998" cy="3618263"/>
          </a:xfrm>
        </p:grpSpPr>
        <p:cxnSp>
          <p:nvCxnSpPr>
            <p:cNvPr id="26" name="Прямая соединительная линия 25"/>
            <p:cNvCxnSpPr>
              <a:stCxn id="5" idx="7"/>
              <a:endCxn id="8" idx="3"/>
            </p:cNvCxnSpPr>
            <p:nvPr/>
          </p:nvCxnSpPr>
          <p:spPr>
            <a:xfrm flipV="1">
              <a:off x="784563" y="1100645"/>
              <a:ext cx="1556998" cy="361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691637" y="15318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3" name="Группа 82"/>
          <p:cNvGrpSpPr/>
          <p:nvPr/>
        </p:nvGrpSpPr>
        <p:grpSpPr>
          <a:xfrm>
            <a:off x="858380" y="2884294"/>
            <a:ext cx="1415801" cy="2012825"/>
            <a:chOff x="858380" y="2884294"/>
            <a:chExt cx="1415801" cy="2012825"/>
          </a:xfrm>
        </p:grpSpPr>
        <p:cxnSp>
          <p:nvCxnSpPr>
            <p:cNvPr id="32" name="Прямая соединительная линия 31"/>
            <p:cNvCxnSpPr>
              <a:stCxn id="5" idx="6"/>
              <a:endCxn id="14" idx="2"/>
            </p:cNvCxnSpPr>
            <p:nvPr/>
          </p:nvCxnSpPr>
          <p:spPr>
            <a:xfrm flipV="1">
              <a:off x="858380" y="2884294"/>
              <a:ext cx="1415801" cy="2012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756702" y="29814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4" name="Группа 83"/>
          <p:cNvGrpSpPr/>
          <p:nvPr/>
        </p:nvGrpSpPr>
        <p:grpSpPr>
          <a:xfrm>
            <a:off x="784563" y="3933056"/>
            <a:ext cx="1483181" cy="1142274"/>
            <a:chOff x="784563" y="3933056"/>
            <a:chExt cx="1483181" cy="1142274"/>
          </a:xfrm>
        </p:grpSpPr>
        <p:cxnSp>
          <p:nvCxnSpPr>
            <p:cNvPr id="35" name="Прямая соединительная линия 34"/>
            <p:cNvCxnSpPr>
              <a:stCxn id="5" idx="5"/>
              <a:endCxn id="17" idx="2"/>
            </p:cNvCxnSpPr>
            <p:nvPr/>
          </p:nvCxnSpPr>
          <p:spPr>
            <a:xfrm flipV="1">
              <a:off x="784563" y="3969060"/>
              <a:ext cx="1483181" cy="11062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704087" y="39330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6" name="Группа 85"/>
          <p:cNvGrpSpPr/>
          <p:nvPr/>
        </p:nvGrpSpPr>
        <p:grpSpPr>
          <a:xfrm>
            <a:off x="606352" y="5149147"/>
            <a:ext cx="1683841" cy="764129"/>
            <a:chOff x="606352" y="5149147"/>
            <a:chExt cx="1683841" cy="764129"/>
          </a:xfrm>
        </p:grpSpPr>
        <p:cxnSp>
          <p:nvCxnSpPr>
            <p:cNvPr id="41" name="Прямая соединительная линия 40"/>
            <p:cNvCxnSpPr>
              <a:stCxn id="5" idx="4"/>
              <a:endCxn id="23" idx="2"/>
            </p:cNvCxnSpPr>
            <p:nvPr/>
          </p:nvCxnSpPr>
          <p:spPr>
            <a:xfrm>
              <a:off x="606352" y="5149147"/>
              <a:ext cx="1683841" cy="7641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54930" y="54765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46986" y="415546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3,3</a:t>
            </a:r>
            <a:endParaRPr lang="ru-RU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3419872" y="1700808"/>
            <a:ext cx="504056" cy="504056"/>
            <a:chOff x="3563888" y="332656"/>
            <a:chExt cx="504056" cy="504056"/>
          </a:xfrm>
        </p:grpSpPr>
        <p:sp>
          <p:nvSpPr>
            <p:cNvPr id="51" name="Овал 5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2</a:t>
              </a:r>
              <a:endParaRPr lang="ru-RU" dirty="0"/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5410040" y="959099"/>
            <a:ext cx="504056" cy="504056"/>
            <a:chOff x="3563888" y="332656"/>
            <a:chExt cx="504056" cy="504056"/>
          </a:xfrm>
        </p:grpSpPr>
        <p:sp>
          <p:nvSpPr>
            <p:cNvPr id="60" name="Овал 5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e9</a:t>
              </a:r>
              <a:endParaRPr lang="ru-RU" dirty="0"/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7662416" y="2168860"/>
            <a:ext cx="1114408" cy="1044116"/>
            <a:chOff x="3546921" y="332656"/>
            <a:chExt cx="537990" cy="504056"/>
          </a:xfrm>
        </p:grpSpPr>
        <p:sp>
          <p:nvSpPr>
            <p:cNvPr id="63" name="Овал 6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46921" y="410599"/>
              <a:ext cx="537990" cy="312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e12,e3,</a:t>
              </a:r>
            </a:p>
            <a:p>
              <a:r>
                <a:rPr lang="en-US" dirty="0"/>
                <a:t>e</a:t>
              </a:r>
              <a:r>
                <a:rPr lang="en-US" dirty="0" smtClean="0"/>
                <a:t>4,e6,e10</a:t>
              </a:r>
              <a:endParaRPr lang="ru-RU" dirty="0"/>
            </a:p>
          </p:txBody>
        </p:sp>
      </p:grpSp>
      <p:grpSp>
        <p:nvGrpSpPr>
          <p:cNvPr id="80" name="Группа 79"/>
          <p:cNvGrpSpPr/>
          <p:nvPr/>
        </p:nvGrpSpPr>
        <p:grpSpPr>
          <a:xfrm>
            <a:off x="2697983" y="1100645"/>
            <a:ext cx="795706" cy="673980"/>
            <a:chOff x="2697983" y="1100645"/>
            <a:chExt cx="795706" cy="673980"/>
          </a:xfrm>
        </p:grpSpPr>
        <p:cxnSp>
          <p:nvCxnSpPr>
            <p:cNvPr id="65" name="Прямая соединительная линия 64"/>
            <p:cNvCxnSpPr>
              <a:stCxn id="51" idx="1"/>
              <a:endCxn id="8" idx="5"/>
            </p:cNvCxnSpPr>
            <p:nvPr/>
          </p:nvCxnSpPr>
          <p:spPr>
            <a:xfrm flipH="1" flipV="1">
              <a:off x="2697983" y="1100645"/>
              <a:ext cx="795706" cy="67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839417" y="11073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87" name="Группа 86"/>
          <p:cNvGrpSpPr/>
          <p:nvPr/>
        </p:nvGrpSpPr>
        <p:grpSpPr>
          <a:xfrm>
            <a:off x="2771800" y="855937"/>
            <a:ext cx="2638240" cy="369332"/>
            <a:chOff x="998968" y="1259978"/>
            <a:chExt cx="2638240" cy="369332"/>
          </a:xfrm>
        </p:grpSpPr>
        <p:cxnSp>
          <p:nvCxnSpPr>
            <p:cNvPr id="88" name="Прямая соединительная линия 87"/>
            <p:cNvCxnSpPr>
              <a:stCxn id="60" idx="2"/>
              <a:endCxn id="8" idx="6"/>
            </p:cNvCxnSpPr>
            <p:nvPr/>
          </p:nvCxnSpPr>
          <p:spPr>
            <a:xfrm flipH="1" flipV="1">
              <a:off x="998968" y="1326475"/>
              <a:ext cx="2638240" cy="28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026619" y="12599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92" name="Группа 91"/>
          <p:cNvGrpSpPr/>
          <p:nvPr/>
        </p:nvGrpSpPr>
        <p:grpSpPr>
          <a:xfrm>
            <a:off x="2771800" y="922434"/>
            <a:ext cx="5275215" cy="1399333"/>
            <a:chOff x="28416" y="1583930"/>
            <a:chExt cx="5275215" cy="1399333"/>
          </a:xfrm>
        </p:grpSpPr>
        <p:cxnSp>
          <p:nvCxnSpPr>
            <p:cNvPr id="93" name="Прямая соединительная линия 92"/>
            <p:cNvCxnSpPr>
              <a:stCxn id="63" idx="1"/>
              <a:endCxn id="8" idx="6"/>
            </p:cNvCxnSpPr>
            <p:nvPr/>
          </p:nvCxnSpPr>
          <p:spPr>
            <a:xfrm flipH="1" flipV="1">
              <a:off x="28416" y="1583930"/>
              <a:ext cx="5078668" cy="1399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652491" y="2560588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1,2,2</a:t>
              </a:r>
              <a:endParaRPr lang="ru-RU" dirty="0"/>
            </a:p>
          </p:txBody>
        </p:sp>
      </p:grpSp>
      <p:grpSp>
        <p:nvGrpSpPr>
          <p:cNvPr id="100" name="Группа 99"/>
          <p:cNvGrpSpPr/>
          <p:nvPr/>
        </p:nvGrpSpPr>
        <p:grpSpPr>
          <a:xfrm>
            <a:off x="3671899" y="2204864"/>
            <a:ext cx="4025661" cy="486054"/>
            <a:chOff x="3671899" y="2204864"/>
            <a:chExt cx="4025661" cy="486054"/>
          </a:xfrm>
        </p:grpSpPr>
        <p:cxnSp>
          <p:nvCxnSpPr>
            <p:cNvPr id="98" name="Скругленная соединительная линия 97"/>
            <p:cNvCxnSpPr>
              <a:stCxn id="51" idx="4"/>
              <a:endCxn id="63" idx="2"/>
            </p:cNvCxnSpPr>
            <p:nvPr/>
          </p:nvCxnSpPr>
          <p:spPr>
            <a:xfrm rot="16200000" flipH="1">
              <a:off x="5441703" y="435060"/>
              <a:ext cx="486054" cy="4025661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775567" y="2268424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2,4,2</a:t>
              </a:r>
              <a:endParaRPr lang="ru-RU" dirty="0"/>
            </a:p>
          </p:txBody>
        </p:sp>
      </p:grpSp>
      <p:grpSp>
        <p:nvGrpSpPr>
          <p:cNvPr id="106" name="Группа 105"/>
          <p:cNvGrpSpPr/>
          <p:nvPr/>
        </p:nvGrpSpPr>
        <p:grpSpPr>
          <a:xfrm>
            <a:off x="2704421" y="1952836"/>
            <a:ext cx="715452" cy="753247"/>
            <a:chOff x="4049001" y="1877653"/>
            <a:chExt cx="715452" cy="753247"/>
          </a:xfrm>
        </p:grpSpPr>
        <p:cxnSp>
          <p:nvCxnSpPr>
            <p:cNvPr id="107" name="Скругленная соединительная линия 106"/>
            <p:cNvCxnSpPr>
              <a:stCxn id="14" idx="7"/>
              <a:endCxn id="51" idx="2"/>
            </p:cNvCxnSpPr>
            <p:nvPr/>
          </p:nvCxnSpPr>
          <p:spPr>
            <a:xfrm rot="5400000" flipH="1" flipV="1">
              <a:off x="4030103" y="1896551"/>
              <a:ext cx="753247" cy="71545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189922" y="20583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11" name="Группа 110"/>
          <p:cNvGrpSpPr/>
          <p:nvPr/>
        </p:nvGrpSpPr>
        <p:grpSpPr>
          <a:xfrm>
            <a:off x="2697983" y="2131047"/>
            <a:ext cx="795706" cy="1657994"/>
            <a:chOff x="3380048" y="1605568"/>
            <a:chExt cx="795706" cy="1657994"/>
          </a:xfrm>
        </p:grpSpPr>
        <p:cxnSp>
          <p:nvCxnSpPr>
            <p:cNvPr id="112" name="Скругленная соединительная линия 111"/>
            <p:cNvCxnSpPr>
              <a:endCxn id="51" idx="3"/>
            </p:cNvCxnSpPr>
            <p:nvPr/>
          </p:nvCxnSpPr>
          <p:spPr>
            <a:xfrm rot="5400000" flipH="1" flipV="1">
              <a:off x="2948904" y="2036712"/>
              <a:ext cx="1657994" cy="79570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691080" y="20800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16" name="Группа 115"/>
          <p:cNvGrpSpPr/>
          <p:nvPr/>
        </p:nvGrpSpPr>
        <p:grpSpPr>
          <a:xfrm>
            <a:off x="3923928" y="1463155"/>
            <a:ext cx="1738140" cy="496136"/>
            <a:chOff x="3771528" y="1310755"/>
            <a:chExt cx="1738140" cy="496136"/>
          </a:xfrm>
        </p:grpSpPr>
        <p:cxnSp>
          <p:nvCxnSpPr>
            <p:cNvPr id="117" name="Скругленная соединительная линия 116"/>
            <p:cNvCxnSpPr>
              <a:stCxn id="51" idx="6"/>
              <a:endCxn id="60" idx="4"/>
            </p:cNvCxnSpPr>
            <p:nvPr/>
          </p:nvCxnSpPr>
          <p:spPr>
            <a:xfrm flipV="1">
              <a:off x="3771528" y="1310755"/>
              <a:ext cx="1738140" cy="489681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4235757" y="14375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62" name="Группа 161"/>
          <p:cNvGrpSpPr/>
          <p:nvPr/>
        </p:nvGrpSpPr>
        <p:grpSpPr>
          <a:xfrm>
            <a:off x="2704419" y="2690918"/>
            <a:ext cx="4993139" cy="854897"/>
            <a:chOff x="2073012" y="1350567"/>
            <a:chExt cx="4993139" cy="854897"/>
          </a:xfrm>
        </p:grpSpPr>
        <p:cxnSp>
          <p:nvCxnSpPr>
            <p:cNvPr id="163" name="Скругленная соединительная линия 162"/>
            <p:cNvCxnSpPr>
              <a:stCxn id="14" idx="5"/>
              <a:endCxn id="63" idx="2"/>
            </p:cNvCxnSpPr>
            <p:nvPr/>
          </p:nvCxnSpPr>
          <p:spPr>
            <a:xfrm rot="5400000" flipH="1" flipV="1">
              <a:off x="4383788" y="-960209"/>
              <a:ext cx="371587" cy="4993139"/>
            </a:xfrm>
            <a:prstGeom prst="curvedConnector4">
              <a:avLst>
                <a:gd name="adj1" fmla="val -143976"/>
                <a:gd name="adj2" fmla="val 6214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3873492" y="1836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81" name="Группа 180"/>
          <p:cNvGrpSpPr/>
          <p:nvPr/>
        </p:nvGrpSpPr>
        <p:grpSpPr>
          <a:xfrm>
            <a:off x="5662069" y="670406"/>
            <a:ext cx="2557552" cy="1498454"/>
            <a:chOff x="3755531" y="-462249"/>
            <a:chExt cx="2557552" cy="1498454"/>
          </a:xfrm>
        </p:grpSpPr>
        <p:cxnSp>
          <p:nvCxnSpPr>
            <p:cNvPr id="182" name="Скругленная соединительная линия 181"/>
            <p:cNvCxnSpPr>
              <a:stCxn id="63" idx="0"/>
              <a:endCxn id="60" idx="0"/>
            </p:cNvCxnSpPr>
            <p:nvPr/>
          </p:nvCxnSpPr>
          <p:spPr>
            <a:xfrm rot="16200000" flipV="1">
              <a:off x="4429426" y="-847451"/>
              <a:ext cx="1209761" cy="2557552"/>
            </a:xfrm>
            <a:prstGeom prst="curvedConnector3">
              <a:avLst>
                <a:gd name="adj1" fmla="val 11889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5577101" y="-4622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2,2</a:t>
              </a:r>
              <a:endParaRPr lang="ru-RU" dirty="0"/>
            </a:p>
          </p:txBody>
        </p:sp>
      </p:grpSp>
      <p:grpSp>
        <p:nvGrpSpPr>
          <p:cNvPr id="198" name="Группа 197"/>
          <p:cNvGrpSpPr/>
          <p:nvPr/>
        </p:nvGrpSpPr>
        <p:grpSpPr>
          <a:xfrm>
            <a:off x="2299057" y="3136323"/>
            <a:ext cx="301686" cy="580710"/>
            <a:chOff x="615864" y="832067"/>
            <a:chExt cx="301686" cy="580710"/>
          </a:xfrm>
        </p:grpSpPr>
        <p:cxnSp>
          <p:nvCxnSpPr>
            <p:cNvPr id="199" name="Скругленная соединительная линия 198"/>
            <p:cNvCxnSpPr>
              <a:stCxn id="14" idx="4"/>
              <a:endCxn id="17" idx="0"/>
            </p:cNvCxnSpPr>
            <p:nvPr/>
          </p:nvCxnSpPr>
          <p:spPr>
            <a:xfrm rot="5400000">
              <a:off x="549443" y="1119203"/>
              <a:ext cx="580710" cy="64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615864" y="986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203" name="Группа 202"/>
          <p:cNvGrpSpPr/>
          <p:nvPr/>
        </p:nvGrpSpPr>
        <p:grpSpPr>
          <a:xfrm>
            <a:off x="2526209" y="3136322"/>
            <a:ext cx="784492" cy="2776954"/>
            <a:chOff x="773616" y="581822"/>
            <a:chExt cx="784492" cy="2776954"/>
          </a:xfrm>
        </p:grpSpPr>
        <p:cxnSp>
          <p:nvCxnSpPr>
            <p:cNvPr id="204" name="Скругленная соединительная линия 203"/>
            <p:cNvCxnSpPr>
              <a:stCxn id="14" idx="4"/>
              <a:endCxn id="24" idx="3"/>
            </p:cNvCxnSpPr>
            <p:nvPr/>
          </p:nvCxnSpPr>
          <p:spPr>
            <a:xfrm rot="16200000" flipH="1">
              <a:off x="-444070" y="1799508"/>
              <a:ext cx="2776954" cy="341582"/>
            </a:xfrm>
            <a:prstGeom prst="curvedConnector4">
              <a:avLst>
                <a:gd name="adj1" fmla="val 21505"/>
                <a:gd name="adj2" fmla="val 25942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1256422" y="25483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229" name="Группа 228"/>
          <p:cNvGrpSpPr/>
          <p:nvPr/>
        </p:nvGrpSpPr>
        <p:grpSpPr>
          <a:xfrm>
            <a:off x="2867791" y="3212976"/>
            <a:ext cx="5351828" cy="2700300"/>
            <a:chOff x="1678162" y="521492"/>
            <a:chExt cx="5351828" cy="2700300"/>
          </a:xfrm>
        </p:grpSpPr>
        <p:cxnSp>
          <p:nvCxnSpPr>
            <p:cNvPr id="230" name="Скругленная соединительная линия 229"/>
            <p:cNvCxnSpPr>
              <a:stCxn id="24" idx="3"/>
              <a:endCxn id="63" idx="4"/>
            </p:cNvCxnSpPr>
            <p:nvPr/>
          </p:nvCxnSpPr>
          <p:spPr>
            <a:xfrm flipV="1">
              <a:off x="1678162" y="521492"/>
              <a:ext cx="5351828" cy="2700300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5038555" y="1871392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3</a:t>
              </a:r>
              <a:r>
                <a:rPr lang="en-US" dirty="0" smtClean="0"/>
                <a:t>,</a:t>
              </a:r>
              <a:r>
                <a:rPr lang="en-US" dirty="0" smtClean="0"/>
                <a:t>1,3</a:t>
              </a:r>
              <a:endParaRPr lang="ru-RU" dirty="0"/>
            </a:p>
          </p:txBody>
        </p:sp>
      </p:grpSp>
      <p:grpSp>
        <p:nvGrpSpPr>
          <p:cNvPr id="142" name="Группа 141"/>
          <p:cNvGrpSpPr/>
          <p:nvPr/>
        </p:nvGrpSpPr>
        <p:grpSpPr>
          <a:xfrm>
            <a:off x="2771800" y="3212976"/>
            <a:ext cx="5447819" cy="756084"/>
            <a:chOff x="731022" y="793644"/>
            <a:chExt cx="5447819" cy="756084"/>
          </a:xfrm>
        </p:grpSpPr>
        <p:cxnSp>
          <p:nvCxnSpPr>
            <p:cNvPr id="143" name="Скругленная соединительная линия 142"/>
            <p:cNvCxnSpPr>
              <a:stCxn id="17" idx="6"/>
              <a:endCxn id="63" idx="4"/>
            </p:cNvCxnSpPr>
            <p:nvPr/>
          </p:nvCxnSpPr>
          <p:spPr>
            <a:xfrm flipV="1">
              <a:off x="731022" y="793644"/>
              <a:ext cx="5447819" cy="756084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442877" y="928368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4,4,3</a:t>
              </a:r>
              <a:endParaRPr lang="ru-RU" dirty="0"/>
            </a:p>
          </p:txBody>
        </p:sp>
      </p:grpSp>
      <p:grpSp>
        <p:nvGrpSpPr>
          <p:cNvPr id="145" name="Группа 144"/>
          <p:cNvGrpSpPr/>
          <p:nvPr/>
        </p:nvGrpSpPr>
        <p:grpSpPr>
          <a:xfrm>
            <a:off x="8219617" y="2690918"/>
            <a:ext cx="737441" cy="1029221"/>
            <a:chOff x="8374468" y="562957"/>
            <a:chExt cx="737441" cy="1029221"/>
          </a:xfrm>
        </p:grpSpPr>
        <p:cxnSp>
          <p:nvCxnSpPr>
            <p:cNvPr id="149" name="Скругленная соединительная линия 148"/>
            <p:cNvCxnSpPr>
              <a:stCxn id="63" idx="6"/>
              <a:endCxn id="63" idx="4"/>
            </p:cNvCxnSpPr>
            <p:nvPr/>
          </p:nvCxnSpPr>
          <p:spPr>
            <a:xfrm flipH="1">
              <a:off x="8374468" y="562957"/>
              <a:ext cx="522058" cy="522058"/>
            </a:xfrm>
            <a:prstGeom prst="curvedConnector4">
              <a:avLst>
                <a:gd name="adj1" fmla="val -43788"/>
                <a:gd name="adj2" fmla="val 1437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8635497" y="122284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1,2</a:t>
              </a:r>
              <a:endParaRPr lang="ru-RU" dirty="0"/>
            </a:p>
          </p:txBody>
        </p:sp>
      </p:grpSp>
      <p:cxnSp>
        <p:nvCxnSpPr>
          <p:cNvPr id="165" name="Скругленная соединительная линия 164"/>
          <p:cNvCxnSpPr>
            <a:stCxn id="5" idx="6"/>
            <a:endCxn id="63" idx="4"/>
          </p:cNvCxnSpPr>
          <p:nvPr/>
        </p:nvCxnSpPr>
        <p:spPr>
          <a:xfrm flipV="1">
            <a:off x="858380" y="3212976"/>
            <a:ext cx="7361240" cy="1684143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>
            <a:off x="7338840" y="476672"/>
            <a:ext cx="0" cy="486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954838" y="495066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</a:t>
            </a:r>
            <a:r>
              <a:rPr lang="ru-RU" baseline="-25000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359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Группа 58"/>
          <p:cNvGrpSpPr/>
          <p:nvPr/>
        </p:nvGrpSpPr>
        <p:grpSpPr>
          <a:xfrm>
            <a:off x="5410040" y="959099"/>
            <a:ext cx="504056" cy="504056"/>
            <a:chOff x="3563888" y="332656"/>
            <a:chExt cx="504056" cy="504056"/>
          </a:xfrm>
        </p:grpSpPr>
        <p:sp>
          <p:nvSpPr>
            <p:cNvPr id="60" name="Овал 5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e9</a:t>
              </a:r>
              <a:endParaRPr lang="ru-RU" dirty="0"/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7664888" y="2168860"/>
            <a:ext cx="1984839" cy="1044116"/>
            <a:chOff x="3548114" y="332656"/>
            <a:chExt cx="958198" cy="504056"/>
          </a:xfrm>
        </p:grpSpPr>
        <p:sp>
          <p:nvSpPr>
            <p:cNvPr id="63" name="Овал 6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48114" y="366016"/>
              <a:ext cx="958198" cy="445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e12,e3,</a:t>
              </a:r>
            </a:p>
            <a:p>
              <a:r>
                <a:rPr lang="en-US" dirty="0" smtClean="0"/>
                <a:t>e</a:t>
              </a:r>
              <a:r>
                <a:rPr lang="en-US" dirty="0" smtClean="0"/>
                <a:t>4,e6,e10,</a:t>
              </a:r>
            </a:p>
            <a:p>
              <a:r>
                <a:rPr lang="en-US" dirty="0" smtClean="0"/>
                <a:t>e8,e7,e1,e11,e2,e5</a:t>
              </a:r>
              <a:endParaRPr lang="ru-RU" dirty="0"/>
            </a:p>
          </p:txBody>
        </p:sp>
      </p:grpSp>
      <p:grpSp>
        <p:nvGrpSpPr>
          <p:cNvPr id="181" name="Группа 180"/>
          <p:cNvGrpSpPr/>
          <p:nvPr/>
        </p:nvGrpSpPr>
        <p:grpSpPr>
          <a:xfrm>
            <a:off x="5662069" y="670406"/>
            <a:ext cx="2647437" cy="1498454"/>
            <a:chOff x="3755531" y="-462249"/>
            <a:chExt cx="2647437" cy="1498454"/>
          </a:xfrm>
        </p:grpSpPr>
        <p:cxnSp>
          <p:nvCxnSpPr>
            <p:cNvPr id="182" name="Скругленная соединительная линия 181"/>
            <p:cNvCxnSpPr>
              <a:stCxn id="63" idx="0"/>
              <a:endCxn id="60" idx="0"/>
            </p:cNvCxnSpPr>
            <p:nvPr/>
          </p:nvCxnSpPr>
          <p:spPr>
            <a:xfrm rot="16200000" flipV="1">
              <a:off x="4429426" y="-847451"/>
              <a:ext cx="1209761" cy="2557552"/>
            </a:xfrm>
            <a:prstGeom prst="curvedConnector3">
              <a:avLst>
                <a:gd name="adj1" fmla="val 11889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5577101" y="-46224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2,2,3,2</a:t>
              </a:r>
              <a:endParaRPr lang="ru-RU" dirty="0"/>
            </a:p>
          </p:txBody>
        </p:sp>
      </p:grpSp>
      <p:grpSp>
        <p:nvGrpSpPr>
          <p:cNvPr id="145" name="Группа 144"/>
          <p:cNvGrpSpPr/>
          <p:nvPr/>
        </p:nvGrpSpPr>
        <p:grpSpPr>
          <a:xfrm>
            <a:off x="8219617" y="2690918"/>
            <a:ext cx="3356281" cy="1039563"/>
            <a:chOff x="8374468" y="562957"/>
            <a:chExt cx="3356281" cy="1039563"/>
          </a:xfrm>
        </p:grpSpPr>
        <p:cxnSp>
          <p:nvCxnSpPr>
            <p:cNvPr id="149" name="Скругленная соединительная линия 148"/>
            <p:cNvCxnSpPr>
              <a:stCxn id="63" idx="6"/>
              <a:endCxn id="63" idx="4"/>
            </p:cNvCxnSpPr>
            <p:nvPr/>
          </p:nvCxnSpPr>
          <p:spPr>
            <a:xfrm flipH="1">
              <a:off x="8374468" y="562957"/>
              <a:ext cx="522058" cy="522058"/>
            </a:xfrm>
            <a:prstGeom prst="curvedConnector4">
              <a:avLst>
                <a:gd name="adj1" fmla="val -43788"/>
                <a:gd name="adj2" fmla="val 1437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8405800" y="1233188"/>
              <a:ext cx="3324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1,2</a:t>
              </a:r>
              <a:r>
                <a:rPr lang="en-US" dirty="0" smtClean="0"/>
                <a:t>,3,1,3,3,</a:t>
              </a:r>
              <a:r>
                <a:rPr lang="ru-RU" dirty="0"/>
                <a:t> 3</a:t>
              </a:r>
              <a:r>
                <a:rPr lang="en-US" dirty="0" smtClean="0"/>
                <a:t>,1,3,1,2,2,2,3,1,2,2,1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56416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Группа 58"/>
          <p:cNvGrpSpPr/>
          <p:nvPr/>
        </p:nvGrpSpPr>
        <p:grpSpPr>
          <a:xfrm>
            <a:off x="5410040" y="959099"/>
            <a:ext cx="504056" cy="504056"/>
            <a:chOff x="3563888" y="332656"/>
            <a:chExt cx="504056" cy="504056"/>
          </a:xfrm>
        </p:grpSpPr>
        <p:sp>
          <p:nvSpPr>
            <p:cNvPr id="60" name="Овал 5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e9</a:t>
              </a:r>
              <a:endParaRPr lang="ru-RU" dirty="0"/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6889775" y="2168860"/>
            <a:ext cx="1476165" cy="1476164"/>
            <a:chOff x="3563888" y="332656"/>
            <a:chExt cx="504056" cy="504056"/>
          </a:xfrm>
        </p:grpSpPr>
        <p:sp>
          <p:nvSpPr>
            <p:cNvPr id="63" name="Овал 6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28445" y="369342"/>
              <a:ext cx="400235" cy="409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e12,e3,</a:t>
              </a:r>
            </a:p>
            <a:p>
              <a:r>
                <a:rPr lang="en-US" dirty="0" smtClean="0"/>
                <a:t>e</a:t>
              </a:r>
              <a:r>
                <a:rPr lang="en-US" dirty="0" smtClean="0"/>
                <a:t>4,e6,e10,</a:t>
              </a:r>
            </a:p>
            <a:p>
              <a:r>
                <a:rPr lang="en-US" dirty="0" smtClean="0"/>
                <a:t>e8,e7,e1,</a:t>
              </a:r>
            </a:p>
            <a:p>
              <a:r>
                <a:rPr lang="en-US" dirty="0" smtClean="0"/>
                <a:t>e11,e2,e5</a:t>
              </a:r>
              <a:endParaRPr lang="ru-RU" dirty="0"/>
            </a:p>
          </p:txBody>
        </p:sp>
      </p:grpSp>
      <p:grpSp>
        <p:nvGrpSpPr>
          <p:cNvPr id="181" name="Группа 180"/>
          <p:cNvGrpSpPr/>
          <p:nvPr/>
        </p:nvGrpSpPr>
        <p:grpSpPr>
          <a:xfrm>
            <a:off x="5840279" y="1278489"/>
            <a:ext cx="1787579" cy="890371"/>
            <a:chOff x="3933741" y="145834"/>
            <a:chExt cx="1787579" cy="890371"/>
          </a:xfrm>
        </p:grpSpPr>
        <p:cxnSp>
          <p:nvCxnSpPr>
            <p:cNvPr id="182" name="Скругленная соединительная линия 181"/>
            <p:cNvCxnSpPr>
              <a:stCxn id="63" idx="0"/>
              <a:endCxn id="60" idx="5"/>
            </p:cNvCxnSpPr>
            <p:nvPr/>
          </p:nvCxnSpPr>
          <p:spPr>
            <a:xfrm rot="16200000" flipV="1">
              <a:off x="4437770" y="-247346"/>
              <a:ext cx="779522" cy="178757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4033614" y="14583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2,2,3,2</a:t>
              </a:r>
              <a:endParaRPr lang="ru-RU" dirty="0"/>
            </a:p>
          </p:txBody>
        </p:sp>
      </p:grpSp>
      <p:grpSp>
        <p:nvGrpSpPr>
          <p:cNvPr id="145" name="Группа 144"/>
          <p:cNvGrpSpPr/>
          <p:nvPr/>
        </p:nvGrpSpPr>
        <p:grpSpPr>
          <a:xfrm>
            <a:off x="5838928" y="2906942"/>
            <a:ext cx="3324949" cy="1395446"/>
            <a:chOff x="5993779" y="778981"/>
            <a:chExt cx="3324949" cy="1395446"/>
          </a:xfrm>
        </p:grpSpPr>
        <p:cxnSp>
          <p:nvCxnSpPr>
            <p:cNvPr id="149" name="Скругленная соединительная линия 148"/>
            <p:cNvCxnSpPr>
              <a:stCxn id="63" idx="6"/>
              <a:endCxn id="63" idx="4"/>
            </p:cNvCxnSpPr>
            <p:nvPr/>
          </p:nvCxnSpPr>
          <p:spPr>
            <a:xfrm flipH="1">
              <a:off x="7782704" y="778981"/>
              <a:ext cx="738082" cy="738082"/>
            </a:xfrm>
            <a:prstGeom prst="curvedConnector4">
              <a:avLst>
                <a:gd name="adj1" fmla="val -57566"/>
                <a:gd name="adj2" fmla="val 14524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5993779" y="1805095"/>
              <a:ext cx="3324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1,2</a:t>
              </a:r>
              <a:r>
                <a:rPr lang="en-US" dirty="0" smtClean="0"/>
                <a:t>,3,1,3,3,</a:t>
              </a:r>
              <a:r>
                <a:rPr lang="ru-RU" dirty="0" smtClean="0"/>
                <a:t>3</a:t>
              </a:r>
              <a:r>
                <a:rPr lang="en-US" dirty="0" smtClean="0"/>
                <a:t>,1,3,1,2,2,2,3,1,2,2,1</a:t>
              </a:r>
              <a:endParaRPr lang="ru-RU" dirty="0"/>
            </a:p>
          </p:txBody>
        </p:sp>
      </p:grpSp>
      <p:cxnSp>
        <p:nvCxnSpPr>
          <p:cNvPr id="17" name="Прямая соединительная линия 16"/>
          <p:cNvCxnSpPr/>
          <p:nvPr/>
        </p:nvCxnSpPr>
        <p:spPr>
          <a:xfrm>
            <a:off x="6766019" y="836712"/>
            <a:ext cx="0" cy="2807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82017" y="325219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</a:t>
            </a:r>
            <a:r>
              <a:rPr lang="ru-RU" baseline="-25000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6290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Группа 61"/>
          <p:cNvGrpSpPr/>
          <p:nvPr/>
        </p:nvGrpSpPr>
        <p:grpSpPr>
          <a:xfrm>
            <a:off x="6889775" y="2168860"/>
            <a:ext cx="1476165" cy="1476164"/>
            <a:chOff x="3563888" y="332656"/>
            <a:chExt cx="504056" cy="504056"/>
          </a:xfrm>
        </p:grpSpPr>
        <p:sp>
          <p:nvSpPr>
            <p:cNvPr id="63" name="Овал 6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88341" y="369342"/>
              <a:ext cx="479603" cy="409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e12,e3,</a:t>
              </a:r>
            </a:p>
            <a:p>
              <a:r>
                <a:rPr lang="en-US" dirty="0" smtClean="0"/>
                <a:t>e</a:t>
              </a:r>
              <a:r>
                <a:rPr lang="en-US" dirty="0" smtClean="0"/>
                <a:t>4,e6,e10,</a:t>
              </a:r>
            </a:p>
            <a:p>
              <a:r>
                <a:rPr lang="en-US" dirty="0" smtClean="0"/>
                <a:t>e8,e7,e1,</a:t>
              </a:r>
            </a:p>
            <a:p>
              <a:r>
                <a:rPr lang="en-US" dirty="0" smtClean="0"/>
                <a:t>e11,e2,e5</a:t>
              </a:r>
              <a:r>
                <a:rPr lang="en-US" dirty="0" smtClean="0"/>
                <a:t>,e9</a:t>
              </a:r>
              <a:endParaRPr lang="ru-RU" dirty="0"/>
            </a:p>
          </p:txBody>
        </p:sp>
      </p:grpSp>
      <p:grpSp>
        <p:nvGrpSpPr>
          <p:cNvPr id="145" name="Группа 144"/>
          <p:cNvGrpSpPr/>
          <p:nvPr/>
        </p:nvGrpSpPr>
        <p:grpSpPr>
          <a:xfrm>
            <a:off x="6382017" y="2906942"/>
            <a:ext cx="2573140" cy="1467454"/>
            <a:chOff x="6536868" y="778981"/>
            <a:chExt cx="2573140" cy="1467454"/>
          </a:xfrm>
        </p:grpSpPr>
        <p:cxnSp>
          <p:nvCxnSpPr>
            <p:cNvPr id="149" name="Скругленная соединительная линия 148"/>
            <p:cNvCxnSpPr>
              <a:stCxn id="63" idx="6"/>
              <a:endCxn id="63" idx="4"/>
            </p:cNvCxnSpPr>
            <p:nvPr/>
          </p:nvCxnSpPr>
          <p:spPr>
            <a:xfrm flipH="1">
              <a:off x="7782704" y="778981"/>
              <a:ext cx="738082" cy="738082"/>
            </a:xfrm>
            <a:prstGeom prst="curvedConnector4">
              <a:avLst>
                <a:gd name="adj1" fmla="val -57566"/>
                <a:gd name="adj2" fmla="val 14524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6536868" y="1877103"/>
              <a:ext cx="2573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1,2</a:t>
              </a:r>
              <a:r>
                <a:rPr lang="en-US" dirty="0" smtClean="0"/>
                <a:t>,1,1,1,2,2,2,1,2,2,1,2,2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996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55576" y="2632266"/>
            <a:ext cx="504056" cy="504056"/>
            <a:chOff x="3563888" y="332656"/>
            <a:chExt cx="504056" cy="504056"/>
          </a:xfrm>
        </p:grpSpPr>
        <p:sp>
          <p:nvSpPr>
            <p:cNvPr id="5" name="Овал 4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2267744" y="670406"/>
            <a:ext cx="504056" cy="504056"/>
            <a:chOff x="3563888" y="332656"/>
            <a:chExt cx="504056" cy="504056"/>
          </a:xfrm>
        </p:grpSpPr>
        <p:sp>
          <p:nvSpPr>
            <p:cNvPr id="8" name="Овал 7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e5</a:t>
              </a:r>
              <a:endParaRPr lang="ru-RU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2274181" y="1700808"/>
            <a:ext cx="504056" cy="504056"/>
            <a:chOff x="3563888" y="332656"/>
            <a:chExt cx="504056" cy="504056"/>
          </a:xfrm>
        </p:grpSpPr>
        <p:sp>
          <p:nvSpPr>
            <p:cNvPr id="11" name="Овал 1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e6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274181" y="2632266"/>
            <a:ext cx="504056" cy="504056"/>
            <a:chOff x="3563888" y="332656"/>
            <a:chExt cx="504056" cy="504056"/>
          </a:xfrm>
        </p:grpSpPr>
        <p:sp>
          <p:nvSpPr>
            <p:cNvPr id="14" name="Овал 1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e7</a:t>
              </a:r>
              <a:endParaRPr lang="ru-RU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267744" y="3717032"/>
            <a:ext cx="504056" cy="504056"/>
            <a:chOff x="3563888" y="332656"/>
            <a:chExt cx="504056" cy="504056"/>
          </a:xfrm>
        </p:grpSpPr>
        <p:sp>
          <p:nvSpPr>
            <p:cNvPr id="17" name="Овал 1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e8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4856347" y="5845914"/>
            <a:ext cx="577598" cy="504056"/>
            <a:chOff x="3563888" y="332656"/>
            <a:chExt cx="577598" cy="504056"/>
          </a:xfrm>
        </p:grpSpPr>
        <p:sp>
          <p:nvSpPr>
            <p:cNvPr id="20" name="Овал 1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e10</a:t>
              </a:r>
              <a:endParaRPr lang="ru-RU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2290193" y="5661248"/>
            <a:ext cx="577598" cy="504056"/>
            <a:chOff x="3563888" y="332656"/>
            <a:chExt cx="577598" cy="504056"/>
          </a:xfrm>
        </p:grpSpPr>
        <p:sp>
          <p:nvSpPr>
            <p:cNvPr id="23" name="Овал 2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e11</a:t>
              </a:r>
              <a:endParaRPr lang="ru-RU" dirty="0"/>
            </a:p>
          </p:txBody>
        </p:sp>
      </p:grpSp>
      <p:grpSp>
        <p:nvGrpSpPr>
          <p:cNvPr id="81" name="Группа 80"/>
          <p:cNvGrpSpPr/>
          <p:nvPr/>
        </p:nvGrpSpPr>
        <p:grpSpPr>
          <a:xfrm>
            <a:off x="1185815" y="1100645"/>
            <a:ext cx="1155746" cy="1605438"/>
            <a:chOff x="1185815" y="1100645"/>
            <a:chExt cx="1155746" cy="1605438"/>
          </a:xfrm>
        </p:grpSpPr>
        <p:cxnSp>
          <p:nvCxnSpPr>
            <p:cNvPr id="26" name="Прямая соединительная линия 25"/>
            <p:cNvCxnSpPr>
              <a:stCxn id="5" idx="7"/>
              <a:endCxn id="8" idx="3"/>
            </p:cNvCxnSpPr>
            <p:nvPr/>
          </p:nvCxnSpPr>
          <p:spPr>
            <a:xfrm flipV="1">
              <a:off x="1185815" y="1100645"/>
              <a:ext cx="1155746" cy="1605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575936" y="13314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3" name="Группа 82"/>
          <p:cNvGrpSpPr/>
          <p:nvPr/>
        </p:nvGrpSpPr>
        <p:grpSpPr>
          <a:xfrm>
            <a:off x="1259632" y="2506004"/>
            <a:ext cx="1014549" cy="378290"/>
            <a:chOff x="1259632" y="2506004"/>
            <a:chExt cx="1014549" cy="378290"/>
          </a:xfrm>
        </p:grpSpPr>
        <p:cxnSp>
          <p:nvCxnSpPr>
            <p:cNvPr id="32" name="Прямая соединительная линия 31"/>
            <p:cNvCxnSpPr>
              <a:stCxn id="5" idx="6"/>
              <a:endCxn id="14" idx="2"/>
            </p:cNvCxnSpPr>
            <p:nvPr/>
          </p:nvCxnSpPr>
          <p:spPr>
            <a:xfrm>
              <a:off x="1259632" y="2884294"/>
              <a:ext cx="10145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875926" y="25060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4" name="Группа 83"/>
          <p:cNvGrpSpPr/>
          <p:nvPr/>
        </p:nvGrpSpPr>
        <p:grpSpPr>
          <a:xfrm>
            <a:off x="1185815" y="3062505"/>
            <a:ext cx="1081929" cy="906555"/>
            <a:chOff x="1185815" y="3062505"/>
            <a:chExt cx="1081929" cy="906555"/>
          </a:xfrm>
        </p:grpSpPr>
        <p:cxnSp>
          <p:nvCxnSpPr>
            <p:cNvPr id="35" name="Прямая соединительная линия 34"/>
            <p:cNvCxnSpPr>
              <a:stCxn id="5" idx="5"/>
              <a:endCxn id="17" idx="2"/>
            </p:cNvCxnSpPr>
            <p:nvPr/>
          </p:nvCxnSpPr>
          <p:spPr>
            <a:xfrm>
              <a:off x="1185815" y="3062505"/>
              <a:ext cx="1081929" cy="9065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877622" y="3415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6" name="Группа 85"/>
          <p:cNvGrpSpPr/>
          <p:nvPr/>
        </p:nvGrpSpPr>
        <p:grpSpPr>
          <a:xfrm>
            <a:off x="1007604" y="3136322"/>
            <a:ext cx="1299855" cy="2776954"/>
            <a:chOff x="1007604" y="3136322"/>
            <a:chExt cx="1299855" cy="2776954"/>
          </a:xfrm>
        </p:grpSpPr>
        <p:cxnSp>
          <p:nvCxnSpPr>
            <p:cNvPr id="41" name="Прямая соединительная линия 40"/>
            <p:cNvCxnSpPr>
              <a:stCxn id="5" idx="4"/>
              <a:endCxn id="23" idx="2"/>
            </p:cNvCxnSpPr>
            <p:nvPr/>
          </p:nvCxnSpPr>
          <p:spPr>
            <a:xfrm>
              <a:off x="1007604" y="3136322"/>
              <a:ext cx="1282589" cy="2776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005773" y="5225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3419872" y="1700808"/>
            <a:ext cx="504056" cy="504056"/>
            <a:chOff x="3563888" y="332656"/>
            <a:chExt cx="504056" cy="504056"/>
          </a:xfrm>
        </p:grpSpPr>
        <p:sp>
          <p:nvSpPr>
            <p:cNvPr id="51" name="Овал 5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2</a:t>
              </a:r>
              <a:endParaRPr lang="ru-RU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4572000" y="1700808"/>
            <a:ext cx="504056" cy="504056"/>
            <a:chOff x="3563888" y="332656"/>
            <a:chExt cx="504056" cy="504056"/>
          </a:xfrm>
        </p:grpSpPr>
        <p:sp>
          <p:nvSpPr>
            <p:cNvPr id="54" name="Овал 5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3</a:t>
              </a:r>
              <a:endParaRPr lang="ru-RU" dirty="0"/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796136" y="1700808"/>
            <a:ext cx="504056" cy="504056"/>
            <a:chOff x="3563888" y="332656"/>
            <a:chExt cx="504056" cy="504056"/>
          </a:xfrm>
        </p:grpSpPr>
        <p:sp>
          <p:nvSpPr>
            <p:cNvPr id="57" name="Овал 5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4</a:t>
              </a:r>
              <a:endParaRPr lang="ru-RU" dirty="0"/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6732240" y="1264114"/>
            <a:ext cx="504056" cy="504056"/>
            <a:chOff x="3563888" y="332656"/>
            <a:chExt cx="504056" cy="504056"/>
          </a:xfrm>
        </p:grpSpPr>
        <p:sp>
          <p:nvSpPr>
            <p:cNvPr id="60" name="Овал 5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e9</a:t>
              </a:r>
              <a:endParaRPr lang="ru-RU" dirty="0"/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8316416" y="2168860"/>
            <a:ext cx="577598" cy="504056"/>
            <a:chOff x="3563888" y="332656"/>
            <a:chExt cx="577598" cy="504056"/>
          </a:xfrm>
        </p:grpSpPr>
        <p:sp>
          <p:nvSpPr>
            <p:cNvPr id="63" name="Овал 6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e12</a:t>
              </a:r>
              <a:endParaRPr lang="ru-RU" dirty="0"/>
            </a:p>
          </p:txBody>
        </p:sp>
      </p:grpSp>
      <p:grpSp>
        <p:nvGrpSpPr>
          <p:cNvPr id="101" name="Группа 100"/>
          <p:cNvGrpSpPr/>
          <p:nvPr/>
        </p:nvGrpSpPr>
        <p:grpSpPr>
          <a:xfrm>
            <a:off x="2778237" y="1650866"/>
            <a:ext cx="641635" cy="369332"/>
            <a:chOff x="4397940" y="1519921"/>
            <a:chExt cx="641635" cy="369332"/>
          </a:xfrm>
        </p:grpSpPr>
        <p:cxnSp>
          <p:nvCxnSpPr>
            <p:cNvPr id="102" name="Скругленная соединительная линия 101"/>
            <p:cNvCxnSpPr>
              <a:stCxn id="11" idx="6"/>
              <a:endCxn id="51" idx="2"/>
            </p:cNvCxnSpPr>
            <p:nvPr/>
          </p:nvCxnSpPr>
          <p:spPr>
            <a:xfrm>
              <a:off x="4397940" y="1821891"/>
              <a:ext cx="641635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570931" y="15199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16" name="Группа 115"/>
          <p:cNvGrpSpPr/>
          <p:nvPr/>
        </p:nvGrpSpPr>
        <p:grpSpPr>
          <a:xfrm>
            <a:off x="3671900" y="1768170"/>
            <a:ext cx="3312368" cy="1181649"/>
            <a:chOff x="3519500" y="1615770"/>
            <a:chExt cx="3312368" cy="1181649"/>
          </a:xfrm>
        </p:grpSpPr>
        <p:cxnSp>
          <p:nvCxnSpPr>
            <p:cNvPr id="117" name="Скругленная соединительная линия 116"/>
            <p:cNvCxnSpPr>
              <a:stCxn id="51" idx="4"/>
              <a:endCxn id="60" idx="4"/>
            </p:cNvCxnSpPr>
            <p:nvPr/>
          </p:nvCxnSpPr>
          <p:spPr>
            <a:xfrm rot="5400000" flipH="1" flipV="1">
              <a:off x="4957337" y="177933"/>
              <a:ext cx="436694" cy="3312368"/>
            </a:xfrm>
            <a:prstGeom prst="curvedConnector3">
              <a:avLst>
                <a:gd name="adj1" fmla="val -1619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4653249" y="2428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28" name="Группа 127"/>
          <p:cNvGrpSpPr/>
          <p:nvPr/>
        </p:nvGrpSpPr>
        <p:grpSpPr>
          <a:xfrm>
            <a:off x="5076056" y="1900521"/>
            <a:ext cx="720080" cy="369332"/>
            <a:chOff x="4529873" y="2115895"/>
            <a:chExt cx="720080" cy="369332"/>
          </a:xfrm>
        </p:grpSpPr>
        <p:cxnSp>
          <p:nvCxnSpPr>
            <p:cNvPr id="129" name="Скругленная соединительная линия 128"/>
            <p:cNvCxnSpPr>
              <a:stCxn id="54" idx="6"/>
              <a:endCxn id="57" idx="2"/>
            </p:cNvCxnSpPr>
            <p:nvPr/>
          </p:nvCxnSpPr>
          <p:spPr>
            <a:xfrm>
              <a:off x="4529873" y="2168210"/>
              <a:ext cx="720080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736919" y="21158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39" name="Группа 138"/>
          <p:cNvGrpSpPr/>
          <p:nvPr/>
        </p:nvGrpSpPr>
        <p:grpSpPr>
          <a:xfrm>
            <a:off x="2771800" y="1952836"/>
            <a:ext cx="1800200" cy="2016224"/>
            <a:chOff x="2801167" y="674118"/>
            <a:chExt cx="1800200" cy="2016224"/>
          </a:xfrm>
        </p:grpSpPr>
        <p:cxnSp>
          <p:nvCxnSpPr>
            <p:cNvPr id="140" name="Скругленная соединительная линия 139"/>
            <p:cNvCxnSpPr>
              <a:stCxn id="17" idx="6"/>
              <a:endCxn id="54" idx="2"/>
            </p:cNvCxnSpPr>
            <p:nvPr/>
          </p:nvCxnSpPr>
          <p:spPr>
            <a:xfrm flipV="1">
              <a:off x="2801167" y="674118"/>
              <a:ext cx="1800200" cy="2016224"/>
            </a:xfrm>
            <a:prstGeom prst="curvedConnector3">
              <a:avLst>
                <a:gd name="adj1" fmla="val 526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2971256" y="2312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51" name="Группа 150"/>
          <p:cNvGrpSpPr/>
          <p:nvPr/>
        </p:nvGrpSpPr>
        <p:grpSpPr>
          <a:xfrm>
            <a:off x="5002239" y="2131046"/>
            <a:ext cx="3566205" cy="691376"/>
            <a:chOff x="3604433" y="1040916"/>
            <a:chExt cx="3566205" cy="691376"/>
          </a:xfrm>
        </p:grpSpPr>
        <p:cxnSp>
          <p:nvCxnSpPr>
            <p:cNvPr id="152" name="Скругленная соединительная линия 151"/>
            <p:cNvCxnSpPr>
              <a:stCxn id="54" idx="5"/>
              <a:endCxn id="63" idx="4"/>
            </p:cNvCxnSpPr>
            <p:nvPr/>
          </p:nvCxnSpPr>
          <p:spPr>
            <a:xfrm rot="16200000" flipH="1">
              <a:off x="5116601" y="-471252"/>
              <a:ext cx="541869" cy="3566205"/>
            </a:xfrm>
            <a:prstGeom prst="curvedConnector3">
              <a:avLst>
                <a:gd name="adj1" fmla="val 1421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6146704" y="13629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56" name="Группа 155"/>
          <p:cNvGrpSpPr/>
          <p:nvPr/>
        </p:nvGrpSpPr>
        <p:grpSpPr>
          <a:xfrm>
            <a:off x="2526209" y="520541"/>
            <a:ext cx="3343744" cy="1254083"/>
            <a:chOff x="984387" y="-908826"/>
            <a:chExt cx="3343744" cy="1254083"/>
          </a:xfrm>
        </p:grpSpPr>
        <p:cxnSp>
          <p:nvCxnSpPr>
            <p:cNvPr id="157" name="Скругленная соединительная линия 156"/>
            <p:cNvCxnSpPr>
              <a:stCxn id="11" idx="0"/>
              <a:endCxn id="57" idx="1"/>
            </p:cNvCxnSpPr>
            <p:nvPr/>
          </p:nvCxnSpPr>
          <p:spPr>
            <a:xfrm rot="16200000" flipH="1">
              <a:off x="2619350" y="-1363523"/>
              <a:ext cx="73817" cy="3343744"/>
            </a:xfrm>
            <a:prstGeom prst="curvedConnector3">
              <a:avLst>
                <a:gd name="adj1" fmla="val -122414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2469929" y="-9088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62" name="Группа 161"/>
          <p:cNvGrpSpPr/>
          <p:nvPr/>
        </p:nvGrpSpPr>
        <p:grpSpPr>
          <a:xfrm>
            <a:off x="2704420" y="2204864"/>
            <a:ext cx="3343744" cy="1257918"/>
            <a:chOff x="2073013" y="864513"/>
            <a:chExt cx="3343744" cy="1257918"/>
          </a:xfrm>
        </p:grpSpPr>
        <p:cxnSp>
          <p:nvCxnSpPr>
            <p:cNvPr id="163" name="Скругленная соединительная линия 162"/>
            <p:cNvCxnSpPr>
              <a:stCxn id="14" idx="5"/>
              <a:endCxn id="57" idx="4"/>
            </p:cNvCxnSpPr>
            <p:nvPr/>
          </p:nvCxnSpPr>
          <p:spPr>
            <a:xfrm rot="5400000" flipH="1" flipV="1">
              <a:off x="3316064" y="-378538"/>
              <a:ext cx="857641" cy="3343744"/>
            </a:xfrm>
            <a:prstGeom prst="curvedConnector3">
              <a:avLst>
                <a:gd name="adj1" fmla="val -3526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3538626" y="1753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68" name="Группа 167"/>
          <p:cNvGrpSpPr/>
          <p:nvPr/>
        </p:nvGrpSpPr>
        <p:grpSpPr>
          <a:xfrm>
            <a:off x="5433945" y="2204864"/>
            <a:ext cx="614219" cy="3893078"/>
            <a:chOff x="4735904" y="581796"/>
            <a:chExt cx="614219" cy="3893078"/>
          </a:xfrm>
        </p:grpSpPr>
        <p:cxnSp>
          <p:nvCxnSpPr>
            <p:cNvPr id="169" name="Скругленная соединительная линия 168"/>
            <p:cNvCxnSpPr>
              <a:stCxn id="21" idx="3"/>
              <a:endCxn id="57" idx="4"/>
            </p:cNvCxnSpPr>
            <p:nvPr/>
          </p:nvCxnSpPr>
          <p:spPr>
            <a:xfrm flipV="1">
              <a:off x="4735904" y="581796"/>
              <a:ext cx="614219" cy="3893078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4762120" y="339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74" name="Группа 173"/>
          <p:cNvGrpSpPr/>
          <p:nvPr/>
        </p:nvGrpSpPr>
        <p:grpSpPr>
          <a:xfrm>
            <a:off x="2109706" y="2131046"/>
            <a:ext cx="301686" cy="1838013"/>
            <a:chOff x="135836" y="248129"/>
            <a:chExt cx="301686" cy="1838013"/>
          </a:xfrm>
        </p:grpSpPr>
        <p:cxnSp>
          <p:nvCxnSpPr>
            <p:cNvPr id="175" name="Скругленная соединительная линия 174"/>
            <p:cNvCxnSpPr>
              <a:stCxn id="11" idx="3"/>
              <a:endCxn id="17" idx="2"/>
            </p:cNvCxnSpPr>
            <p:nvPr/>
          </p:nvCxnSpPr>
          <p:spPr>
            <a:xfrm rot="5400000">
              <a:off x="-585005" y="1127009"/>
              <a:ext cx="1838013" cy="80254"/>
            </a:xfrm>
            <a:prstGeom prst="curvedConnector4">
              <a:avLst>
                <a:gd name="adj1" fmla="val 25247"/>
                <a:gd name="adj2" fmla="val 1939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35836" y="3855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73612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55576" y="2632266"/>
            <a:ext cx="504056" cy="504056"/>
            <a:chOff x="3563888" y="332656"/>
            <a:chExt cx="504056" cy="504056"/>
          </a:xfrm>
        </p:grpSpPr>
        <p:sp>
          <p:nvSpPr>
            <p:cNvPr id="5" name="Овал 4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2267744" y="670406"/>
            <a:ext cx="504056" cy="504056"/>
            <a:chOff x="3563888" y="332656"/>
            <a:chExt cx="504056" cy="504056"/>
          </a:xfrm>
        </p:grpSpPr>
        <p:sp>
          <p:nvSpPr>
            <p:cNvPr id="8" name="Овал 7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e5</a:t>
              </a:r>
              <a:endParaRPr lang="ru-RU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2274181" y="1700808"/>
            <a:ext cx="504056" cy="504056"/>
            <a:chOff x="3563888" y="332656"/>
            <a:chExt cx="504056" cy="504056"/>
          </a:xfrm>
        </p:grpSpPr>
        <p:sp>
          <p:nvSpPr>
            <p:cNvPr id="11" name="Овал 1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e6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238700" y="3025517"/>
            <a:ext cx="504056" cy="504056"/>
            <a:chOff x="3563888" y="332656"/>
            <a:chExt cx="504056" cy="504056"/>
          </a:xfrm>
        </p:grpSpPr>
        <p:sp>
          <p:nvSpPr>
            <p:cNvPr id="14" name="Овал 1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e7</a:t>
              </a:r>
              <a:endParaRPr lang="ru-RU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267744" y="3717032"/>
            <a:ext cx="504056" cy="504056"/>
            <a:chOff x="3563888" y="332656"/>
            <a:chExt cx="504056" cy="504056"/>
          </a:xfrm>
        </p:grpSpPr>
        <p:sp>
          <p:nvSpPr>
            <p:cNvPr id="17" name="Овал 1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e8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7493496" y="1643505"/>
            <a:ext cx="577598" cy="504056"/>
            <a:chOff x="3563888" y="332656"/>
            <a:chExt cx="577598" cy="504056"/>
          </a:xfrm>
        </p:grpSpPr>
        <p:sp>
          <p:nvSpPr>
            <p:cNvPr id="20" name="Овал 1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e10</a:t>
              </a:r>
              <a:endParaRPr lang="ru-RU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2290193" y="5661248"/>
            <a:ext cx="577598" cy="504056"/>
            <a:chOff x="3563888" y="332656"/>
            <a:chExt cx="577598" cy="504056"/>
          </a:xfrm>
        </p:grpSpPr>
        <p:sp>
          <p:nvSpPr>
            <p:cNvPr id="23" name="Овал 2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e11</a:t>
              </a:r>
              <a:endParaRPr lang="ru-RU" dirty="0"/>
            </a:p>
          </p:txBody>
        </p:sp>
      </p:grpSp>
      <p:grpSp>
        <p:nvGrpSpPr>
          <p:cNvPr id="81" name="Группа 80"/>
          <p:cNvGrpSpPr/>
          <p:nvPr/>
        </p:nvGrpSpPr>
        <p:grpSpPr>
          <a:xfrm>
            <a:off x="1185815" y="1100645"/>
            <a:ext cx="1155746" cy="1605438"/>
            <a:chOff x="1185815" y="1100645"/>
            <a:chExt cx="1155746" cy="1605438"/>
          </a:xfrm>
        </p:grpSpPr>
        <p:cxnSp>
          <p:nvCxnSpPr>
            <p:cNvPr id="26" name="Прямая соединительная линия 25"/>
            <p:cNvCxnSpPr>
              <a:stCxn id="5" idx="7"/>
              <a:endCxn id="8" idx="3"/>
            </p:cNvCxnSpPr>
            <p:nvPr/>
          </p:nvCxnSpPr>
          <p:spPr>
            <a:xfrm flipV="1">
              <a:off x="1185815" y="1100645"/>
              <a:ext cx="1155746" cy="1605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575936" y="13314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4" name="Группа 83"/>
          <p:cNvGrpSpPr/>
          <p:nvPr/>
        </p:nvGrpSpPr>
        <p:grpSpPr>
          <a:xfrm>
            <a:off x="1185815" y="3062505"/>
            <a:ext cx="1081929" cy="906555"/>
            <a:chOff x="1185815" y="3062505"/>
            <a:chExt cx="1081929" cy="906555"/>
          </a:xfrm>
        </p:grpSpPr>
        <p:cxnSp>
          <p:nvCxnSpPr>
            <p:cNvPr id="35" name="Прямая соединительная линия 34"/>
            <p:cNvCxnSpPr>
              <a:stCxn id="5" idx="5"/>
              <a:endCxn id="17" idx="2"/>
            </p:cNvCxnSpPr>
            <p:nvPr/>
          </p:nvCxnSpPr>
          <p:spPr>
            <a:xfrm>
              <a:off x="1185815" y="3062505"/>
              <a:ext cx="1081929" cy="9065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877622" y="3415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6" name="Группа 85"/>
          <p:cNvGrpSpPr/>
          <p:nvPr/>
        </p:nvGrpSpPr>
        <p:grpSpPr>
          <a:xfrm>
            <a:off x="1007604" y="3136322"/>
            <a:ext cx="1299855" cy="2776954"/>
            <a:chOff x="1007604" y="3136322"/>
            <a:chExt cx="1299855" cy="2776954"/>
          </a:xfrm>
        </p:grpSpPr>
        <p:cxnSp>
          <p:nvCxnSpPr>
            <p:cNvPr id="41" name="Прямая соединительная линия 40"/>
            <p:cNvCxnSpPr>
              <a:stCxn id="5" idx="4"/>
              <a:endCxn id="23" idx="2"/>
            </p:cNvCxnSpPr>
            <p:nvPr/>
          </p:nvCxnSpPr>
          <p:spPr>
            <a:xfrm>
              <a:off x="1007604" y="3136322"/>
              <a:ext cx="1282589" cy="2776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005773" y="5225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3481597" y="1174462"/>
            <a:ext cx="504056" cy="504056"/>
            <a:chOff x="3563888" y="332656"/>
            <a:chExt cx="504056" cy="504056"/>
          </a:xfrm>
        </p:grpSpPr>
        <p:sp>
          <p:nvSpPr>
            <p:cNvPr id="51" name="Овал 5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2</a:t>
              </a:r>
              <a:endParaRPr lang="ru-RU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4572000" y="1700808"/>
            <a:ext cx="504056" cy="504056"/>
            <a:chOff x="3563888" y="332656"/>
            <a:chExt cx="504056" cy="504056"/>
          </a:xfrm>
        </p:grpSpPr>
        <p:sp>
          <p:nvSpPr>
            <p:cNvPr id="54" name="Овал 5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3</a:t>
              </a:r>
              <a:endParaRPr lang="ru-RU" dirty="0"/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796136" y="1700808"/>
            <a:ext cx="504056" cy="504056"/>
            <a:chOff x="3563888" y="332656"/>
            <a:chExt cx="504056" cy="504056"/>
          </a:xfrm>
        </p:grpSpPr>
        <p:sp>
          <p:nvSpPr>
            <p:cNvPr id="57" name="Овал 5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4</a:t>
              </a:r>
              <a:endParaRPr lang="ru-RU" dirty="0"/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4615477" y="1089082"/>
            <a:ext cx="504056" cy="504056"/>
            <a:chOff x="3563888" y="332656"/>
            <a:chExt cx="504056" cy="504056"/>
          </a:xfrm>
        </p:grpSpPr>
        <p:sp>
          <p:nvSpPr>
            <p:cNvPr id="60" name="Овал 5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e9</a:t>
              </a:r>
              <a:endParaRPr lang="ru-RU" dirty="0"/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7738818" y="3515782"/>
            <a:ext cx="577598" cy="504056"/>
            <a:chOff x="3563888" y="332656"/>
            <a:chExt cx="577598" cy="504056"/>
          </a:xfrm>
        </p:grpSpPr>
        <p:sp>
          <p:nvSpPr>
            <p:cNvPr id="63" name="Овал 6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e12</a:t>
              </a:r>
              <a:endParaRPr lang="ru-RU" dirty="0"/>
            </a:p>
          </p:txBody>
        </p:sp>
      </p:grpSp>
      <p:grpSp>
        <p:nvGrpSpPr>
          <p:cNvPr id="101" name="Группа 100"/>
          <p:cNvGrpSpPr/>
          <p:nvPr/>
        </p:nvGrpSpPr>
        <p:grpSpPr>
          <a:xfrm>
            <a:off x="2778237" y="1426490"/>
            <a:ext cx="703360" cy="526346"/>
            <a:chOff x="4397940" y="1295545"/>
            <a:chExt cx="703360" cy="526346"/>
          </a:xfrm>
        </p:grpSpPr>
        <p:cxnSp>
          <p:nvCxnSpPr>
            <p:cNvPr id="102" name="Скругленная соединительная линия 101"/>
            <p:cNvCxnSpPr>
              <a:stCxn id="11" idx="6"/>
              <a:endCxn id="51" idx="2"/>
            </p:cNvCxnSpPr>
            <p:nvPr/>
          </p:nvCxnSpPr>
          <p:spPr>
            <a:xfrm flipV="1">
              <a:off x="4397940" y="1295545"/>
              <a:ext cx="703360" cy="52634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432506" y="13851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16" name="Группа 115"/>
          <p:cNvGrpSpPr/>
          <p:nvPr/>
        </p:nvGrpSpPr>
        <p:grpSpPr>
          <a:xfrm>
            <a:off x="3733625" y="1341110"/>
            <a:ext cx="1133880" cy="369332"/>
            <a:chOff x="3581225" y="1188710"/>
            <a:chExt cx="1133880" cy="369332"/>
          </a:xfrm>
        </p:grpSpPr>
        <p:cxnSp>
          <p:nvCxnSpPr>
            <p:cNvPr id="117" name="Скругленная соединительная линия 116"/>
            <p:cNvCxnSpPr>
              <a:stCxn id="51" idx="4"/>
              <a:endCxn id="60" idx="4"/>
            </p:cNvCxnSpPr>
            <p:nvPr/>
          </p:nvCxnSpPr>
          <p:spPr>
            <a:xfrm rot="5400000" flipH="1" flipV="1">
              <a:off x="4105475" y="916488"/>
              <a:ext cx="85380" cy="1133880"/>
            </a:xfrm>
            <a:prstGeom prst="curvedConnector3">
              <a:avLst>
                <a:gd name="adj1" fmla="val -420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4017633" y="11887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28" name="Группа 127"/>
          <p:cNvGrpSpPr/>
          <p:nvPr/>
        </p:nvGrpSpPr>
        <p:grpSpPr>
          <a:xfrm>
            <a:off x="5076056" y="1900521"/>
            <a:ext cx="720080" cy="369332"/>
            <a:chOff x="4529873" y="2115895"/>
            <a:chExt cx="720080" cy="369332"/>
          </a:xfrm>
        </p:grpSpPr>
        <p:cxnSp>
          <p:nvCxnSpPr>
            <p:cNvPr id="129" name="Скругленная соединительная линия 128"/>
            <p:cNvCxnSpPr>
              <a:stCxn id="54" idx="6"/>
              <a:endCxn id="57" idx="2"/>
            </p:cNvCxnSpPr>
            <p:nvPr/>
          </p:nvCxnSpPr>
          <p:spPr>
            <a:xfrm>
              <a:off x="4529873" y="2168210"/>
              <a:ext cx="720080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736919" y="21158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39" name="Группа 138"/>
          <p:cNvGrpSpPr/>
          <p:nvPr/>
        </p:nvGrpSpPr>
        <p:grpSpPr>
          <a:xfrm>
            <a:off x="2771800" y="1952836"/>
            <a:ext cx="1800200" cy="2016224"/>
            <a:chOff x="2801167" y="674118"/>
            <a:chExt cx="1800200" cy="2016224"/>
          </a:xfrm>
        </p:grpSpPr>
        <p:cxnSp>
          <p:nvCxnSpPr>
            <p:cNvPr id="140" name="Скругленная соединительная линия 139"/>
            <p:cNvCxnSpPr>
              <a:stCxn id="17" idx="6"/>
              <a:endCxn id="54" idx="2"/>
            </p:cNvCxnSpPr>
            <p:nvPr/>
          </p:nvCxnSpPr>
          <p:spPr>
            <a:xfrm flipV="1">
              <a:off x="2801167" y="674118"/>
              <a:ext cx="1800200" cy="2016224"/>
            </a:xfrm>
            <a:prstGeom prst="curvedConnector3">
              <a:avLst>
                <a:gd name="adj1" fmla="val 526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2971256" y="2312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51" name="Группа 150"/>
          <p:cNvGrpSpPr/>
          <p:nvPr/>
        </p:nvGrpSpPr>
        <p:grpSpPr>
          <a:xfrm>
            <a:off x="5002239" y="2131046"/>
            <a:ext cx="2988607" cy="2073457"/>
            <a:chOff x="3604433" y="1040916"/>
            <a:chExt cx="2988607" cy="2073457"/>
          </a:xfrm>
        </p:grpSpPr>
        <p:cxnSp>
          <p:nvCxnSpPr>
            <p:cNvPr id="152" name="Скругленная соединительная линия 151"/>
            <p:cNvCxnSpPr>
              <a:stCxn id="54" idx="5"/>
              <a:endCxn id="63" idx="4"/>
            </p:cNvCxnSpPr>
            <p:nvPr/>
          </p:nvCxnSpPr>
          <p:spPr>
            <a:xfrm rot="16200000" flipH="1">
              <a:off x="4154341" y="491008"/>
              <a:ext cx="1888791" cy="2988607"/>
            </a:xfrm>
            <a:prstGeom prst="curvedConnector3">
              <a:avLst>
                <a:gd name="adj1" fmla="val 1121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5536804" y="27450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56" name="Группа 155"/>
          <p:cNvGrpSpPr/>
          <p:nvPr/>
        </p:nvGrpSpPr>
        <p:grpSpPr>
          <a:xfrm>
            <a:off x="2526209" y="520541"/>
            <a:ext cx="3343744" cy="1254083"/>
            <a:chOff x="984387" y="-908826"/>
            <a:chExt cx="3343744" cy="1254083"/>
          </a:xfrm>
        </p:grpSpPr>
        <p:cxnSp>
          <p:nvCxnSpPr>
            <p:cNvPr id="157" name="Скругленная соединительная линия 156"/>
            <p:cNvCxnSpPr>
              <a:stCxn id="11" idx="0"/>
              <a:endCxn id="57" idx="1"/>
            </p:cNvCxnSpPr>
            <p:nvPr/>
          </p:nvCxnSpPr>
          <p:spPr>
            <a:xfrm rot="16200000" flipH="1">
              <a:off x="2619350" y="-1363523"/>
              <a:ext cx="73817" cy="3343744"/>
            </a:xfrm>
            <a:prstGeom prst="curvedConnector3">
              <a:avLst>
                <a:gd name="adj1" fmla="val -122414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2469929" y="-9088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62" name="Группа 161"/>
          <p:cNvGrpSpPr/>
          <p:nvPr/>
        </p:nvGrpSpPr>
        <p:grpSpPr>
          <a:xfrm>
            <a:off x="5764470" y="2204865"/>
            <a:ext cx="904469" cy="1250892"/>
            <a:chOff x="5133063" y="864514"/>
            <a:chExt cx="904469" cy="1250892"/>
          </a:xfrm>
        </p:grpSpPr>
        <p:cxnSp>
          <p:nvCxnSpPr>
            <p:cNvPr id="163" name="Скругленная соединительная линия 162"/>
            <p:cNvCxnSpPr>
              <a:stCxn id="14" idx="5"/>
              <a:endCxn id="57" idx="4"/>
            </p:cNvCxnSpPr>
            <p:nvPr/>
          </p:nvCxnSpPr>
          <p:spPr>
            <a:xfrm rot="5400000" flipH="1">
              <a:off x="5101699" y="1179572"/>
              <a:ext cx="1250892" cy="620775"/>
            </a:xfrm>
            <a:prstGeom prst="curvedConnector3">
              <a:avLst>
                <a:gd name="adj1" fmla="val -2417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5133063" y="1305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68" name="Группа 167"/>
          <p:cNvGrpSpPr/>
          <p:nvPr/>
        </p:nvGrpSpPr>
        <p:grpSpPr>
          <a:xfrm>
            <a:off x="6048164" y="1895533"/>
            <a:ext cx="2022930" cy="523997"/>
            <a:chOff x="5350123" y="272465"/>
            <a:chExt cx="2022930" cy="523997"/>
          </a:xfrm>
        </p:grpSpPr>
        <p:cxnSp>
          <p:nvCxnSpPr>
            <p:cNvPr id="169" name="Скругленная соединительная линия 168"/>
            <p:cNvCxnSpPr>
              <a:stCxn id="21" idx="3"/>
              <a:endCxn id="57" idx="4"/>
            </p:cNvCxnSpPr>
            <p:nvPr/>
          </p:nvCxnSpPr>
          <p:spPr>
            <a:xfrm flipH="1">
              <a:off x="5350123" y="272465"/>
              <a:ext cx="2022930" cy="309331"/>
            </a:xfrm>
            <a:prstGeom prst="curvedConnector4">
              <a:avLst>
                <a:gd name="adj1" fmla="val -11300"/>
                <a:gd name="adj2" fmla="val 17390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6340598" y="4271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80140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3160371" y="265294"/>
            <a:ext cx="504056" cy="504056"/>
            <a:chOff x="3563888" y="332656"/>
            <a:chExt cx="504056" cy="504056"/>
          </a:xfrm>
        </p:grpSpPr>
        <p:sp>
          <p:nvSpPr>
            <p:cNvPr id="4" name="Овал 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</a:t>
              </a:r>
              <a:endParaRPr lang="ru-RU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2699792" y="1052736"/>
            <a:ext cx="504056" cy="504056"/>
            <a:chOff x="3563888" y="332656"/>
            <a:chExt cx="504056" cy="504056"/>
          </a:xfrm>
        </p:grpSpPr>
        <p:sp>
          <p:nvSpPr>
            <p:cNvPr id="10" name="Овал 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e5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3607365" y="1052736"/>
            <a:ext cx="577598" cy="504056"/>
            <a:chOff x="3563888" y="332656"/>
            <a:chExt cx="577598" cy="504056"/>
          </a:xfrm>
        </p:grpSpPr>
        <p:sp>
          <p:nvSpPr>
            <p:cNvPr id="13" name="Овал 1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e11</a:t>
              </a:r>
              <a:endParaRPr lang="ru-RU" dirty="0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4427984" y="1052736"/>
            <a:ext cx="504056" cy="504056"/>
            <a:chOff x="3563888" y="332656"/>
            <a:chExt cx="504056" cy="504056"/>
          </a:xfrm>
        </p:grpSpPr>
        <p:sp>
          <p:nvSpPr>
            <p:cNvPr id="16" name="Овал 15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e6</a:t>
              </a:r>
              <a:endParaRPr lang="ru-RU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5220072" y="1060884"/>
            <a:ext cx="577598" cy="504056"/>
            <a:chOff x="3563888" y="332656"/>
            <a:chExt cx="577598" cy="504056"/>
          </a:xfrm>
        </p:grpSpPr>
        <p:sp>
          <p:nvSpPr>
            <p:cNvPr id="19" name="Овал 18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e10</a:t>
              </a:r>
              <a:endParaRPr lang="ru-RU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940714" y="1052736"/>
            <a:ext cx="504056" cy="504056"/>
            <a:chOff x="3563888" y="332656"/>
            <a:chExt cx="504056" cy="504056"/>
          </a:xfrm>
        </p:grpSpPr>
        <p:sp>
          <p:nvSpPr>
            <p:cNvPr id="22" name="Овал 21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e7</a:t>
              </a:r>
              <a:endParaRPr lang="ru-RU" dirty="0"/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1115616" y="1052736"/>
            <a:ext cx="504056" cy="504056"/>
            <a:chOff x="3563888" y="332656"/>
            <a:chExt cx="504056" cy="504056"/>
          </a:xfrm>
        </p:grpSpPr>
        <p:sp>
          <p:nvSpPr>
            <p:cNvPr id="25" name="Овал 24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e8</a:t>
              </a:r>
              <a:endParaRPr lang="ru-RU" dirty="0"/>
            </a:p>
          </p:txBody>
        </p:sp>
      </p:grpSp>
      <p:cxnSp>
        <p:nvCxnSpPr>
          <p:cNvPr id="28" name="Прямая соединительная линия 27"/>
          <p:cNvCxnSpPr>
            <a:stCxn id="4" idx="3"/>
            <a:endCxn id="10" idx="0"/>
          </p:cNvCxnSpPr>
          <p:nvPr/>
        </p:nvCxnSpPr>
        <p:spPr>
          <a:xfrm flipH="1">
            <a:off x="2951820" y="695533"/>
            <a:ext cx="282368" cy="357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4" idx="5"/>
            <a:endCxn id="13" idx="0"/>
          </p:cNvCxnSpPr>
          <p:nvPr/>
        </p:nvCxnSpPr>
        <p:spPr>
          <a:xfrm>
            <a:off x="3590610" y="695533"/>
            <a:ext cx="268783" cy="357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16" idx="1"/>
            <a:endCxn id="4" idx="6"/>
          </p:cNvCxnSpPr>
          <p:nvPr/>
        </p:nvCxnSpPr>
        <p:spPr>
          <a:xfrm flipH="1" flipV="1">
            <a:off x="3664427" y="517322"/>
            <a:ext cx="837374" cy="60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22" idx="7"/>
            <a:endCxn id="4" idx="2"/>
          </p:cNvCxnSpPr>
          <p:nvPr/>
        </p:nvCxnSpPr>
        <p:spPr>
          <a:xfrm flipV="1">
            <a:off x="2370953" y="517322"/>
            <a:ext cx="789418" cy="60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4" idx="6"/>
          </p:cNvCxnSpPr>
          <p:nvPr/>
        </p:nvCxnSpPr>
        <p:spPr>
          <a:xfrm>
            <a:off x="3664427" y="517322"/>
            <a:ext cx="1614308" cy="62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4" idx="2"/>
            <a:endCxn id="25" idx="7"/>
          </p:cNvCxnSpPr>
          <p:nvPr/>
        </p:nvCxnSpPr>
        <p:spPr>
          <a:xfrm flipH="1">
            <a:off x="1545855" y="517322"/>
            <a:ext cx="1614516" cy="60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58863" y="584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220110" y="772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27974" y="678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140071" y="637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858685" y="645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3651563" y="645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grpSp>
        <p:nvGrpSpPr>
          <p:cNvPr id="51" name="Группа 50"/>
          <p:cNvGrpSpPr/>
          <p:nvPr/>
        </p:nvGrpSpPr>
        <p:grpSpPr>
          <a:xfrm>
            <a:off x="2354495" y="1988840"/>
            <a:ext cx="504056" cy="504056"/>
            <a:chOff x="3563888" y="332656"/>
            <a:chExt cx="504056" cy="504056"/>
          </a:xfrm>
        </p:grpSpPr>
        <p:sp>
          <p:nvSpPr>
            <p:cNvPr id="52" name="Овал 51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e4</a:t>
              </a:r>
              <a:endParaRPr lang="ru-RU" dirty="0"/>
            </a:p>
          </p:txBody>
        </p:sp>
      </p:grpSp>
      <p:cxnSp>
        <p:nvCxnSpPr>
          <p:cNvPr id="54" name="Прямая соединительная линия 53"/>
          <p:cNvCxnSpPr>
            <a:stCxn id="10" idx="3"/>
            <a:endCxn id="52" idx="0"/>
          </p:cNvCxnSpPr>
          <p:nvPr/>
        </p:nvCxnSpPr>
        <p:spPr>
          <a:xfrm flipH="1">
            <a:off x="2606523" y="1482975"/>
            <a:ext cx="167086" cy="505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44770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grpSp>
        <p:nvGrpSpPr>
          <p:cNvPr id="58" name="Группа 57"/>
          <p:cNvGrpSpPr/>
          <p:nvPr/>
        </p:nvGrpSpPr>
        <p:grpSpPr>
          <a:xfrm>
            <a:off x="3119654" y="2020012"/>
            <a:ext cx="577598" cy="504056"/>
            <a:chOff x="3563888" y="332656"/>
            <a:chExt cx="577598" cy="504056"/>
          </a:xfrm>
        </p:grpSpPr>
        <p:sp>
          <p:nvSpPr>
            <p:cNvPr id="59" name="Овал 58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e12</a:t>
              </a:r>
              <a:endParaRPr lang="ru-RU" dirty="0"/>
            </a:p>
          </p:txBody>
        </p:sp>
      </p:grpSp>
      <p:cxnSp>
        <p:nvCxnSpPr>
          <p:cNvPr id="61" name="Прямая соединительная линия 60"/>
          <p:cNvCxnSpPr>
            <a:stCxn id="10" idx="5"/>
            <a:endCxn id="59" idx="0"/>
          </p:cNvCxnSpPr>
          <p:nvPr/>
        </p:nvCxnSpPr>
        <p:spPr>
          <a:xfrm>
            <a:off x="3130031" y="1482975"/>
            <a:ext cx="241651" cy="537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13" idx="3"/>
            <a:endCxn id="59" idx="0"/>
          </p:cNvCxnSpPr>
          <p:nvPr/>
        </p:nvCxnSpPr>
        <p:spPr>
          <a:xfrm flipH="1">
            <a:off x="3371682" y="1482975"/>
            <a:ext cx="309500" cy="537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137558" y="1426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3349156" y="1413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pSp>
        <p:nvGrpSpPr>
          <p:cNvPr id="73" name="Группа 72"/>
          <p:cNvGrpSpPr/>
          <p:nvPr/>
        </p:nvGrpSpPr>
        <p:grpSpPr>
          <a:xfrm>
            <a:off x="4827974" y="2020012"/>
            <a:ext cx="504056" cy="504056"/>
            <a:chOff x="3563888" y="332656"/>
            <a:chExt cx="504056" cy="504056"/>
          </a:xfrm>
        </p:grpSpPr>
        <p:sp>
          <p:nvSpPr>
            <p:cNvPr id="74" name="Овал 7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e9</a:t>
              </a:r>
              <a:endParaRPr lang="ru-RU" dirty="0"/>
            </a:p>
          </p:txBody>
        </p:sp>
      </p:grpSp>
      <p:cxnSp>
        <p:nvCxnSpPr>
          <p:cNvPr id="76" name="Прямая соединительная линия 75"/>
          <p:cNvCxnSpPr>
            <a:stCxn id="16" idx="4"/>
            <a:endCxn id="74" idx="0"/>
          </p:cNvCxnSpPr>
          <p:nvPr/>
        </p:nvCxnSpPr>
        <p:spPr>
          <a:xfrm>
            <a:off x="4680012" y="1556792"/>
            <a:ext cx="399990" cy="463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19" idx="4"/>
            <a:endCxn id="74" idx="0"/>
          </p:cNvCxnSpPr>
          <p:nvPr/>
        </p:nvCxnSpPr>
        <p:spPr>
          <a:xfrm flipH="1">
            <a:off x="5080002" y="1564940"/>
            <a:ext cx="392098" cy="455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74063" y="1482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5069229" y="1482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grpSp>
        <p:nvGrpSpPr>
          <p:cNvPr id="82" name="Группа 81"/>
          <p:cNvGrpSpPr/>
          <p:nvPr/>
        </p:nvGrpSpPr>
        <p:grpSpPr>
          <a:xfrm>
            <a:off x="3864159" y="3125988"/>
            <a:ext cx="504056" cy="504056"/>
            <a:chOff x="3563888" y="332656"/>
            <a:chExt cx="504056" cy="504056"/>
          </a:xfrm>
        </p:grpSpPr>
        <p:sp>
          <p:nvSpPr>
            <p:cNvPr id="83" name="Овал 8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e2</a:t>
              </a:r>
              <a:endParaRPr lang="ru-RU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562473" y="2519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4680012" y="2752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93" name="Скругленная соединительная линия 92"/>
          <p:cNvCxnSpPr>
            <a:stCxn id="19" idx="4"/>
            <a:endCxn id="83" idx="0"/>
          </p:cNvCxnSpPr>
          <p:nvPr/>
        </p:nvCxnSpPr>
        <p:spPr>
          <a:xfrm rot="5400000">
            <a:off x="4013620" y="1667508"/>
            <a:ext cx="1561048" cy="1355913"/>
          </a:xfrm>
          <a:prstGeom prst="curvedConnector3">
            <a:avLst>
              <a:gd name="adj1" fmla="val 1024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кругленная соединительная линия 94"/>
          <p:cNvCxnSpPr>
            <a:stCxn id="10" idx="4"/>
            <a:endCxn id="83" idx="1"/>
          </p:cNvCxnSpPr>
          <p:nvPr/>
        </p:nvCxnSpPr>
        <p:spPr>
          <a:xfrm rot="16200000" flipH="1">
            <a:off x="2623392" y="1885220"/>
            <a:ext cx="1643013" cy="986156"/>
          </a:xfrm>
          <a:prstGeom prst="curvedConnector3">
            <a:avLst>
              <a:gd name="adj1" fmla="val 747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Группа 98"/>
          <p:cNvGrpSpPr/>
          <p:nvPr/>
        </p:nvGrpSpPr>
        <p:grpSpPr>
          <a:xfrm>
            <a:off x="4153591" y="2025007"/>
            <a:ext cx="504056" cy="504056"/>
            <a:chOff x="3563888" y="332656"/>
            <a:chExt cx="504056" cy="504056"/>
          </a:xfrm>
        </p:grpSpPr>
        <p:sp>
          <p:nvSpPr>
            <p:cNvPr id="100" name="Овал 9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e3</a:t>
              </a:r>
              <a:endParaRPr lang="ru-RU" dirty="0"/>
            </a:p>
          </p:txBody>
        </p:sp>
      </p:grpSp>
      <p:cxnSp>
        <p:nvCxnSpPr>
          <p:cNvPr id="102" name="Прямая соединительная линия 101"/>
          <p:cNvCxnSpPr>
            <a:stCxn id="16" idx="4"/>
            <a:endCxn id="100" idx="0"/>
          </p:cNvCxnSpPr>
          <p:nvPr/>
        </p:nvCxnSpPr>
        <p:spPr>
          <a:xfrm flipH="1">
            <a:off x="4405619" y="1556792"/>
            <a:ext cx="274393" cy="468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233239" y="1578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16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55576" y="2632266"/>
            <a:ext cx="504056" cy="504056"/>
            <a:chOff x="3563888" y="332656"/>
            <a:chExt cx="504056" cy="504056"/>
          </a:xfrm>
        </p:grpSpPr>
        <p:sp>
          <p:nvSpPr>
            <p:cNvPr id="5" name="Овал 4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2267744" y="670406"/>
            <a:ext cx="504056" cy="504056"/>
            <a:chOff x="3563888" y="332656"/>
            <a:chExt cx="504056" cy="504056"/>
          </a:xfrm>
        </p:grpSpPr>
        <p:sp>
          <p:nvSpPr>
            <p:cNvPr id="8" name="Овал 7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e5</a:t>
              </a:r>
              <a:endParaRPr lang="ru-RU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2274181" y="1700808"/>
            <a:ext cx="504056" cy="504056"/>
            <a:chOff x="3563888" y="332656"/>
            <a:chExt cx="504056" cy="504056"/>
          </a:xfrm>
        </p:grpSpPr>
        <p:sp>
          <p:nvSpPr>
            <p:cNvPr id="11" name="Овал 1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e6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274181" y="2632266"/>
            <a:ext cx="504056" cy="504056"/>
            <a:chOff x="3563888" y="332656"/>
            <a:chExt cx="504056" cy="504056"/>
          </a:xfrm>
        </p:grpSpPr>
        <p:sp>
          <p:nvSpPr>
            <p:cNvPr id="14" name="Овал 1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e7</a:t>
              </a:r>
              <a:endParaRPr lang="ru-RU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267744" y="3717032"/>
            <a:ext cx="504056" cy="504056"/>
            <a:chOff x="3563888" y="332656"/>
            <a:chExt cx="504056" cy="504056"/>
          </a:xfrm>
        </p:grpSpPr>
        <p:sp>
          <p:nvSpPr>
            <p:cNvPr id="17" name="Овал 1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e8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2267744" y="4725144"/>
            <a:ext cx="577598" cy="504056"/>
            <a:chOff x="3563888" y="332656"/>
            <a:chExt cx="577598" cy="504056"/>
          </a:xfrm>
        </p:grpSpPr>
        <p:sp>
          <p:nvSpPr>
            <p:cNvPr id="20" name="Овал 1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e10</a:t>
              </a:r>
              <a:endParaRPr lang="ru-RU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2290193" y="5661248"/>
            <a:ext cx="577598" cy="504056"/>
            <a:chOff x="3563888" y="332656"/>
            <a:chExt cx="577598" cy="504056"/>
          </a:xfrm>
        </p:grpSpPr>
        <p:sp>
          <p:nvSpPr>
            <p:cNvPr id="23" name="Овал 2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e11</a:t>
              </a:r>
              <a:endParaRPr lang="ru-RU" dirty="0"/>
            </a:p>
          </p:txBody>
        </p:sp>
      </p:grpSp>
      <p:grpSp>
        <p:nvGrpSpPr>
          <p:cNvPr id="81" name="Группа 80"/>
          <p:cNvGrpSpPr/>
          <p:nvPr/>
        </p:nvGrpSpPr>
        <p:grpSpPr>
          <a:xfrm>
            <a:off x="1185815" y="1100645"/>
            <a:ext cx="1155746" cy="1605438"/>
            <a:chOff x="1185815" y="1100645"/>
            <a:chExt cx="1155746" cy="1605438"/>
          </a:xfrm>
        </p:grpSpPr>
        <p:cxnSp>
          <p:nvCxnSpPr>
            <p:cNvPr id="26" name="Прямая соединительная линия 25"/>
            <p:cNvCxnSpPr>
              <a:stCxn id="5" idx="7"/>
              <a:endCxn id="8" idx="3"/>
            </p:cNvCxnSpPr>
            <p:nvPr/>
          </p:nvCxnSpPr>
          <p:spPr>
            <a:xfrm flipV="1">
              <a:off x="1185815" y="1100645"/>
              <a:ext cx="1155746" cy="1605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575936" y="13314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3" name="Группа 82"/>
          <p:cNvGrpSpPr/>
          <p:nvPr/>
        </p:nvGrpSpPr>
        <p:grpSpPr>
          <a:xfrm>
            <a:off x="1259632" y="2506004"/>
            <a:ext cx="1014549" cy="378290"/>
            <a:chOff x="1259632" y="2506004"/>
            <a:chExt cx="1014549" cy="378290"/>
          </a:xfrm>
        </p:grpSpPr>
        <p:cxnSp>
          <p:nvCxnSpPr>
            <p:cNvPr id="32" name="Прямая соединительная линия 31"/>
            <p:cNvCxnSpPr>
              <a:stCxn id="5" idx="6"/>
              <a:endCxn id="14" idx="2"/>
            </p:cNvCxnSpPr>
            <p:nvPr/>
          </p:nvCxnSpPr>
          <p:spPr>
            <a:xfrm>
              <a:off x="1259632" y="2884294"/>
              <a:ext cx="10145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875926" y="25060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4" name="Группа 83"/>
          <p:cNvGrpSpPr/>
          <p:nvPr/>
        </p:nvGrpSpPr>
        <p:grpSpPr>
          <a:xfrm>
            <a:off x="1185815" y="3062505"/>
            <a:ext cx="1081929" cy="906555"/>
            <a:chOff x="1185815" y="3062505"/>
            <a:chExt cx="1081929" cy="906555"/>
          </a:xfrm>
        </p:grpSpPr>
        <p:cxnSp>
          <p:nvCxnSpPr>
            <p:cNvPr id="35" name="Прямая соединительная линия 34"/>
            <p:cNvCxnSpPr>
              <a:stCxn id="5" idx="5"/>
              <a:endCxn id="17" idx="2"/>
            </p:cNvCxnSpPr>
            <p:nvPr/>
          </p:nvCxnSpPr>
          <p:spPr>
            <a:xfrm>
              <a:off x="1185815" y="3062505"/>
              <a:ext cx="1081929" cy="9065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877622" y="3415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6" name="Группа 85"/>
          <p:cNvGrpSpPr/>
          <p:nvPr/>
        </p:nvGrpSpPr>
        <p:grpSpPr>
          <a:xfrm>
            <a:off x="1007604" y="3136322"/>
            <a:ext cx="1299855" cy="2776954"/>
            <a:chOff x="1007604" y="3136322"/>
            <a:chExt cx="1299855" cy="2776954"/>
          </a:xfrm>
        </p:grpSpPr>
        <p:cxnSp>
          <p:nvCxnSpPr>
            <p:cNvPr id="41" name="Прямая соединительная линия 40"/>
            <p:cNvCxnSpPr>
              <a:stCxn id="5" idx="4"/>
              <a:endCxn id="23" idx="2"/>
            </p:cNvCxnSpPr>
            <p:nvPr/>
          </p:nvCxnSpPr>
          <p:spPr>
            <a:xfrm>
              <a:off x="1007604" y="3136322"/>
              <a:ext cx="1282589" cy="2776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005773" y="5225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2" name="Группа 81"/>
          <p:cNvGrpSpPr/>
          <p:nvPr/>
        </p:nvGrpSpPr>
        <p:grpSpPr>
          <a:xfrm>
            <a:off x="1185815" y="1952836"/>
            <a:ext cx="1088366" cy="753247"/>
            <a:chOff x="1185815" y="1952836"/>
            <a:chExt cx="1088366" cy="753247"/>
          </a:xfrm>
        </p:grpSpPr>
        <p:cxnSp>
          <p:nvCxnSpPr>
            <p:cNvPr id="29" name="Прямая соединительная линия 28"/>
            <p:cNvCxnSpPr>
              <a:stCxn id="5" idx="7"/>
              <a:endCxn id="11" idx="2"/>
            </p:cNvCxnSpPr>
            <p:nvPr/>
          </p:nvCxnSpPr>
          <p:spPr>
            <a:xfrm flipV="1">
              <a:off x="1185815" y="1952836"/>
              <a:ext cx="1088366" cy="7532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580341" y="20138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85" name="Группа 84"/>
          <p:cNvGrpSpPr/>
          <p:nvPr/>
        </p:nvGrpSpPr>
        <p:grpSpPr>
          <a:xfrm>
            <a:off x="1185815" y="3062505"/>
            <a:ext cx="1081929" cy="1914667"/>
            <a:chOff x="1185815" y="3062505"/>
            <a:chExt cx="1081929" cy="1914667"/>
          </a:xfrm>
        </p:grpSpPr>
        <p:cxnSp>
          <p:nvCxnSpPr>
            <p:cNvPr id="38" name="Прямая соединительная линия 37"/>
            <p:cNvCxnSpPr>
              <a:stCxn id="5" idx="5"/>
              <a:endCxn id="20" idx="2"/>
            </p:cNvCxnSpPr>
            <p:nvPr/>
          </p:nvCxnSpPr>
          <p:spPr>
            <a:xfrm>
              <a:off x="1185815" y="3062505"/>
              <a:ext cx="1081929" cy="19146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950584" y="4340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3419872" y="1700808"/>
            <a:ext cx="504056" cy="504056"/>
            <a:chOff x="3563888" y="332656"/>
            <a:chExt cx="504056" cy="504056"/>
          </a:xfrm>
        </p:grpSpPr>
        <p:sp>
          <p:nvSpPr>
            <p:cNvPr id="51" name="Овал 5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2</a:t>
              </a:r>
              <a:endParaRPr lang="ru-RU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4572000" y="1700808"/>
            <a:ext cx="504056" cy="504056"/>
            <a:chOff x="3563888" y="332656"/>
            <a:chExt cx="504056" cy="504056"/>
          </a:xfrm>
        </p:grpSpPr>
        <p:sp>
          <p:nvSpPr>
            <p:cNvPr id="54" name="Овал 5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3</a:t>
              </a:r>
              <a:endParaRPr lang="ru-RU" dirty="0"/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796136" y="1700808"/>
            <a:ext cx="504056" cy="504056"/>
            <a:chOff x="3563888" y="332656"/>
            <a:chExt cx="504056" cy="504056"/>
          </a:xfrm>
        </p:grpSpPr>
        <p:sp>
          <p:nvSpPr>
            <p:cNvPr id="57" name="Овал 5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4</a:t>
              </a:r>
              <a:endParaRPr lang="ru-RU" dirty="0"/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6732240" y="1264114"/>
            <a:ext cx="504056" cy="504056"/>
            <a:chOff x="3563888" y="332656"/>
            <a:chExt cx="504056" cy="504056"/>
          </a:xfrm>
        </p:grpSpPr>
        <p:sp>
          <p:nvSpPr>
            <p:cNvPr id="60" name="Овал 5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e9</a:t>
              </a:r>
              <a:endParaRPr lang="ru-RU" dirty="0"/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8316416" y="2168860"/>
            <a:ext cx="577598" cy="504056"/>
            <a:chOff x="3563888" y="332656"/>
            <a:chExt cx="577598" cy="504056"/>
          </a:xfrm>
        </p:grpSpPr>
        <p:sp>
          <p:nvSpPr>
            <p:cNvPr id="63" name="Овал 6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e12</a:t>
              </a:r>
              <a:endParaRPr lang="ru-RU" dirty="0"/>
            </a:p>
          </p:txBody>
        </p:sp>
      </p:grpSp>
      <p:grpSp>
        <p:nvGrpSpPr>
          <p:cNvPr id="80" name="Группа 79"/>
          <p:cNvGrpSpPr/>
          <p:nvPr/>
        </p:nvGrpSpPr>
        <p:grpSpPr>
          <a:xfrm>
            <a:off x="2697983" y="1100645"/>
            <a:ext cx="795706" cy="673980"/>
            <a:chOff x="2697983" y="1100645"/>
            <a:chExt cx="795706" cy="673980"/>
          </a:xfrm>
        </p:grpSpPr>
        <p:cxnSp>
          <p:nvCxnSpPr>
            <p:cNvPr id="65" name="Прямая соединительная линия 64"/>
            <p:cNvCxnSpPr>
              <a:stCxn id="51" idx="1"/>
              <a:endCxn id="8" idx="5"/>
            </p:cNvCxnSpPr>
            <p:nvPr/>
          </p:nvCxnSpPr>
          <p:spPr>
            <a:xfrm flipH="1" flipV="1">
              <a:off x="2697983" y="1100645"/>
              <a:ext cx="795706" cy="67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095836" y="12529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2697983" y="1100645"/>
            <a:ext cx="1947834" cy="673980"/>
            <a:chOff x="2697983" y="1100645"/>
            <a:chExt cx="1947834" cy="673980"/>
          </a:xfrm>
        </p:grpSpPr>
        <p:cxnSp>
          <p:nvCxnSpPr>
            <p:cNvPr id="70" name="Прямая соединительная линия 69"/>
            <p:cNvCxnSpPr>
              <a:stCxn id="54" idx="1"/>
              <a:endCxn id="8" idx="5"/>
            </p:cNvCxnSpPr>
            <p:nvPr/>
          </p:nvCxnSpPr>
          <p:spPr>
            <a:xfrm flipH="1" flipV="1">
              <a:off x="2697983" y="1100645"/>
              <a:ext cx="1947834" cy="67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60908" y="12646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2771800" y="922434"/>
            <a:ext cx="3098153" cy="852191"/>
            <a:chOff x="1473847" y="1028593"/>
            <a:chExt cx="3098153" cy="852191"/>
          </a:xfrm>
        </p:grpSpPr>
        <p:cxnSp>
          <p:nvCxnSpPr>
            <p:cNvPr id="76" name="Прямая соединительная линия 75"/>
            <p:cNvCxnSpPr>
              <a:stCxn id="57" idx="1"/>
              <a:endCxn id="8" idx="6"/>
            </p:cNvCxnSpPr>
            <p:nvPr/>
          </p:nvCxnSpPr>
          <p:spPr>
            <a:xfrm flipH="1" flipV="1">
              <a:off x="1473847" y="1028593"/>
              <a:ext cx="3098153" cy="852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915545" y="1454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87" name="Группа 86"/>
          <p:cNvGrpSpPr/>
          <p:nvPr/>
        </p:nvGrpSpPr>
        <p:grpSpPr>
          <a:xfrm>
            <a:off x="2771800" y="922434"/>
            <a:ext cx="3960440" cy="593708"/>
            <a:chOff x="998968" y="1326475"/>
            <a:chExt cx="3960440" cy="593708"/>
          </a:xfrm>
        </p:grpSpPr>
        <p:cxnSp>
          <p:nvCxnSpPr>
            <p:cNvPr id="88" name="Прямая соединительная линия 87"/>
            <p:cNvCxnSpPr>
              <a:stCxn id="60" idx="2"/>
              <a:endCxn id="8" idx="6"/>
            </p:cNvCxnSpPr>
            <p:nvPr/>
          </p:nvCxnSpPr>
          <p:spPr>
            <a:xfrm flipH="1" flipV="1">
              <a:off x="998968" y="1326475"/>
              <a:ext cx="3960440" cy="593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066388" y="14305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92" name="Группа 91"/>
          <p:cNvGrpSpPr/>
          <p:nvPr/>
        </p:nvGrpSpPr>
        <p:grpSpPr>
          <a:xfrm>
            <a:off x="2771800" y="922434"/>
            <a:ext cx="5618433" cy="1320243"/>
            <a:chOff x="28416" y="1583930"/>
            <a:chExt cx="5618433" cy="1320243"/>
          </a:xfrm>
        </p:grpSpPr>
        <p:cxnSp>
          <p:nvCxnSpPr>
            <p:cNvPr id="93" name="Прямая соединительная линия 92"/>
            <p:cNvCxnSpPr>
              <a:stCxn id="63" idx="1"/>
              <a:endCxn id="8" idx="6"/>
            </p:cNvCxnSpPr>
            <p:nvPr/>
          </p:nvCxnSpPr>
          <p:spPr>
            <a:xfrm flipH="1" flipV="1">
              <a:off x="28416" y="1583930"/>
              <a:ext cx="5618433" cy="13202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924960" y="23773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00" name="Группа 99"/>
          <p:cNvGrpSpPr/>
          <p:nvPr/>
        </p:nvGrpSpPr>
        <p:grpSpPr>
          <a:xfrm>
            <a:off x="3678250" y="2198514"/>
            <a:ext cx="2376264" cy="495193"/>
            <a:chOff x="3678250" y="2198514"/>
            <a:chExt cx="2376264" cy="495193"/>
          </a:xfrm>
        </p:grpSpPr>
        <p:cxnSp>
          <p:nvCxnSpPr>
            <p:cNvPr id="98" name="Скругленная соединительная линия 97"/>
            <p:cNvCxnSpPr>
              <a:stCxn id="51" idx="4"/>
              <a:endCxn id="57" idx="4"/>
            </p:cNvCxnSpPr>
            <p:nvPr/>
          </p:nvCxnSpPr>
          <p:spPr>
            <a:xfrm rot="16200000" flipH="1">
              <a:off x="4860032" y="1016732"/>
              <a:ext cx="12700" cy="2376264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760796" y="23243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01" name="Группа 100"/>
          <p:cNvGrpSpPr/>
          <p:nvPr/>
        </p:nvGrpSpPr>
        <p:grpSpPr>
          <a:xfrm>
            <a:off x="2778237" y="1650866"/>
            <a:ext cx="641635" cy="369332"/>
            <a:chOff x="4397940" y="1519921"/>
            <a:chExt cx="641635" cy="369332"/>
          </a:xfrm>
        </p:grpSpPr>
        <p:cxnSp>
          <p:nvCxnSpPr>
            <p:cNvPr id="102" name="Скругленная соединительная линия 101"/>
            <p:cNvCxnSpPr>
              <a:stCxn id="11" idx="6"/>
              <a:endCxn id="51" idx="2"/>
            </p:cNvCxnSpPr>
            <p:nvPr/>
          </p:nvCxnSpPr>
          <p:spPr>
            <a:xfrm>
              <a:off x="4397940" y="1821891"/>
              <a:ext cx="641635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570931" y="15199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06" name="Группа 105"/>
          <p:cNvGrpSpPr/>
          <p:nvPr/>
        </p:nvGrpSpPr>
        <p:grpSpPr>
          <a:xfrm>
            <a:off x="2704421" y="1952836"/>
            <a:ext cx="715452" cy="753247"/>
            <a:chOff x="4049001" y="1877653"/>
            <a:chExt cx="715452" cy="753247"/>
          </a:xfrm>
        </p:grpSpPr>
        <p:cxnSp>
          <p:nvCxnSpPr>
            <p:cNvPr id="107" name="Скругленная соединительная линия 106"/>
            <p:cNvCxnSpPr>
              <a:stCxn id="14" idx="7"/>
              <a:endCxn id="51" idx="2"/>
            </p:cNvCxnSpPr>
            <p:nvPr/>
          </p:nvCxnSpPr>
          <p:spPr>
            <a:xfrm rot="5400000" flipH="1" flipV="1">
              <a:off x="4030103" y="1896551"/>
              <a:ext cx="753247" cy="71545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189922" y="20583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11" name="Группа 110"/>
          <p:cNvGrpSpPr/>
          <p:nvPr/>
        </p:nvGrpSpPr>
        <p:grpSpPr>
          <a:xfrm>
            <a:off x="2697983" y="2131047"/>
            <a:ext cx="795706" cy="1657994"/>
            <a:chOff x="3380048" y="1605568"/>
            <a:chExt cx="795706" cy="1657994"/>
          </a:xfrm>
        </p:grpSpPr>
        <p:cxnSp>
          <p:nvCxnSpPr>
            <p:cNvPr id="112" name="Скругленная соединительная линия 111"/>
            <p:cNvCxnSpPr>
              <a:endCxn id="51" idx="3"/>
            </p:cNvCxnSpPr>
            <p:nvPr/>
          </p:nvCxnSpPr>
          <p:spPr>
            <a:xfrm rot="5400000" flipH="1" flipV="1">
              <a:off x="2948904" y="2036712"/>
              <a:ext cx="1657994" cy="79570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633293" y="21107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16" name="Группа 115"/>
          <p:cNvGrpSpPr/>
          <p:nvPr/>
        </p:nvGrpSpPr>
        <p:grpSpPr>
          <a:xfrm>
            <a:off x="3671900" y="1768170"/>
            <a:ext cx="3312368" cy="1022050"/>
            <a:chOff x="3519500" y="1615770"/>
            <a:chExt cx="3312368" cy="1022050"/>
          </a:xfrm>
        </p:grpSpPr>
        <p:cxnSp>
          <p:nvCxnSpPr>
            <p:cNvPr id="117" name="Скругленная соединительная линия 116"/>
            <p:cNvCxnSpPr>
              <a:stCxn id="51" idx="4"/>
              <a:endCxn id="60" idx="4"/>
            </p:cNvCxnSpPr>
            <p:nvPr/>
          </p:nvCxnSpPr>
          <p:spPr>
            <a:xfrm rot="5400000" flipH="1" flipV="1">
              <a:off x="4957337" y="177933"/>
              <a:ext cx="436694" cy="3312368"/>
            </a:xfrm>
            <a:prstGeom prst="curvedConnector3">
              <a:avLst>
                <a:gd name="adj1" fmla="val -113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094085" y="226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23" name="Группа 122"/>
          <p:cNvGrpSpPr/>
          <p:nvPr/>
        </p:nvGrpSpPr>
        <p:grpSpPr>
          <a:xfrm>
            <a:off x="2845342" y="2204864"/>
            <a:ext cx="826558" cy="2772308"/>
            <a:chOff x="3270678" y="1340873"/>
            <a:chExt cx="826558" cy="2772308"/>
          </a:xfrm>
        </p:grpSpPr>
        <p:cxnSp>
          <p:nvCxnSpPr>
            <p:cNvPr id="124" name="Скругленная соединительная линия 123"/>
            <p:cNvCxnSpPr>
              <a:stCxn id="21" idx="3"/>
              <a:endCxn id="51" idx="4"/>
            </p:cNvCxnSpPr>
            <p:nvPr/>
          </p:nvCxnSpPr>
          <p:spPr>
            <a:xfrm flipV="1">
              <a:off x="3270678" y="1340873"/>
              <a:ext cx="826558" cy="2772308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487482" y="3374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28" name="Группа 127"/>
          <p:cNvGrpSpPr/>
          <p:nvPr/>
        </p:nvGrpSpPr>
        <p:grpSpPr>
          <a:xfrm>
            <a:off x="5076056" y="1900521"/>
            <a:ext cx="720080" cy="369332"/>
            <a:chOff x="4529873" y="2115895"/>
            <a:chExt cx="720080" cy="369332"/>
          </a:xfrm>
        </p:grpSpPr>
        <p:cxnSp>
          <p:nvCxnSpPr>
            <p:cNvPr id="129" name="Скругленная соединительная линия 128"/>
            <p:cNvCxnSpPr>
              <a:stCxn id="54" idx="6"/>
              <a:endCxn id="57" idx="2"/>
            </p:cNvCxnSpPr>
            <p:nvPr/>
          </p:nvCxnSpPr>
          <p:spPr>
            <a:xfrm>
              <a:off x="4529873" y="2168210"/>
              <a:ext cx="720080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736919" y="21158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33" name="Группа 132"/>
          <p:cNvGrpSpPr/>
          <p:nvPr/>
        </p:nvGrpSpPr>
        <p:grpSpPr>
          <a:xfrm>
            <a:off x="2710769" y="1348529"/>
            <a:ext cx="1941397" cy="432447"/>
            <a:chOff x="3610782" y="1863079"/>
            <a:chExt cx="1941397" cy="432447"/>
          </a:xfrm>
        </p:grpSpPr>
        <p:cxnSp>
          <p:nvCxnSpPr>
            <p:cNvPr id="134" name="Скругленная соединительная линия 133"/>
            <p:cNvCxnSpPr>
              <a:stCxn id="11" idx="7"/>
              <a:endCxn id="54" idx="1"/>
            </p:cNvCxnSpPr>
            <p:nvPr/>
          </p:nvCxnSpPr>
          <p:spPr>
            <a:xfrm rot="5400000" flipH="1" flipV="1">
              <a:off x="4575131" y="1318477"/>
              <a:ext cx="12700" cy="1941397"/>
            </a:xfrm>
            <a:prstGeom prst="curvedConnector3">
              <a:avLst>
                <a:gd name="adj1" fmla="val 117493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314130" y="18630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39" name="Группа 138"/>
          <p:cNvGrpSpPr/>
          <p:nvPr/>
        </p:nvGrpSpPr>
        <p:grpSpPr>
          <a:xfrm>
            <a:off x="2771800" y="1952836"/>
            <a:ext cx="1800200" cy="2016224"/>
            <a:chOff x="2801167" y="674118"/>
            <a:chExt cx="1800200" cy="2016224"/>
          </a:xfrm>
        </p:grpSpPr>
        <p:cxnSp>
          <p:nvCxnSpPr>
            <p:cNvPr id="140" name="Скругленная соединительная линия 139"/>
            <p:cNvCxnSpPr>
              <a:stCxn id="17" idx="6"/>
              <a:endCxn id="54" idx="2"/>
            </p:cNvCxnSpPr>
            <p:nvPr/>
          </p:nvCxnSpPr>
          <p:spPr>
            <a:xfrm flipV="1">
              <a:off x="2801167" y="674118"/>
              <a:ext cx="1800200" cy="2016224"/>
            </a:xfrm>
            <a:prstGeom prst="curvedConnector3">
              <a:avLst>
                <a:gd name="adj1" fmla="val 526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2971256" y="2312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867791" y="2131047"/>
            <a:ext cx="1778026" cy="3782229"/>
            <a:chOff x="2719234" y="972569"/>
            <a:chExt cx="1778026" cy="3782229"/>
          </a:xfrm>
        </p:grpSpPr>
        <p:cxnSp>
          <p:nvCxnSpPr>
            <p:cNvPr id="147" name="Скругленная соединительная линия 146"/>
            <p:cNvCxnSpPr>
              <a:stCxn id="24" idx="3"/>
              <a:endCxn id="54" idx="3"/>
            </p:cNvCxnSpPr>
            <p:nvPr/>
          </p:nvCxnSpPr>
          <p:spPr>
            <a:xfrm flipV="1">
              <a:off x="2719234" y="972569"/>
              <a:ext cx="1778026" cy="3782229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3028767" y="42482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51" name="Группа 150"/>
          <p:cNvGrpSpPr/>
          <p:nvPr/>
        </p:nvGrpSpPr>
        <p:grpSpPr>
          <a:xfrm>
            <a:off x="5002239" y="2131046"/>
            <a:ext cx="3566205" cy="691376"/>
            <a:chOff x="3604433" y="1040916"/>
            <a:chExt cx="3566205" cy="691376"/>
          </a:xfrm>
        </p:grpSpPr>
        <p:cxnSp>
          <p:nvCxnSpPr>
            <p:cNvPr id="152" name="Скругленная соединительная линия 151"/>
            <p:cNvCxnSpPr>
              <a:stCxn id="54" idx="5"/>
              <a:endCxn id="63" idx="4"/>
            </p:cNvCxnSpPr>
            <p:nvPr/>
          </p:nvCxnSpPr>
          <p:spPr>
            <a:xfrm rot="16200000" flipH="1">
              <a:off x="5116601" y="-471252"/>
              <a:ext cx="541869" cy="3566205"/>
            </a:xfrm>
            <a:prstGeom prst="curvedConnector3">
              <a:avLst>
                <a:gd name="adj1" fmla="val 1421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6146704" y="13629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56" name="Группа 155"/>
          <p:cNvGrpSpPr/>
          <p:nvPr/>
        </p:nvGrpSpPr>
        <p:grpSpPr>
          <a:xfrm>
            <a:off x="2526209" y="520541"/>
            <a:ext cx="3343744" cy="1254083"/>
            <a:chOff x="984387" y="-908826"/>
            <a:chExt cx="3343744" cy="1254083"/>
          </a:xfrm>
        </p:grpSpPr>
        <p:cxnSp>
          <p:nvCxnSpPr>
            <p:cNvPr id="157" name="Скругленная соединительная линия 156"/>
            <p:cNvCxnSpPr>
              <a:stCxn id="11" idx="0"/>
              <a:endCxn id="57" idx="1"/>
            </p:cNvCxnSpPr>
            <p:nvPr/>
          </p:nvCxnSpPr>
          <p:spPr>
            <a:xfrm rot="16200000" flipH="1">
              <a:off x="2619350" y="-1363523"/>
              <a:ext cx="73817" cy="3343744"/>
            </a:xfrm>
            <a:prstGeom prst="curvedConnector3">
              <a:avLst>
                <a:gd name="adj1" fmla="val -122414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2469929" y="-9088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62" name="Группа 161"/>
          <p:cNvGrpSpPr/>
          <p:nvPr/>
        </p:nvGrpSpPr>
        <p:grpSpPr>
          <a:xfrm>
            <a:off x="2704420" y="2204864"/>
            <a:ext cx="3343744" cy="1257918"/>
            <a:chOff x="2073013" y="864513"/>
            <a:chExt cx="3343744" cy="1257918"/>
          </a:xfrm>
        </p:grpSpPr>
        <p:cxnSp>
          <p:nvCxnSpPr>
            <p:cNvPr id="163" name="Скругленная соединительная линия 162"/>
            <p:cNvCxnSpPr>
              <a:stCxn id="14" idx="5"/>
              <a:endCxn id="57" idx="4"/>
            </p:cNvCxnSpPr>
            <p:nvPr/>
          </p:nvCxnSpPr>
          <p:spPr>
            <a:xfrm rot="5400000" flipH="1" flipV="1">
              <a:off x="3316064" y="-378538"/>
              <a:ext cx="857641" cy="3343744"/>
            </a:xfrm>
            <a:prstGeom prst="curvedConnector3">
              <a:avLst>
                <a:gd name="adj1" fmla="val -3526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3538626" y="1753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68" name="Группа 167"/>
          <p:cNvGrpSpPr/>
          <p:nvPr/>
        </p:nvGrpSpPr>
        <p:grpSpPr>
          <a:xfrm>
            <a:off x="2845342" y="2204864"/>
            <a:ext cx="3202822" cy="2817604"/>
            <a:chOff x="2147301" y="581796"/>
            <a:chExt cx="3202822" cy="2817604"/>
          </a:xfrm>
        </p:grpSpPr>
        <p:cxnSp>
          <p:nvCxnSpPr>
            <p:cNvPr id="169" name="Скругленная соединительная линия 168"/>
            <p:cNvCxnSpPr>
              <a:stCxn id="21" idx="3"/>
              <a:endCxn id="57" idx="4"/>
            </p:cNvCxnSpPr>
            <p:nvPr/>
          </p:nvCxnSpPr>
          <p:spPr>
            <a:xfrm flipV="1">
              <a:off x="2147301" y="581796"/>
              <a:ext cx="3202822" cy="2772308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2479283" y="3030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74" name="Группа 173"/>
          <p:cNvGrpSpPr/>
          <p:nvPr/>
        </p:nvGrpSpPr>
        <p:grpSpPr>
          <a:xfrm>
            <a:off x="2109706" y="2131046"/>
            <a:ext cx="301686" cy="1838013"/>
            <a:chOff x="135836" y="248129"/>
            <a:chExt cx="301686" cy="1838013"/>
          </a:xfrm>
        </p:grpSpPr>
        <p:cxnSp>
          <p:nvCxnSpPr>
            <p:cNvPr id="175" name="Скругленная соединительная линия 174"/>
            <p:cNvCxnSpPr>
              <a:stCxn id="11" idx="3"/>
              <a:endCxn id="17" idx="2"/>
            </p:cNvCxnSpPr>
            <p:nvPr/>
          </p:nvCxnSpPr>
          <p:spPr>
            <a:xfrm rot="5400000">
              <a:off x="-585005" y="1127009"/>
              <a:ext cx="1838013" cy="80254"/>
            </a:xfrm>
            <a:prstGeom prst="curvedConnector4">
              <a:avLst>
                <a:gd name="adj1" fmla="val 25247"/>
                <a:gd name="adj2" fmla="val 1939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35836" y="3855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81" name="Группа 180"/>
          <p:cNvGrpSpPr/>
          <p:nvPr/>
        </p:nvGrpSpPr>
        <p:grpSpPr>
          <a:xfrm>
            <a:off x="2526208" y="116632"/>
            <a:ext cx="4458059" cy="1584177"/>
            <a:chOff x="619670" y="-1016023"/>
            <a:chExt cx="4458059" cy="1584177"/>
          </a:xfrm>
        </p:grpSpPr>
        <p:cxnSp>
          <p:nvCxnSpPr>
            <p:cNvPr id="182" name="Скругленная соединительная линия 181"/>
            <p:cNvCxnSpPr>
              <a:stCxn id="11" idx="0"/>
              <a:endCxn id="60" idx="0"/>
            </p:cNvCxnSpPr>
            <p:nvPr/>
          </p:nvCxnSpPr>
          <p:spPr>
            <a:xfrm rot="5400000" flipH="1" flipV="1">
              <a:off x="2630353" y="-1879223"/>
              <a:ext cx="436694" cy="4458059"/>
            </a:xfrm>
            <a:prstGeom prst="curvedConnector3">
              <a:avLst>
                <a:gd name="adj1" fmla="val 2970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658158" y="-10160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91" name="Группа 190"/>
          <p:cNvGrpSpPr/>
          <p:nvPr/>
        </p:nvGrpSpPr>
        <p:grpSpPr>
          <a:xfrm>
            <a:off x="1843266" y="1952836"/>
            <a:ext cx="467955" cy="3024649"/>
            <a:chOff x="686024" y="47687"/>
            <a:chExt cx="467955" cy="3024649"/>
          </a:xfrm>
        </p:grpSpPr>
        <p:cxnSp>
          <p:nvCxnSpPr>
            <p:cNvPr id="192" name="Скругленная соединительная линия 191"/>
            <p:cNvCxnSpPr>
              <a:stCxn id="11" idx="2"/>
              <a:endCxn id="21" idx="1"/>
            </p:cNvCxnSpPr>
            <p:nvPr/>
          </p:nvCxnSpPr>
          <p:spPr>
            <a:xfrm rot="10800000" flipH="1" flipV="1">
              <a:off x="1116939" y="47687"/>
              <a:ext cx="37040" cy="3024336"/>
            </a:xfrm>
            <a:prstGeom prst="curvedConnector3">
              <a:avLst>
                <a:gd name="adj1" fmla="val -147022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686024" y="27030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98" name="Группа 197"/>
          <p:cNvGrpSpPr/>
          <p:nvPr/>
        </p:nvGrpSpPr>
        <p:grpSpPr>
          <a:xfrm>
            <a:off x="2299057" y="3136323"/>
            <a:ext cx="301686" cy="580710"/>
            <a:chOff x="615864" y="832067"/>
            <a:chExt cx="301686" cy="580710"/>
          </a:xfrm>
        </p:grpSpPr>
        <p:cxnSp>
          <p:nvCxnSpPr>
            <p:cNvPr id="199" name="Скругленная соединительная линия 198"/>
            <p:cNvCxnSpPr>
              <a:stCxn id="14" idx="4"/>
              <a:endCxn id="17" idx="0"/>
            </p:cNvCxnSpPr>
            <p:nvPr/>
          </p:nvCxnSpPr>
          <p:spPr>
            <a:xfrm rot="5400000">
              <a:off x="549443" y="1119203"/>
              <a:ext cx="580710" cy="64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615864" y="986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203" name="Группа 202"/>
          <p:cNvGrpSpPr/>
          <p:nvPr/>
        </p:nvGrpSpPr>
        <p:grpSpPr>
          <a:xfrm>
            <a:off x="2526209" y="3136322"/>
            <a:ext cx="464051" cy="2776954"/>
            <a:chOff x="773616" y="581822"/>
            <a:chExt cx="464051" cy="2776954"/>
          </a:xfrm>
        </p:grpSpPr>
        <p:cxnSp>
          <p:nvCxnSpPr>
            <p:cNvPr id="204" name="Скругленная соединительная линия 203"/>
            <p:cNvCxnSpPr>
              <a:stCxn id="14" idx="4"/>
              <a:endCxn id="24" idx="3"/>
            </p:cNvCxnSpPr>
            <p:nvPr/>
          </p:nvCxnSpPr>
          <p:spPr>
            <a:xfrm rot="16200000" flipH="1">
              <a:off x="-444070" y="1799508"/>
              <a:ext cx="2776954" cy="341582"/>
            </a:xfrm>
            <a:prstGeom prst="curvedConnector4">
              <a:avLst>
                <a:gd name="adj1" fmla="val 21505"/>
                <a:gd name="adj2" fmla="val 16692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935981" y="9082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211" name="Группа 210"/>
          <p:cNvGrpSpPr/>
          <p:nvPr/>
        </p:nvGrpSpPr>
        <p:grpSpPr>
          <a:xfrm>
            <a:off x="2296615" y="4227438"/>
            <a:ext cx="301686" cy="504056"/>
            <a:chOff x="1219627" y="1284402"/>
            <a:chExt cx="301686" cy="504056"/>
          </a:xfrm>
        </p:grpSpPr>
        <p:cxnSp>
          <p:nvCxnSpPr>
            <p:cNvPr id="212" name="Скругленная соединительная линия 211"/>
            <p:cNvCxnSpPr>
              <a:stCxn id="17" idx="4"/>
              <a:endCxn id="20" idx="0"/>
            </p:cNvCxnSpPr>
            <p:nvPr/>
          </p:nvCxnSpPr>
          <p:spPr>
            <a:xfrm rot="5400000">
              <a:off x="1190756" y="1530080"/>
              <a:ext cx="504056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1219627" y="13517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216" name="Группа 215"/>
          <p:cNvGrpSpPr/>
          <p:nvPr/>
        </p:nvGrpSpPr>
        <p:grpSpPr>
          <a:xfrm>
            <a:off x="2845342" y="1768170"/>
            <a:ext cx="4138926" cy="3209002"/>
            <a:chOff x="1051492" y="206695"/>
            <a:chExt cx="4138926" cy="3209002"/>
          </a:xfrm>
        </p:grpSpPr>
        <p:cxnSp>
          <p:nvCxnSpPr>
            <p:cNvPr id="217" name="Скругленная соединительная линия 216"/>
            <p:cNvCxnSpPr>
              <a:stCxn id="21" idx="3"/>
              <a:endCxn id="60" idx="4"/>
            </p:cNvCxnSpPr>
            <p:nvPr/>
          </p:nvCxnSpPr>
          <p:spPr>
            <a:xfrm flipV="1">
              <a:off x="1051492" y="206695"/>
              <a:ext cx="4138926" cy="320900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4262161" y="16265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224" name="Группа 223"/>
          <p:cNvGrpSpPr/>
          <p:nvPr/>
        </p:nvGrpSpPr>
        <p:grpSpPr>
          <a:xfrm>
            <a:off x="2470114" y="5229200"/>
            <a:ext cx="301686" cy="432048"/>
            <a:chOff x="1278240" y="2607338"/>
            <a:chExt cx="301686" cy="432048"/>
          </a:xfrm>
        </p:grpSpPr>
        <p:cxnSp>
          <p:nvCxnSpPr>
            <p:cNvPr id="225" name="Скругленная соединительная линия 224"/>
            <p:cNvCxnSpPr>
              <a:stCxn id="20" idx="4"/>
              <a:endCxn id="23" idx="0"/>
            </p:cNvCxnSpPr>
            <p:nvPr/>
          </p:nvCxnSpPr>
          <p:spPr>
            <a:xfrm rot="16200000" flipH="1">
              <a:off x="1123098" y="2812137"/>
              <a:ext cx="432048" cy="2244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1278240" y="2638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229" name="Группа 228"/>
          <p:cNvGrpSpPr/>
          <p:nvPr/>
        </p:nvGrpSpPr>
        <p:grpSpPr>
          <a:xfrm>
            <a:off x="2867791" y="2672916"/>
            <a:ext cx="5700653" cy="3240360"/>
            <a:chOff x="1678162" y="-18568"/>
            <a:chExt cx="5700653" cy="3240360"/>
          </a:xfrm>
        </p:grpSpPr>
        <p:cxnSp>
          <p:nvCxnSpPr>
            <p:cNvPr id="230" name="Скругленная соединительная линия 229"/>
            <p:cNvCxnSpPr>
              <a:stCxn id="24" idx="3"/>
              <a:endCxn id="63" idx="4"/>
            </p:cNvCxnSpPr>
            <p:nvPr/>
          </p:nvCxnSpPr>
          <p:spPr>
            <a:xfrm flipV="1">
              <a:off x="1678162" y="-18568"/>
              <a:ext cx="5700653" cy="3240360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5294026" y="19616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33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55576" y="2632266"/>
            <a:ext cx="504056" cy="504056"/>
            <a:chOff x="3563888" y="332656"/>
            <a:chExt cx="504056" cy="504056"/>
          </a:xfrm>
        </p:grpSpPr>
        <p:sp>
          <p:nvSpPr>
            <p:cNvPr id="5" name="Овал 4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2267744" y="670406"/>
            <a:ext cx="504056" cy="504056"/>
            <a:chOff x="3563888" y="332656"/>
            <a:chExt cx="504056" cy="504056"/>
          </a:xfrm>
        </p:grpSpPr>
        <p:sp>
          <p:nvSpPr>
            <p:cNvPr id="8" name="Овал 7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e5</a:t>
              </a:r>
              <a:endParaRPr lang="ru-RU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2274181" y="1700808"/>
            <a:ext cx="504056" cy="504056"/>
            <a:chOff x="3563888" y="332656"/>
            <a:chExt cx="504056" cy="504056"/>
          </a:xfrm>
        </p:grpSpPr>
        <p:sp>
          <p:nvSpPr>
            <p:cNvPr id="11" name="Овал 1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e6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274181" y="2632266"/>
            <a:ext cx="504056" cy="504056"/>
            <a:chOff x="3563888" y="332656"/>
            <a:chExt cx="504056" cy="504056"/>
          </a:xfrm>
        </p:grpSpPr>
        <p:sp>
          <p:nvSpPr>
            <p:cNvPr id="14" name="Овал 1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e7</a:t>
              </a:r>
              <a:endParaRPr lang="ru-RU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267744" y="3717032"/>
            <a:ext cx="504056" cy="504056"/>
            <a:chOff x="3563888" y="332656"/>
            <a:chExt cx="504056" cy="504056"/>
          </a:xfrm>
        </p:grpSpPr>
        <p:sp>
          <p:nvSpPr>
            <p:cNvPr id="17" name="Овал 1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e8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2267744" y="4725144"/>
            <a:ext cx="577598" cy="504056"/>
            <a:chOff x="3563888" y="332656"/>
            <a:chExt cx="577598" cy="504056"/>
          </a:xfrm>
        </p:grpSpPr>
        <p:sp>
          <p:nvSpPr>
            <p:cNvPr id="20" name="Овал 1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e10</a:t>
              </a:r>
              <a:endParaRPr lang="ru-RU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2290193" y="5661248"/>
            <a:ext cx="577598" cy="504056"/>
            <a:chOff x="3563888" y="332656"/>
            <a:chExt cx="577598" cy="504056"/>
          </a:xfrm>
        </p:grpSpPr>
        <p:sp>
          <p:nvSpPr>
            <p:cNvPr id="23" name="Овал 2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e11</a:t>
              </a:r>
              <a:endParaRPr lang="ru-RU" dirty="0"/>
            </a:p>
          </p:txBody>
        </p:sp>
      </p:grpSp>
      <p:grpSp>
        <p:nvGrpSpPr>
          <p:cNvPr id="81" name="Группа 80"/>
          <p:cNvGrpSpPr/>
          <p:nvPr/>
        </p:nvGrpSpPr>
        <p:grpSpPr>
          <a:xfrm>
            <a:off x="1185815" y="1100645"/>
            <a:ext cx="1155746" cy="1605438"/>
            <a:chOff x="1185815" y="1100645"/>
            <a:chExt cx="1155746" cy="1605438"/>
          </a:xfrm>
        </p:grpSpPr>
        <p:cxnSp>
          <p:nvCxnSpPr>
            <p:cNvPr id="26" name="Прямая соединительная линия 25"/>
            <p:cNvCxnSpPr>
              <a:stCxn id="5" idx="7"/>
              <a:endCxn id="8" idx="3"/>
            </p:cNvCxnSpPr>
            <p:nvPr/>
          </p:nvCxnSpPr>
          <p:spPr>
            <a:xfrm flipV="1">
              <a:off x="1185815" y="1100645"/>
              <a:ext cx="1155746" cy="1605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575936" y="13314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3" name="Группа 82"/>
          <p:cNvGrpSpPr/>
          <p:nvPr/>
        </p:nvGrpSpPr>
        <p:grpSpPr>
          <a:xfrm>
            <a:off x="1259632" y="2506004"/>
            <a:ext cx="1014549" cy="378290"/>
            <a:chOff x="1259632" y="2506004"/>
            <a:chExt cx="1014549" cy="378290"/>
          </a:xfrm>
        </p:grpSpPr>
        <p:cxnSp>
          <p:nvCxnSpPr>
            <p:cNvPr id="32" name="Прямая соединительная линия 31"/>
            <p:cNvCxnSpPr>
              <a:stCxn id="5" idx="6"/>
              <a:endCxn id="14" idx="2"/>
            </p:cNvCxnSpPr>
            <p:nvPr/>
          </p:nvCxnSpPr>
          <p:spPr>
            <a:xfrm>
              <a:off x="1259632" y="2884294"/>
              <a:ext cx="10145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875926" y="25060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4" name="Группа 83"/>
          <p:cNvGrpSpPr/>
          <p:nvPr/>
        </p:nvGrpSpPr>
        <p:grpSpPr>
          <a:xfrm>
            <a:off x="1185815" y="3062505"/>
            <a:ext cx="1081929" cy="906555"/>
            <a:chOff x="1185815" y="3062505"/>
            <a:chExt cx="1081929" cy="906555"/>
          </a:xfrm>
        </p:grpSpPr>
        <p:cxnSp>
          <p:nvCxnSpPr>
            <p:cNvPr id="35" name="Прямая соединительная линия 34"/>
            <p:cNvCxnSpPr>
              <a:stCxn id="5" idx="5"/>
              <a:endCxn id="17" idx="2"/>
            </p:cNvCxnSpPr>
            <p:nvPr/>
          </p:nvCxnSpPr>
          <p:spPr>
            <a:xfrm>
              <a:off x="1185815" y="3062505"/>
              <a:ext cx="1081929" cy="9065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877622" y="3415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6" name="Группа 85"/>
          <p:cNvGrpSpPr/>
          <p:nvPr/>
        </p:nvGrpSpPr>
        <p:grpSpPr>
          <a:xfrm>
            <a:off x="1007604" y="3136322"/>
            <a:ext cx="1299855" cy="2776954"/>
            <a:chOff x="1007604" y="3136322"/>
            <a:chExt cx="1299855" cy="2776954"/>
          </a:xfrm>
        </p:grpSpPr>
        <p:cxnSp>
          <p:nvCxnSpPr>
            <p:cNvPr id="41" name="Прямая соединительная линия 40"/>
            <p:cNvCxnSpPr>
              <a:stCxn id="5" idx="4"/>
              <a:endCxn id="23" idx="2"/>
            </p:cNvCxnSpPr>
            <p:nvPr/>
          </p:nvCxnSpPr>
          <p:spPr>
            <a:xfrm>
              <a:off x="1007604" y="3136322"/>
              <a:ext cx="1282589" cy="2776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005773" y="5225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2" name="Группа 81"/>
          <p:cNvGrpSpPr/>
          <p:nvPr/>
        </p:nvGrpSpPr>
        <p:grpSpPr>
          <a:xfrm>
            <a:off x="1185815" y="1952836"/>
            <a:ext cx="1088366" cy="753247"/>
            <a:chOff x="1185815" y="1952836"/>
            <a:chExt cx="1088366" cy="753247"/>
          </a:xfrm>
        </p:grpSpPr>
        <p:cxnSp>
          <p:nvCxnSpPr>
            <p:cNvPr id="29" name="Прямая соединительная линия 28"/>
            <p:cNvCxnSpPr>
              <a:stCxn id="5" idx="7"/>
              <a:endCxn id="11" idx="2"/>
            </p:cNvCxnSpPr>
            <p:nvPr/>
          </p:nvCxnSpPr>
          <p:spPr>
            <a:xfrm flipV="1">
              <a:off x="1185815" y="1952836"/>
              <a:ext cx="1088366" cy="7532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580341" y="20138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85" name="Группа 84"/>
          <p:cNvGrpSpPr/>
          <p:nvPr/>
        </p:nvGrpSpPr>
        <p:grpSpPr>
          <a:xfrm>
            <a:off x="1185815" y="3062505"/>
            <a:ext cx="1081929" cy="1914667"/>
            <a:chOff x="1185815" y="3062505"/>
            <a:chExt cx="1081929" cy="1914667"/>
          </a:xfrm>
        </p:grpSpPr>
        <p:cxnSp>
          <p:nvCxnSpPr>
            <p:cNvPr id="38" name="Прямая соединительная линия 37"/>
            <p:cNvCxnSpPr>
              <a:stCxn id="5" idx="5"/>
              <a:endCxn id="20" idx="2"/>
            </p:cNvCxnSpPr>
            <p:nvPr/>
          </p:nvCxnSpPr>
          <p:spPr>
            <a:xfrm>
              <a:off x="1185815" y="3062505"/>
              <a:ext cx="1081929" cy="19146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950584" y="4340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3419872" y="1700808"/>
            <a:ext cx="504056" cy="504056"/>
            <a:chOff x="3563888" y="332656"/>
            <a:chExt cx="504056" cy="504056"/>
          </a:xfrm>
        </p:grpSpPr>
        <p:sp>
          <p:nvSpPr>
            <p:cNvPr id="51" name="Овал 5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2</a:t>
              </a:r>
              <a:endParaRPr lang="ru-RU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4572000" y="1700808"/>
            <a:ext cx="504056" cy="504056"/>
            <a:chOff x="3563888" y="332656"/>
            <a:chExt cx="504056" cy="504056"/>
          </a:xfrm>
        </p:grpSpPr>
        <p:sp>
          <p:nvSpPr>
            <p:cNvPr id="54" name="Овал 5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3</a:t>
              </a:r>
              <a:endParaRPr lang="ru-RU" dirty="0"/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796136" y="1700808"/>
            <a:ext cx="504056" cy="504056"/>
            <a:chOff x="3563888" y="332656"/>
            <a:chExt cx="504056" cy="504056"/>
          </a:xfrm>
        </p:grpSpPr>
        <p:sp>
          <p:nvSpPr>
            <p:cNvPr id="57" name="Овал 5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4</a:t>
              </a:r>
              <a:endParaRPr lang="ru-RU" dirty="0"/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6732240" y="1264114"/>
            <a:ext cx="504056" cy="504056"/>
            <a:chOff x="3563888" y="332656"/>
            <a:chExt cx="504056" cy="504056"/>
          </a:xfrm>
        </p:grpSpPr>
        <p:sp>
          <p:nvSpPr>
            <p:cNvPr id="60" name="Овал 5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e9</a:t>
              </a:r>
              <a:endParaRPr lang="ru-RU" dirty="0"/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7596336" y="889873"/>
            <a:ext cx="577598" cy="504056"/>
            <a:chOff x="3563888" y="332656"/>
            <a:chExt cx="577598" cy="504056"/>
          </a:xfrm>
        </p:grpSpPr>
        <p:sp>
          <p:nvSpPr>
            <p:cNvPr id="63" name="Овал 6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e12</a:t>
              </a:r>
              <a:endParaRPr lang="ru-RU" dirty="0"/>
            </a:p>
          </p:txBody>
        </p:sp>
      </p:grpSp>
      <p:grpSp>
        <p:nvGrpSpPr>
          <p:cNvPr id="80" name="Группа 79"/>
          <p:cNvGrpSpPr/>
          <p:nvPr/>
        </p:nvGrpSpPr>
        <p:grpSpPr>
          <a:xfrm>
            <a:off x="2697983" y="1100645"/>
            <a:ext cx="795706" cy="673980"/>
            <a:chOff x="2697983" y="1100645"/>
            <a:chExt cx="795706" cy="673980"/>
          </a:xfrm>
        </p:grpSpPr>
        <p:cxnSp>
          <p:nvCxnSpPr>
            <p:cNvPr id="65" name="Прямая соединительная линия 64"/>
            <p:cNvCxnSpPr>
              <a:stCxn id="51" idx="1"/>
              <a:endCxn id="8" idx="5"/>
            </p:cNvCxnSpPr>
            <p:nvPr/>
          </p:nvCxnSpPr>
          <p:spPr>
            <a:xfrm flipH="1" flipV="1">
              <a:off x="2697983" y="1100645"/>
              <a:ext cx="795706" cy="67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095836" y="12529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2697983" y="1100645"/>
            <a:ext cx="1947834" cy="673980"/>
            <a:chOff x="2697983" y="1100645"/>
            <a:chExt cx="1947834" cy="673980"/>
          </a:xfrm>
        </p:grpSpPr>
        <p:cxnSp>
          <p:nvCxnSpPr>
            <p:cNvPr id="70" name="Прямая соединительная линия 69"/>
            <p:cNvCxnSpPr>
              <a:stCxn id="54" idx="1"/>
              <a:endCxn id="8" idx="5"/>
            </p:cNvCxnSpPr>
            <p:nvPr/>
          </p:nvCxnSpPr>
          <p:spPr>
            <a:xfrm flipH="1" flipV="1">
              <a:off x="2697983" y="1100645"/>
              <a:ext cx="1947834" cy="67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60908" y="12646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2771800" y="922434"/>
            <a:ext cx="3098153" cy="852191"/>
            <a:chOff x="1473847" y="1028593"/>
            <a:chExt cx="3098153" cy="852191"/>
          </a:xfrm>
        </p:grpSpPr>
        <p:cxnSp>
          <p:nvCxnSpPr>
            <p:cNvPr id="76" name="Прямая соединительная линия 75"/>
            <p:cNvCxnSpPr>
              <a:stCxn id="57" idx="1"/>
              <a:endCxn id="8" idx="6"/>
            </p:cNvCxnSpPr>
            <p:nvPr/>
          </p:nvCxnSpPr>
          <p:spPr>
            <a:xfrm flipH="1" flipV="1">
              <a:off x="1473847" y="1028593"/>
              <a:ext cx="3098153" cy="852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915545" y="1454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87" name="Группа 86"/>
          <p:cNvGrpSpPr/>
          <p:nvPr/>
        </p:nvGrpSpPr>
        <p:grpSpPr>
          <a:xfrm>
            <a:off x="2771800" y="922434"/>
            <a:ext cx="3960440" cy="593708"/>
            <a:chOff x="998968" y="1326475"/>
            <a:chExt cx="3960440" cy="593708"/>
          </a:xfrm>
        </p:grpSpPr>
        <p:cxnSp>
          <p:nvCxnSpPr>
            <p:cNvPr id="88" name="Прямая соединительная линия 87"/>
            <p:cNvCxnSpPr>
              <a:stCxn id="60" idx="2"/>
              <a:endCxn id="8" idx="6"/>
            </p:cNvCxnSpPr>
            <p:nvPr/>
          </p:nvCxnSpPr>
          <p:spPr>
            <a:xfrm flipH="1" flipV="1">
              <a:off x="998968" y="1326475"/>
              <a:ext cx="3960440" cy="593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066388" y="14305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92" name="Группа 91"/>
          <p:cNvGrpSpPr/>
          <p:nvPr/>
        </p:nvGrpSpPr>
        <p:grpSpPr>
          <a:xfrm>
            <a:off x="2771800" y="656074"/>
            <a:ext cx="4898353" cy="369332"/>
            <a:chOff x="28416" y="1317570"/>
            <a:chExt cx="4898353" cy="369332"/>
          </a:xfrm>
        </p:grpSpPr>
        <p:cxnSp>
          <p:nvCxnSpPr>
            <p:cNvPr id="93" name="Прямая соединительная линия 92"/>
            <p:cNvCxnSpPr>
              <a:stCxn id="63" idx="1"/>
              <a:endCxn id="8" idx="6"/>
            </p:cNvCxnSpPr>
            <p:nvPr/>
          </p:nvCxnSpPr>
          <p:spPr>
            <a:xfrm flipH="1" flipV="1">
              <a:off x="28416" y="1583930"/>
              <a:ext cx="4898353" cy="412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140067" y="13175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00" name="Группа 99"/>
          <p:cNvGrpSpPr/>
          <p:nvPr/>
        </p:nvGrpSpPr>
        <p:grpSpPr>
          <a:xfrm>
            <a:off x="3678250" y="2198514"/>
            <a:ext cx="2376264" cy="495193"/>
            <a:chOff x="3678250" y="2198514"/>
            <a:chExt cx="2376264" cy="495193"/>
          </a:xfrm>
        </p:grpSpPr>
        <p:cxnSp>
          <p:nvCxnSpPr>
            <p:cNvPr id="98" name="Скругленная соединительная линия 97"/>
            <p:cNvCxnSpPr>
              <a:stCxn id="51" idx="4"/>
              <a:endCxn id="57" idx="4"/>
            </p:cNvCxnSpPr>
            <p:nvPr/>
          </p:nvCxnSpPr>
          <p:spPr>
            <a:xfrm rot="16200000" flipH="1">
              <a:off x="4860032" y="1016732"/>
              <a:ext cx="12700" cy="2376264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760796" y="23243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01" name="Группа 100"/>
          <p:cNvGrpSpPr/>
          <p:nvPr/>
        </p:nvGrpSpPr>
        <p:grpSpPr>
          <a:xfrm>
            <a:off x="2778237" y="1650866"/>
            <a:ext cx="641635" cy="369332"/>
            <a:chOff x="4397940" y="1519921"/>
            <a:chExt cx="641635" cy="369332"/>
          </a:xfrm>
        </p:grpSpPr>
        <p:cxnSp>
          <p:nvCxnSpPr>
            <p:cNvPr id="102" name="Скругленная соединительная линия 101"/>
            <p:cNvCxnSpPr>
              <a:stCxn id="11" idx="6"/>
              <a:endCxn id="51" idx="2"/>
            </p:cNvCxnSpPr>
            <p:nvPr/>
          </p:nvCxnSpPr>
          <p:spPr>
            <a:xfrm>
              <a:off x="4397940" y="1821891"/>
              <a:ext cx="641635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570931" y="15199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06" name="Группа 105"/>
          <p:cNvGrpSpPr/>
          <p:nvPr/>
        </p:nvGrpSpPr>
        <p:grpSpPr>
          <a:xfrm>
            <a:off x="2704421" y="1952836"/>
            <a:ext cx="715452" cy="753247"/>
            <a:chOff x="4049001" y="1877653"/>
            <a:chExt cx="715452" cy="753247"/>
          </a:xfrm>
        </p:grpSpPr>
        <p:cxnSp>
          <p:nvCxnSpPr>
            <p:cNvPr id="107" name="Скругленная соединительная линия 106"/>
            <p:cNvCxnSpPr>
              <a:stCxn id="14" idx="7"/>
              <a:endCxn id="51" idx="2"/>
            </p:cNvCxnSpPr>
            <p:nvPr/>
          </p:nvCxnSpPr>
          <p:spPr>
            <a:xfrm rot="5400000" flipH="1" flipV="1">
              <a:off x="4030103" y="1896551"/>
              <a:ext cx="753247" cy="71545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189922" y="20583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11" name="Группа 110"/>
          <p:cNvGrpSpPr/>
          <p:nvPr/>
        </p:nvGrpSpPr>
        <p:grpSpPr>
          <a:xfrm>
            <a:off x="2697983" y="2131047"/>
            <a:ext cx="795706" cy="1657994"/>
            <a:chOff x="3380048" y="1605568"/>
            <a:chExt cx="795706" cy="1657994"/>
          </a:xfrm>
        </p:grpSpPr>
        <p:cxnSp>
          <p:nvCxnSpPr>
            <p:cNvPr id="112" name="Скругленная соединительная линия 111"/>
            <p:cNvCxnSpPr>
              <a:endCxn id="51" idx="3"/>
            </p:cNvCxnSpPr>
            <p:nvPr/>
          </p:nvCxnSpPr>
          <p:spPr>
            <a:xfrm rot="5400000" flipH="1" flipV="1">
              <a:off x="2948904" y="2036712"/>
              <a:ext cx="1657994" cy="79570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633293" y="21107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16" name="Группа 115"/>
          <p:cNvGrpSpPr/>
          <p:nvPr/>
        </p:nvGrpSpPr>
        <p:grpSpPr>
          <a:xfrm>
            <a:off x="3671900" y="1768170"/>
            <a:ext cx="3312368" cy="1022050"/>
            <a:chOff x="3519500" y="1615770"/>
            <a:chExt cx="3312368" cy="1022050"/>
          </a:xfrm>
        </p:grpSpPr>
        <p:cxnSp>
          <p:nvCxnSpPr>
            <p:cNvPr id="117" name="Скругленная соединительная линия 116"/>
            <p:cNvCxnSpPr>
              <a:stCxn id="51" idx="4"/>
              <a:endCxn id="60" idx="4"/>
            </p:cNvCxnSpPr>
            <p:nvPr/>
          </p:nvCxnSpPr>
          <p:spPr>
            <a:xfrm rot="5400000" flipH="1" flipV="1">
              <a:off x="4957337" y="177933"/>
              <a:ext cx="436694" cy="3312368"/>
            </a:xfrm>
            <a:prstGeom prst="curvedConnector3">
              <a:avLst>
                <a:gd name="adj1" fmla="val -113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094085" y="226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23" name="Группа 122"/>
          <p:cNvGrpSpPr/>
          <p:nvPr/>
        </p:nvGrpSpPr>
        <p:grpSpPr>
          <a:xfrm>
            <a:off x="2845342" y="2204864"/>
            <a:ext cx="826558" cy="2772308"/>
            <a:chOff x="3270678" y="1340873"/>
            <a:chExt cx="826558" cy="2772308"/>
          </a:xfrm>
        </p:grpSpPr>
        <p:cxnSp>
          <p:nvCxnSpPr>
            <p:cNvPr id="124" name="Скругленная соединительная линия 123"/>
            <p:cNvCxnSpPr>
              <a:stCxn id="21" idx="3"/>
              <a:endCxn id="51" idx="4"/>
            </p:cNvCxnSpPr>
            <p:nvPr/>
          </p:nvCxnSpPr>
          <p:spPr>
            <a:xfrm flipV="1">
              <a:off x="3270678" y="1340873"/>
              <a:ext cx="826558" cy="2772308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487482" y="3374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28" name="Группа 127"/>
          <p:cNvGrpSpPr/>
          <p:nvPr/>
        </p:nvGrpSpPr>
        <p:grpSpPr>
          <a:xfrm>
            <a:off x="5076056" y="1900521"/>
            <a:ext cx="720080" cy="369332"/>
            <a:chOff x="4529873" y="2115895"/>
            <a:chExt cx="720080" cy="369332"/>
          </a:xfrm>
        </p:grpSpPr>
        <p:cxnSp>
          <p:nvCxnSpPr>
            <p:cNvPr id="129" name="Скругленная соединительная линия 128"/>
            <p:cNvCxnSpPr>
              <a:stCxn id="54" idx="6"/>
              <a:endCxn id="57" idx="2"/>
            </p:cNvCxnSpPr>
            <p:nvPr/>
          </p:nvCxnSpPr>
          <p:spPr>
            <a:xfrm>
              <a:off x="4529873" y="2168210"/>
              <a:ext cx="720080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736919" y="21158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33" name="Группа 132"/>
          <p:cNvGrpSpPr/>
          <p:nvPr/>
        </p:nvGrpSpPr>
        <p:grpSpPr>
          <a:xfrm>
            <a:off x="2710769" y="1348529"/>
            <a:ext cx="1941397" cy="432447"/>
            <a:chOff x="3610782" y="1863079"/>
            <a:chExt cx="1941397" cy="432447"/>
          </a:xfrm>
        </p:grpSpPr>
        <p:cxnSp>
          <p:nvCxnSpPr>
            <p:cNvPr id="134" name="Скругленная соединительная линия 133"/>
            <p:cNvCxnSpPr>
              <a:stCxn id="11" idx="7"/>
              <a:endCxn id="54" idx="1"/>
            </p:cNvCxnSpPr>
            <p:nvPr/>
          </p:nvCxnSpPr>
          <p:spPr>
            <a:xfrm rot="5400000" flipH="1" flipV="1">
              <a:off x="4575131" y="1318477"/>
              <a:ext cx="12700" cy="1941397"/>
            </a:xfrm>
            <a:prstGeom prst="curvedConnector3">
              <a:avLst>
                <a:gd name="adj1" fmla="val 117493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314130" y="18630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39" name="Группа 138"/>
          <p:cNvGrpSpPr/>
          <p:nvPr/>
        </p:nvGrpSpPr>
        <p:grpSpPr>
          <a:xfrm>
            <a:off x="2771800" y="1952836"/>
            <a:ext cx="1800200" cy="2016224"/>
            <a:chOff x="2801167" y="674118"/>
            <a:chExt cx="1800200" cy="2016224"/>
          </a:xfrm>
        </p:grpSpPr>
        <p:cxnSp>
          <p:nvCxnSpPr>
            <p:cNvPr id="140" name="Скругленная соединительная линия 139"/>
            <p:cNvCxnSpPr>
              <a:stCxn id="17" idx="6"/>
              <a:endCxn id="54" idx="2"/>
            </p:cNvCxnSpPr>
            <p:nvPr/>
          </p:nvCxnSpPr>
          <p:spPr>
            <a:xfrm flipV="1">
              <a:off x="2801167" y="674118"/>
              <a:ext cx="1800200" cy="2016224"/>
            </a:xfrm>
            <a:prstGeom prst="curvedConnector3">
              <a:avLst>
                <a:gd name="adj1" fmla="val 526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2971256" y="2312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867791" y="2131047"/>
            <a:ext cx="1778026" cy="3782229"/>
            <a:chOff x="2719234" y="972569"/>
            <a:chExt cx="1778026" cy="3782229"/>
          </a:xfrm>
        </p:grpSpPr>
        <p:cxnSp>
          <p:nvCxnSpPr>
            <p:cNvPr id="147" name="Скругленная соединительная линия 146"/>
            <p:cNvCxnSpPr>
              <a:stCxn id="24" idx="3"/>
              <a:endCxn id="54" idx="3"/>
            </p:cNvCxnSpPr>
            <p:nvPr/>
          </p:nvCxnSpPr>
          <p:spPr>
            <a:xfrm flipV="1">
              <a:off x="2719234" y="972569"/>
              <a:ext cx="1778026" cy="3782229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3028767" y="42482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51" name="Группа 150"/>
          <p:cNvGrpSpPr/>
          <p:nvPr/>
        </p:nvGrpSpPr>
        <p:grpSpPr>
          <a:xfrm>
            <a:off x="5002238" y="1393929"/>
            <a:ext cx="2846125" cy="818917"/>
            <a:chOff x="3604432" y="303799"/>
            <a:chExt cx="2846125" cy="818917"/>
          </a:xfrm>
        </p:grpSpPr>
        <p:cxnSp>
          <p:nvCxnSpPr>
            <p:cNvPr id="152" name="Скругленная соединительная линия 151"/>
            <p:cNvCxnSpPr>
              <a:stCxn id="54" idx="5"/>
              <a:endCxn id="63" idx="4"/>
            </p:cNvCxnSpPr>
            <p:nvPr/>
          </p:nvCxnSpPr>
          <p:spPr>
            <a:xfrm rot="5400000" flipH="1" flipV="1">
              <a:off x="4658936" y="-750705"/>
              <a:ext cx="737118" cy="2846125"/>
            </a:xfrm>
            <a:prstGeom prst="curvedConnector3">
              <a:avLst>
                <a:gd name="adj1" fmla="val -4102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5795013" y="7533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56" name="Группа 155"/>
          <p:cNvGrpSpPr/>
          <p:nvPr/>
        </p:nvGrpSpPr>
        <p:grpSpPr>
          <a:xfrm>
            <a:off x="2526209" y="520541"/>
            <a:ext cx="3343744" cy="1254083"/>
            <a:chOff x="984387" y="-908826"/>
            <a:chExt cx="3343744" cy="1254083"/>
          </a:xfrm>
        </p:grpSpPr>
        <p:cxnSp>
          <p:nvCxnSpPr>
            <p:cNvPr id="157" name="Скругленная соединительная линия 156"/>
            <p:cNvCxnSpPr>
              <a:stCxn id="11" idx="0"/>
              <a:endCxn id="57" idx="1"/>
            </p:cNvCxnSpPr>
            <p:nvPr/>
          </p:nvCxnSpPr>
          <p:spPr>
            <a:xfrm rot="16200000" flipH="1">
              <a:off x="2619350" y="-1363523"/>
              <a:ext cx="73817" cy="3343744"/>
            </a:xfrm>
            <a:prstGeom prst="curvedConnector3">
              <a:avLst>
                <a:gd name="adj1" fmla="val -122414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2469929" y="-9088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62" name="Группа 161"/>
          <p:cNvGrpSpPr/>
          <p:nvPr/>
        </p:nvGrpSpPr>
        <p:grpSpPr>
          <a:xfrm>
            <a:off x="2704420" y="2204864"/>
            <a:ext cx="3343744" cy="1257918"/>
            <a:chOff x="2073013" y="864513"/>
            <a:chExt cx="3343744" cy="1257918"/>
          </a:xfrm>
        </p:grpSpPr>
        <p:cxnSp>
          <p:nvCxnSpPr>
            <p:cNvPr id="163" name="Скругленная соединительная линия 162"/>
            <p:cNvCxnSpPr>
              <a:stCxn id="14" idx="5"/>
              <a:endCxn id="57" idx="4"/>
            </p:cNvCxnSpPr>
            <p:nvPr/>
          </p:nvCxnSpPr>
          <p:spPr>
            <a:xfrm rot="5400000" flipH="1" flipV="1">
              <a:off x="3316064" y="-378538"/>
              <a:ext cx="857641" cy="3343744"/>
            </a:xfrm>
            <a:prstGeom prst="curvedConnector3">
              <a:avLst>
                <a:gd name="adj1" fmla="val -3526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3538626" y="1753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68" name="Группа 167"/>
          <p:cNvGrpSpPr/>
          <p:nvPr/>
        </p:nvGrpSpPr>
        <p:grpSpPr>
          <a:xfrm>
            <a:off x="2845342" y="2204864"/>
            <a:ext cx="3202822" cy="2817604"/>
            <a:chOff x="2147301" y="581796"/>
            <a:chExt cx="3202822" cy="2817604"/>
          </a:xfrm>
        </p:grpSpPr>
        <p:cxnSp>
          <p:nvCxnSpPr>
            <p:cNvPr id="169" name="Скругленная соединительная линия 168"/>
            <p:cNvCxnSpPr>
              <a:stCxn id="21" idx="3"/>
              <a:endCxn id="57" idx="4"/>
            </p:cNvCxnSpPr>
            <p:nvPr/>
          </p:nvCxnSpPr>
          <p:spPr>
            <a:xfrm flipV="1">
              <a:off x="2147301" y="581796"/>
              <a:ext cx="3202822" cy="2772308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2479283" y="3030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74" name="Группа 173"/>
          <p:cNvGrpSpPr/>
          <p:nvPr/>
        </p:nvGrpSpPr>
        <p:grpSpPr>
          <a:xfrm>
            <a:off x="2109706" y="2131046"/>
            <a:ext cx="301686" cy="1838013"/>
            <a:chOff x="135836" y="248129"/>
            <a:chExt cx="301686" cy="1838013"/>
          </a:xfrm>
        </p:grpSpPr>
        <p:cxnSp>
          <p:nvCxnSpPr>
            <p:cNvPr id="175" name="Скругленная соединительная линия 174"/>
            <p:cNvCxnSpPr>
              <a:stCxn id="11" idx="3"/>
              <a:endCxn id="17" idx="2"/>
            </p:cNvCxnSpPr>
            <p:nvPr/>
          </p:nvCxnSpPr>
          <p:spPr>
            <a:xfrm rot="5400000">
              <a:off x="-585005" y="1127009"/>
              <a:ext cx="1838013" cy="80254"/>
            </a:xfrm>
            <a:prstGeom prst="curvedConnector4">
              <a:avLst>
                <a:gd name="adj1" fmla="val 25247"/>
                <a:gd name="adj2" fmla="val 1939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35836" y="3855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81" name="Группа 180"/>
          <p:cNvGrpSpPr/>
          <p:nvPr/>
        </p:nvGrpSpPr>
        <p:grpSpPr>
          <a:xfrm>
            <a:off x="2526208" y="116632"/>
            <a:ext cx="4458059" cy="1584177"/>
            <a:chOff x="619670" y="-1016023"/>
            <a:chExt cx="4458059" cy="1584177"/>
          </a:xfrm>
        </p:grpSpPr>
        <p:cxnSp>
          <p:nvCxnSpPr>
            <p:cNvPr id="182" name="Скругленная соединительная линия 181"/>
            <p:cNvCxnSpPr>
              <a:stCxn id="11" idx="0"/>
              <a:endCxn id="60" idx="0"/>
            </p:cNvCxnSpPr>
            <p:nvPr/>
          </p:nvCxnSpPr>
          <p:spPr>
            <a:xfrm rot="5400000" flipH="1" flipV="1">
              <a:off x="2630353" y="-1879223"/>
              <a:ext cx="436694" cy="4458059"/>
            </a:xfrm>
            <a:prstGeom prst="curvedConnector3">
              <a:avLst>
                <a:gd name="adj1" fmla="val 2970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658158" y="-10160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91" name="Группа 190"/>
          <p:cNvGrpSpPr/>
          <p:nvPr/>
        </p:nvGrpSpPr>
        <p:grpSpPr>
          <a:xfrm>
            <a:off x="1843266" y="1952836"/>
            <a:ext cx="467955" cy="3024649"/>
            <a:chOff x="686024" y="47687"/>
            <a:chExt cx="467955" cy="3024649"/>
          </a:xfrm>
        </p:grpSpPr>
        <p:cxnSp>
          <p:nvCxnSpPr>
            <p:cNvPr id="192" name="Скругленная соединительная линия 191"/>
            <p:cNvCxnSpPr>
              <a:stCxn id="11" idx="2"/>
              <a:endCxn id="21" idx="1"/>
            </p:cNvCxnSpPr>
            <p:nvPr/>
          </p:nvCxnSpPr>
          <p:spPr>
            <a:xfrm rot="10800000" flipH="1" flipV="1">
              <a:off x="1116939" y="47687"/>
              <a:ext cx="37040" cy="3024336"/>
            </a:xfrm>
            <a:prstGeom prst="curvedConnector3">
              <a:avLst>
                <a:gd name="adj1" fmla="val -147022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686024" y="27030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98" name="Группа 197"/>
          <p:cNvGrpSpPr/>
          <p:nvPr/>
        </p:nvGrpSpPr>
        <p:grpSpPr>
          <a:xfrm>
            <a:off x="2299057" y="3136323"/>
            <a:ext cx="301686" cy="580710"/>
            <a:chOff x="615864" y="832067"/>
            <a:chExt cx="301686" cy="580710"/>
          </a:xfrm>
        </p:grpSpPr>
        <p:cxnSp>
          <p:nvCxnSpPr>
            <p:cNvPr id="199" name="Скругленная соединительная линия 198"/>
            <p:cNvCxnSpPr>
              <a:stCxn id="14" idx="4"/>
              <a:endCxn id="17" idx="0"/>
            </p:cNvCxnSpPr>
            <p:nvPr/>
          </p:nvCxnSpPr>
          <p:spPr>
            <a:xfrm rot="5400000">
              <a:off x="549443" y="1119203"/>
              <a:ext cx="580710" cy="64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615864" y="986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203" name="Группа 202"/>
          <p:cNvGrpSpPr/>
          <p:nvPr/>
        </p:nvGrpSpPr>
        <p:grpSpPr>
          <a:xfrm>
            <a:off x="2526209" y="3136322"/>
            <a:ext cx="464051" cy="2776954"/>
            <a:chOff x="773616" y="581822"/>
            <a:chExt cx="464051" cy="2776954"/>
          </a:xfrm>
        </p:grpSpPr>
        <p:cxnSp>
          <p:nvCxnSpPr>
            <p:cNvPr id="204" name="Скругленная соединительная линия 203"/>
            <p:cNvCxnSpPr>
              <a:stCxn id="14" idx="4"/>
              <a:endCxn id="24" idx="3"/>
            </p:cNvCxnSpPr>
            <p:nvPr/>
          </p:nvCxnSpPr>
          <p:spPr>
            <a:xfrm rot="16200000" flipH="1">
              <a:off x="-444070" y="1799508"/>
              <a:ext cx="2776954" cy="341582"/>
            </a:xfrm>
            <a:prstGeom prst="curvedConnector4">
              <a:avLst>
                <a:gd name="adj1" fmla="val 21505"/>
                <a:gd name="adj2" fmla="val 16692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935981" y="9082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211" name="Группа 210"/>
          <p:cNvGrpSpPr/>
          <p:nvPr/>
        </p:nvGrpSpPr>
        <p:grpSpPr>
          <a:xfrm>
            <a:off x="2296615" y="4227438"/>
            <a:ext cx="301686" cy="504056"/>
            <a:chOff x="1219627" y="1284402"/>
            <a:chExt cx="301686" cy="504056"/>
          </a:xfrm>
        </p:grpSpPr>
        <p:cxnSp>
          <p:nvCxnSpPr>
            <p:cNvPr id="212" name="Скругленная соединительная линия 211"/>
            <p:cNvCxnSpPr>
              <a:stCxn id="17" idx="4"/>
              <a:endCxn id="20" idx="0"/>
            </p:cNvCxnSpPr>
            <p:nvPr/>
          </p:nvCxnSpPr>
          <p:spPr>
            <a:xfrm rot="5400000">
              <a:off x="1190756" y="1530080"/>
              <a:ext cx="504056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1219627" y="13517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216" name="Группа 215"/>
          <p:cNvGrpSpPr/>
          <p:nvPr/>
        </p:nvGrpSpPr>
        <p:grpSpPr>
          <a:xfrm>
            <a:off x="2845342" y="1768170"/>
            <a:ext cx="4138926" cy="3209002"/>
            <a:chOff x="1051492" y="206695"/>
            <a:chExt cx="4138926" cy="3209002"/>
          </a:xfrm>
        </p:grpSpPr>
        <p:cxnSp>
          <p:nvCxnSpPr>
            <p:cNvPr id="217" name="Скругленная соединительная линия 216"/>
            <p:cNvCxnSpPr>
              <a:stCxn id="21" idx="3"/>
              <a:endCxn id="60" idx="4"/>
            </p:cNvCxnSpPr>
            <p:nvPr/>
          </p:nvCxnSpPr>
          <p:spPr>
            <a:xfrm flipV="1">
              <a:off x="1051492" y="206695"/>
              <a:ext cx="4138926" cy="320900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4262161" y="16265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224" name="Группа 223"/>
          <p:cNvGrpSpPr/>
          <p:nvPr/>
        </p:nvGrpSpPr>
        <p:grpSpPr>
          <a:xfrm>
            <a:off x="2470114" y="5229200"/>
            <a:ext cx="301686" cy="432048"/>
            <a:chOff x="1278240" y="2607338"/>
            <a:chExt cx="301686" cy="432048"/>
          </a:xfrm>
        </p:grpSpPr>
        <p:cxnSp>
          <p:nvCxnSpPr>
            <p:cNvPr id="225" name="Скругленная соединительная линия 224"/>
            <p:cNvCxnSpPr>
              <a:stCxn id="20" idx="4"/>
              <a:endCxn id="23" idx="0"/>
            </p:cNvCxnSpPr>
            <p:nvPr/>
          </p:nvCxnSpPr>
          <p:spPr>
            <a:xfrm rot="16200000" flipH="1">
              <a:off x="1123098" y="2812137"/>
              <a:ext cx="432048" cy="2244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1278240" y="2638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229" name="Группа 228"/>
          <p:cNvGrpSpPr/>
          <p:nvPr/>
        </p:nvGrpSpPr>
        <p:grpSpPr>
          <a:xfrm>
            <a:off x="2867791" y="1393929"/>
            <a:ext cx="4980573" cy="4519347"/>
            <a:chOff x="1678162" y="-1297555"/>
            <a:chExt cx="4980573" cy="4519347"/>
          </a:xfrm>
        </p:grpSpPr>
        <p:cxnSp>
          <p:nvCxnSpPr>
            <p:cNvPr id="230" name="Скругленная соединительная линия 229"/>
            <p:cNvCxnSpPr>
              <a:stCxn id="24" idx="3"/>
              <a:endCxn id="63" idx="4"/>
            </p:cNvCxnSpPr>
            <p:nvPr/>
          </p:nvCxnSpPr>
          <p:spPr>
            <a:xfrm flipV="1">
              <a:off x="1678162" y="-1297555"/>
              <a:ext cx="4980573" cy="4519347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4529481" y="18489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cxnSp>
        <p:nvCxnSpPr>
          <p:cNvPr id="3" name="Прямая соединительная линия 2"/>
          <p:cNvCxnSpPr/>
          <p:nvPr/>
        </p:nvCxnSpPr>
        <p:spPr>
          <a:xfrm>
            <a:off x="1341948" y="1401038"/>
            <a:ext cx="0" cy="3209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957946" y="421819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</a:t>
            </a:r>
            <a:r>
              <a:rPr lang="ru-RU" baseline="-25000" dirty="0"/>
              <a:t>1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377876" y="3244334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</a:t>
            </a:r>
            <a:r>
              <a:rPr lang="ru-RU" baseline="-25000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70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54356" y="2131046"/>
            <a:ext cx="1005276" cy="1005276"/>
            <a:chOff x="3563888" y="332656"/>
            <a:chExt cx="504056" cy="504056"/>
          </a:xfrm>
        </p:grpSpPr>
        <p:sp>
          <p:nvSpPr>
            <p:cNvPr id="5" name="Овал 4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07365" y="361406"/>
              <a:ext cx="436604" cy="462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e1, e5, </a:t>
              </a:r>
            </a:p>
            <a:p>
              <a:r>
                <a:rPr lang="en-US" dirty="0" smtClean="0"/>
                <a:t>e7, e8,</a:t>
              </a:r>
            </a:p>
            <a:p>
              <a:r>
                <a:rPr lang="en-US" dirty="0" smtClean="0"/>
                <a:t>e11</a:t>
              </a:r>
              <a:endParaRPr lang="ru-RU" dirty="0"/>
            </a:p>
          </p:txBody>
        </p:sp>
      </p:grpSp>
      <p:sp>
        <p:nvSpPr>
          <p:cNvPr id="8" name="Овал 7"/>
          <p:cNvSpPr/>
          <p:nvPr/>
        </p:nvSpPr>
        <p:spPr>
          <a:xfrm flipH="1" flipV="1">
            <a:off x="674970" y="2087786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2274181" y="1700808"/>
            <a:ext cx="504056" cy="504056"/>
            <a:chOff x="3563888" y="332656"/>
            <a:chExt cx="504056" cy="504056"/>
          </a:xfrm>
        </p:grpSpPr>
        <p:sp>
          <p:nvSpPr>
            <p:cNvPr id="11" name="Овал 1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e6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274181" y="2632266"/>
            <a:ext cx="504056" cy="504056"/>
            <a:chOff x="3563888" y="332656"/>
            <a:chExt cx="504056" cy="504056"/>
          </a:xfrm>
        </p:grpSpPr>
        <p:sp>
          <p:nvSpPr>
            <p:cNvPr id="14" name="Овал 1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e7</a:t>
              </a:r>
              <a:endParaRPr lang="ru-RU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267744" y="3717032"/>
            <a:ext cx="504056" cy="504056"/>
            <a:chOff x="3563888" y="332656"/>
            <a:chExt cx="504056" cy="504056"/>
          </a:xfrm>
        </p:grpSpPr>
        <p:sp>
          <p:nvSpPr>
            <p:cNvPr id="17" name="Овал 1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e8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2267744" y="4725144"/>
            <a:ext cx="577598" cy="504056"/>
            <a:chOff x="3563888" y="332656"/>
            <a:chExt cx="577598" cy="504056"/>
          </a:xfrm>
        </p:grpSpPr>
        <p:sp>
          <p:nvSpPr>
            <p:cNvPr id="20" name="Овал 1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e10</a:t>
              </a:r>
              <a:endParaRPr lang="ru-RU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606290" y="3101982"/>
            <a:ext cx="68680" cy="68680"/>
            <a:chOff x="3563888" y="332656"/>
            <a:chExt cx="504056" cy="504056"/>
          </a:xfrm>
        </p:grpSpPr>
        <p:sp>
          <p:nvSpPr>
            <p:cNvPr id="23" name="Овал 2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7365" y="40001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/>
            </a:p>
          </p:txBody>
        </p:sp>
      </p:grpSp>
      <p:grpSp>
        <p:nvGrpSpPr>
          <p:cNvPr id="83" name="Группа 82"/>
          <p:cNvGrpSpPr/>
          <p:nvPr/>
        </p:nvGrpSpPr>
        <p:grpSpPr>
          <a:xfrm>
            <a:off x="1259632" y="2506004"/>
            <a:ext cx="1014549" cy="378290"/>
            <a:chOff x="1259632" y="2506004"/>
            <a:chExt cx="1014549" cy="378290"/>
          </a:xfrm>
        </p:grpSpPr>
        <p:cxnSp>
          <p:nvCxnSpPr>
            <p:cNvPr id="32" name="Прямая соединительная линия 31"/>
            <p:cNvCxnSpPr>
              <a:stCxn id="5" idx="6"/>
              <a:endCxn id="14" idx="2"/>
            </p:cNvCxnSpPr>
            <p:nvPr/>
          </p:nvCxnSpPr>
          <p:spPr>
            <a:xfrm>
              <a:off x="1259632" y="2633684"/>
              <a:ext cx="1014549" cy="250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875926" y="25060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4" name="Группа 83"/>
          <p:cNvGrpSpPr/>
          <p:nvPr/>
        </p:nvGrpSpPr>
        <p:grpSpPr>
          <a:xfrm>
            <a:off x="1112413" y="2989103"/>
            <a:ext cx="1155331" cy="979957"/>
            <a:chOff x="1112413" y="2989103"/>
            <a:chExt cx="1155331" cy="979957"/>
          </a:xfrm>
        </p:grpSpPr>
        <p:cxnSp>
          <p:nvCxnSpPr>
            <p:cNvPr id="35" name="Прямая соединительная линия 34"/>
            <p:cNvCxnSpPr>
              <a:stCxn id="5" idx="5"/>
              <a:endCxn id="17" idx="2"/>
            </p:cNvCxnSpPr>
            <p:nvPr/>
          </p:nvCxnSpPr>
          <p:spPr>
            <a:xfrm>
              <a:off x="1112413" y="2989103"/>
              <a:ext cx="1155331" cy="979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877622" y="3415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2" name="Группа 81"/>
          <p:cNvGrpSpPr/>
          <p:nvPr/>
        </p:nvGrpSpPr>
        <p:grpSpPr>
          <a:xfrm>
            <a:off x="1112413" y="1952836"/>
            <a:ext cx="1161768" cy="430343"/>
            <a:chOff x="1112413" y="1952836"/>
            <a:chExt cx="1161768" cy="430343"/>
          </a:xfrm>
        </p:grpSpPr>
        <p:cxnSp>
          <p:nvCxnSpPr>
            <p:cNvPr id="29" name="Прямая соединительная линия 28"/>
            <p:cNvCxnSpPr>
              <a:stCxn id="5" idx="7"/>
              <a:endCxn id="11" idx="2"/>
            </p:cNvCxnSpPr>
            <p:nvPr/>
          </p:nvCxnSpPr>
          <p:spPr>
            <a:xfrm flipV="1">
              <a:off x="1112413" y="1952836"/>
              <a:ext cx="1161768" cy="3254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580341" y="20138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85" name="Группа 84"/>
          <p:cNvGrpSpPr/>
          <p:nvPr/>
        </p:nvGrpSpPr>
        <p:grpSpPr>
          <a:xfrm>
            <a:off x="1112413" y="2989103"/>
            <a:ext cx="1155331" cy="1988069"/>
            <a:chOff x="1112413" y="2989103"/>
            <a:chExt cx="1155331" cy="1988069"/>
          </a:xfrm>
        </p:grpSpPr>
        <p:cxnSp>
          <p:nvCxnSpPr>
            <p:cNvPr id="38" name="Прямая соединительная линия 37"/>
            <p:cNvCxnSpPr>
              <a:stCxn id="5" idx="5"/>
              <a:endCxn id="20" idx="2"/>
            </p:cNvCxnSpPr>
            <p:nvPr/>
          </p:nvCxnSpPr>
          <p:spPr>
            <a:xfrm>
              <a:off x="1112413" y="2989103"/>
              <a:ext cx="1155331" cy="19880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950584" y="4340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3419872" y="1700808"/>
            <a:ext cx="504056" cy="504056"/>
            <a:chOff x="3563888" y="332656"/>
            <a:chExt cx="504056" cy="504056"/>
          </a:xfrm>
        </p:grpSpPr>
        <p:sp>
          <p:nvSpPr>
            <p:cNvPr id="51" name="Овал 5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2</a:t>
              </a:r>
              <a:endParaRPr lang="ru-RU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4572000" y="1700808"/>
            <a:ext cx="504056" cy="504056"/>
            <a:chOff x="3563888" y="332656"/>
            <a:chExt cx="504056" cy="504056"/>
          </a:xfrm>
        </p:grpSpPr>
        <p:sp>
          <p:nvSpPr>
            <p:cNvPr id="54" name="Овал 5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3</a:t>
              </a:r>
              <a:endParaRPr lang="ru-RU" dirty="0"/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796136" y="1700808"/>
            <a:ext cx="504056" cy="504056"/>
            <a:chOff x="3563888" y="332656"/>
            <a:chExt cx="504056" cy="504056"/>
          </a:xfrm>
        </p:grpSpPr>
        <p:sp>
          <p:nvSpPr>
            <p:cNvPr id="57" name="Овал 5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4</a:t>
              </a:r>
              <a:endParaRPr lang="ru-RU" dirty="0"/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6732240" y="1264114"/>
            <a:ext cx="504056" cy="504056"/>
            <a:chOff x="3563888" y="332656"/>
            <a:chExt cx="504056" cy="504056"/>
          </a:xfrm>
        </p:grpSpPr>
        <p:sp>
          <p:nvSpPr>
            <p:cNvPr id="60" name="Овал 5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e9</a:t>
              </a:r>
              <a:endParaRPr lang="ru-RU" dirty="0"/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7596336" y="889873"/>
            <a:ext cx="577598" cy="504056"/>
            <a:chOff x="3563888" y="332656"/>
            <a:chExt cx="577598" cy="504056"/>
          </a:xfrm>
        </p:grpSpPr>
        <p:sp>
          <p:nvSpPr>
            <p:cNvPr id="63" name="Овал 6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e12</a:t>
              </a:r>
              <a:endParaRPr lang="ru-RU" dirty="0"/>
            </a:p>
          </p:txBody>
        </p:sp>
      </p:grpSp>
      <p:grpSp>
        <p:nvGrpSpPr>
          <p:cNvPr id="80" name="Группа 79"/>
          <p:cNvGrpSpPr/>
          <p:nvPr/>
        </p:nvGrpSpPr>
        <p:grpSpPr>
          <a:xfrm>
            <a:off x="681665" y="1252969"/>
            <a:ext cx="2812024" cy="841512"/>
            <a:chOff x="681665" y="1252969"/>
            <a:chExt cx="2812024" cy="841512"/>
          </a:xfrm>
        </p:grpSpPr>
        <p:cxnSp>
          <p:nvCxnSpPr>
            <p:cNvPr id="65" name="Прямая соединительная линия 64"/>
            <p:cNvCxnSpPr>
              <a:stCxn id="51" idx="1"/>
              <a:endCxn id="8" idx="5"/>
            </p:cNvCxnSpPr>
            <p:nvPr/>
          </p:nvCxnSpPr>
          <p:spPr>
            <a:xfrm flipH="1">
              <a:off x="681665" y="1774625"/>
              <a:ext cx="2812024" cy="319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095836" y="12529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681665" y="1264683"/>
            <a:ext cx="3964152" cy="829798"/>
            <a:chOff x="681665" y="1264683"/>
            <a:chExt cx="3964152" cy="829798"/>
          </a:xfrm>
        </p:grpSpPr>
        <p:cxnSp>
          <p:nvCxnSpPr>
            <p:cNvPr id="70" name="Прямая соединительная линия 69"/>
            <p:cNvCxnSpPr>
              <a:stCxn id="54" idx="1"/>
              <a:endCxn id="8" idx="5"/>
            </p:cNvCxnSpPr>
            <p:nvPr/>
          </p:nvCxnSpPr>
          <p:spPr>
            <a:xfrm flipH="1">
              <a:off x="681665" y="1774625"/>
              <a:ext cx="3964152" cy="319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60908" y="12646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674970" y="1348529"/>
            <a:ext cx="5194983" cy="762116"/>
            <a:chOff x="-622983" y="1454688"/>
            <a:chExt cx="5194983" cy="762116"/>
          </a:xfrm>
        </p:grpSpPr>
        <p:cxnSp>
          <p:nvCxnSpPr>
            <p:cNvPr id="76" name="Прямая соединительная линия 75"/>
            <p:cNvCxnSpPr>
              <a:stCxn id="57" idx="1"/>
              <a:endCxn id="8" idx="6"/>
            </p:cNvCxnSpPr>
            <p:nvPr/>
          </p:nvCxnSpPr>
          <p:spPr>
            <a:xfrm flipH="1">
              <a:off x="-622983" y="1880784"/>
              <a:ext cx="5194983" cy="336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915545" y="1454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87" name="Группа 86"/>
          <p:cNvGrpSpPr/>
          <p:nvPr/>
        </p:nvGrpSpPr>
        <p:grpSpPr>
          <a:xfrm>
            <a:off x="674970" y="1026461"/>
            <a:ext cx="6057270" cy="1084184"/>
            <a:chOff x="-1097862" y="1430502"/>
            <a:chExt cx="6057270" cy="1084184"/>
          </a:xfrm>
        </p:grpSpPr>
        <p:cxnSp>
          <p:nvCxnSpPr>
            <p:cNvPr id="88" name="Прямая соединительная линия 87"/>
            <p:cNvCxnSpPr>
              <a:stCxn id="60" idx="2"/>
              <a:endCxn id="8" idx="6"/>
            </p:cNvCxnSpPr>
            <p:nvPr/>
          </p:nvCxnSpPr>
          <p:spPr>
            <a:xfrm flipH="1">
              <a:off x="-1097862" y="1920183"/>
              <a:ext cx="6057270" cy="594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066388" y="14305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92" name="Группа 91"/>
          <p:cNvGrpSpPr/>
          <p:nvPr/>
        </p:nvGrpSpPr>
        <p:grpSpPr>
          <a:xfrm>
            <a:off x="674970" y="656074"/>
            <a:ext cx="6995183" cy="1454571"/>
            <a:chOff x="-2068414" y="1317570"/>
            <a:chExt cx="6995183" cy="1454571"/>
          </a:xfrm>
        </p:grpSpPr>
        <p:cxnSp>
          <p:nvCxnSpPr>
            <p:cNvPr id="93" name="Прямая соединительная линия 92"/>
            <p:cNvCxnSpPr>
              <a:stCxn id="63" idx="1"/>
              <a:endCxn id="8" idx="6"/>
            </p:cNvCxnSpPr>
            <p:nvPr/>
          </p:nvCxnSpPr>
          <p:spPr>
            <a:xfrm flipH="1">
              <a:off x="-2068414" y="1625186"/>
              <a:ext cx="6995183" cy="11469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140067" y="13175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00" name="Группа 99"/>
          <p:cNvGrpSpPr/>
          <p:nvPr/>
        </p:nvGrpSpPr>
        <p:grpSpPr>
          <a:xfrm>
            <a:off x="3678250" y="2198514"/>
            <a:ext cx="2376264" cy="495193"/>
            <a:chOff x="3678250" y="2198514"/>
            <a:chExt cx="2376264" cy="495193"/>
          </a:xfrm>
        </p:grpSpPr>
        <p:cxnSp>
          <p:nvCxnSpPr>
            <p:cNvPr id="98" name="Скругленная соединительная линия 97"/>
            <p:cNvCxnSpPr>
              <a:stCxn id="51" idx="4"/>
              <a:endCxn id="57" idx="4"/>
            </p:cNvCxnSpPr>
            <p:nvPr/>
          </p:nvCxnSpPr>
          <p:spPr>
            <a:xfrm rot="16200000" flipH="1">
              <a:off x="4860032" y="1016732"/>
              <a:ext cx="12700" cy="2376264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760796" y="23243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01" name="Группа 100"/>
          <p:cNvGrpSpPr/>
          <p:nvPr/>
        </p:nvGrpSpPr>
        <p:grpSpPr>
          <a:xfrm>
            <a:off x="2778237" y="1650866"/>
            <a:ext cx="641635" cy="369332"/>
            <a:chOff x="4397940" y="1519921"/>
            <a:chExt cx="641635" cy="369332"/>
          </a:xfrm>
        </p:grpSpPr>
        <p:cxnSp>
          <p:nvCxnSpPr>
            <p:cNvPr id="102" name="Скругленная соединительная линия 101"/>
            <p:cNvCxnSpPr>
              <a:stCxn id="11" idx="6"/>
              <a:endCxn id="51" idx="2"/>
            </p:cNvCxnSpPr>
            <p:nvPr/>
          </p:nvCxnSpPr>
          <p:spPr>
            <a:xfrm>
              <a:off x="4397940" y="1821891"/>
              <a:ext cx="641635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570931" y="15199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06" name="Группа 105"/>
          <p:cNvGrpSpPr/>
          <p:nvPr/>
        </p:nvGrpSpPr>
        <p:grpSpPr>
          <a:xfrm>
            <a:off x="2704421" y="1952836"/>
            <a:ext cx="715452" cy="753247"/>
            <a:chOff x="4049001" y="1877653"/>
            <a:chExt cx="715452" cy="753247"/>
          </a:xfrm>
        </p:grpSpPr>
        <p:cxnSp>
          <p:nvCxnSpPr>
            <p:cNvPr id="107" name="Скругленная соединительная линия 106"/>
            <p:cNvCxnSpPr>
              <a:stCxn id="14" idx="7"/>
              <a:endCxn id="51" idx="2"/>
            </p:cNvCxnSpPr>
            <p:nvPr/>
          </p:nvCxnSpPr>
          <p:spPr>
            <a:xfrm rot="5400000" flipH="1" flipV="1">
              <a:off x="4030103" y="1896551"/>
              <a:ext cx="753247" cy="71545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189922" y="20583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11" name="Группа 110"/>
          <p:cNvGrpSpPr/>
          <p:nvPr/>
        </p:nvGrpSpPr>
        <p:grpSpPr>
          <a:xfrm>
            <a:off x="2697983" y="2131047"/>
            <a:ext cx="795706" cy="1657994"/>
            <a:chOff x="3380048" y="1605568"/>
            <a:chExt cx="795706" cy="1657994"/>
          </a:xfrm>
        </p:grpSpPr>
        <p:cxnSp>
          <p:nvCxnSpPr>
            <p:cNvPr id="112" name="Скругленная соединительная линия 111"/>
            <p:cNvCxnSpPr>
              <a:endCxn id="51" idx="3"/>
            </p:cNvCxnSpPr>
            <p:nvPr/>
          </p:nvCxnSpPr>
          <p:spPr>
            <a:xfrm rot="5400000" flipH="1" flipV="1">
              <a:off x="2948904" y="2036712"/>
              <a:ext cx="1657994" cy="79570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633293" y="21107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16" name="Группа 115"/>
          <p:cNvGrpSpPr/>
          <p:nvPr/>
        </p:nvGrpSpPr>
        <p:grpSpPr>
          <a:xfrm>
            <a:off x="3671900" y="1768170"/>
            <a:ext cx="3312368" cy="1022050"/>
            <a:chOff x="3519500" y="1615770"/>
            <a:chExt cx="3312368" cy="1022050"/>
          </a:xfrm>
        </p:grpSpPr>
        <p:cxnSp>
          <p:nvCxnSpPr>
            <p:cNvPr id="117" name="Скругленная соединительная линия 116"/>
            <p:cNvCxnSpPr>
              <a:stCxn id="51" idx="4"/>
              <a:endCxn id="60" idx="4"/>
            </p:cNvCxnSpPr>
            <p:nvPr/>
          </p:nvCxnSpPr>
          <p:spPr>
            <a:xfrm rot="5400000" flipH="1" flipV="1">
              <a:off x="4957337" y="177933"/>
              <a:ext cx="436694" cy="3312368"/>
            </a:xfrm>
            <a:prstGeom prst="curvedConnector3">
              <a:avLst>
                <a:gd name="adj1" fmla="val -113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094085" y="226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23" name="Группа 122"/>
          <p:cNvGrpSpPr/>
          <p:nvPr/>
        </p:nvGrpSpPr>
        <p:grpSpPr>
          <a:xfrm>
            <a:off x="2845342" y="2204864"/>
            <a:ext cx="826558" cy="2772308"/>
            <a:chOff x="3270678" y="1340873"/>
            <a:chExt cx="826558" cy="2772308"/>
          </a:xfrm>
        </p:grpSpPr>
        <p:cxnSp>
          <p:nvCxnSpPr>
            <p:cNvPr id="124" name="Скругленная соединительная линия 123"/>
            <p:cNvCxnSpPr>
              <a:stCxn id="21" idx="3"/>
              <a:endCxn id="51" idx="4"/>
            </p:cNvCxnSpPr>
            <p:nvPr/>
          </p:nvCxnSpPr>
          <p:spPr>
            <a:xfrm flipV="1">
              <a:off x="3270678" y="1340873"/>
              <a:ext cx="826558" cy="2772308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487482" y="3374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28" name="Группа 127"/>
          <p:cNvGrpSpPr/>
          <p:nvPr/>
        </p:nvGrpSpPr>
        <p:grpSpPr>
          <a:xfrm>
            <a:off x="5076056" y="1900521"/>
            <a:ext cx="720080" cy="369332"/>
            <a:chOff x="4529873" y="2115895"/>
            <a:chExt cx="720080" cy="369332"/>
          </a:xfrm>
        </p:grpSpPr>
        <p:cxnSp>
          <p:nvCxnSpPr>
            <p:cNvPr id="129" name="Скругленная соединительная линия 128"/>
            <p:cNvCxnSpPr>
              <a:stCxn id="54" idx="6"/>
              <a:endCxn id="57" idx="2"/>
            </p:cNvCxnSpPr>
            <p:nvPr/>
          </p:nvCxnSpPr>
          <p:spPr>
            <a:xfrm>
              <a:off x="4529873" y="2168210"/>
              <a:ext cx="720080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736919" y="21158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33" name="Группа 132"/>
          <p:cNvGrpSpPr/>
          <p:nvPr/>
        </p:nvGrpSpPr>
        <p:grpSpPr>
          <a:xfrm>
            <a:off x="2710769" y="1348529"/>
            <a:ext cx="1941397" cy="432447"/>
            <a:chOff x="3610782" y="1863079"/>
            <a:chExt cx="1941397" cy="432447"/>
          </a:xfrm>
        </p:grpSpPr>
        <p:cxnSp>
          <p:nvCxnSpPr>
            <p:cNvPr id="134" name="Скругленная соединительная линия 133"/>
            <p:cNvCxnSpPr>
              <a:stCxn id="11" idx="7"/>
              <a:endCxn id="54" idx="1"/>
            </p:cNvCxnSpPr>
            <p:nvPr/>
          </p:nvCxnSpPr>
          <p:spPr>
            <a:xfrm rot="5400000" flipH="1" flipV="1">
              <a:off x="4575131" y="1318477"/>
              <a:ext cx="12700" cy="1941397"/>
            </a:xfrm>
            <a:prstGeom prst="curvedConnector3">
              <a:avLst>
                <a:gd name="adj1" fmla="val 117493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314130" y="18630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39" name="Группа 138"/>
          <p:cNvGrpSpPr/>
          <p:nvPr/>
        </p:nvGrpSpPr>
        <p:grpSpPr>
          <a:xfrm>
            <a:off x="2771800" y="1952836"/>
            <a:ext cx="1800200" cy="2016224"/>
            <a:chOff x="2801167" y="674118"/>
            <a:chExt cx="1800200" cy="2016224"/>
          </a:xfrm>
        </p:grpSpPr>
        <p:cxnSp>
          <p:nvCxnSpPr>
            <p:cNvPr id="140" name="Скругленная соединительная линия 139"/>
            <p:cNvCxnSpPr>
              <a:stCxn id="17" idx="6"/>
              <a:endCxn id="54" idx="2"/>
            </p:cNvCxnSpPr>
            <p:nvPr/>
          </p:nvCxnSpPr>
          <p:spPr>
            <a:xfrm flipV="1">
              <a:off x="2801167" y="674118"/>
              <a:ext cx="1800200" cy="2016224"/>
            </a:xfrm>
            <a:prstGeom prst="curvedConnector3">
              <a:avLst>
                <a:gd name="adj1" fmla="val 526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2971256" y="2312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637384" y="2131047"/>
            <a:ext cx="4008433" cy="3644999"/>
            <a:chOff x="488827" y="972569"/>
            <a:chExt cx="4008433" cy="3644999"/>
          </a:xfrm>
        </p:grpSpPr>
        <p:cxnSp>
          <p:nvCxnSpPr>
            <p:cNvPr id="147" name="Скругленная соединительная линия 146"/>
            <p:cNvCxnSpPr>
              <a:stCxn id="24" idx="3"/>
              <a:endCxn id="54" idx="3"/>
            </p:cNvCxnSpPr>
            <p:nvPr/>
          </p:nvCxnSpPr>
          <p:spPr>
            <a:xfrm flipV="1">
              <a:off x="488827" y="972569"/>
              <a:ext cx="4008433" cy="1005275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3028767" y="42482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51" name="Группа 150"/>
          <p:cNvGrpSpPr/>
          <p:nvPr/>
        </p:nvGrpSpPr>
        <p:grpSpPr>
          <a:xfrm>
            <a:off x="5002238" y="1393929"/>
            <a:ext cx="2846125" cy="818917"/>
            <a:chOff x="3604432" y="303799"/>
            <a:chExt cx="2846125" cy="818917"/>
          </a:xfrm>
        </p:grpSpPr>
        <p:cxnSp>
          <p:nvCxnSpPr>
            <p:cNvPr id="152" name="Скругленная соединительная линия 151"/>
            <p:cNvCxnSpPr>
              <a:stCxn id="54" idx="5"/>
              <a:endCxn id="63" idx="4"/>
            </p:cNvCxnSpPr>
            <p:nvPr/>
          </p:nvCxnSpPr>
          <p:spPr>
            <a:xfrm rot="5400000" flipH="1" flipV="1">
              <a:off x="4658936" y="-750705"/>
              <a:ext cx="737118" cy="2846125"/>
            </a:xfrm>
            <a:prstGeom prst="curvedConnector3">
              <a:avLst>
                <a:gd name="adj1" fmla="val -4102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5795013" y="7533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56" name="Группа 155"/>
          <p:cNvGrpSpPr/>
          <p:nvPr/>
        </p:nvGrpSpPr>
        <p:grpSpPr>
          <a:xfrm>
            <a:off x="2526209" y="520541"/>
            <a:ext cx="3343744" cy="1254083"/>
            <a:chOff x="984387" y="-908826"/>
            <a:chExt cx="3343744" cy="1254083"/>
          </a:xfrm>
        </p:grpSpPr>
        <p:cxnSp>
          <p:nvCxnSpPr>
            <p:cNvPr id="157" name="Скругленная соединительная линия 156"/>
            <p:cNvCxnSpPr>
              <a:stCxn id="11" idx="0"/>
              <a:endCxn id="57" idx="1"/>
            </p:cNvCxnSpPr>
            <p:nvPr/>
          </p:nvCxnSpPr>
          <p:spPr>
            <a:xfrm rot="16200000" flipH="1">
              <a:off x="2619350" y="-1363523"/>
              <a:ext cx="73817" cy="3343744"/>
            </a:xfrm>
            <a:prstGeom prst="curvedConnector3">
              <a:avLst>
                <a:gd name="adj1" fmla="val -122414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2469929" y="-9088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62" name="Группа 161"/>
          <p:cNvGrpSpPr/>
          <p:nvPr/>
        </p:nvGrpSpPr>
        <p:grpSpPr>
          <a:xfrm>
            <a:off x="2704420" y="2204864"/>
            <a:ext cx="3343744" cy="1257918"/>
            <a:chOff x="2073013" y="864513"/>
            <a:chExt cx="3343744" cy="1257918"/>
          </a:xfrm>
        </p:grpSpPr>
        <p:cxnSp>
          <p:nvCxnSpPr>
            <p:cNvPr id="163" name="Скругленная соединительная линия 162"/>
            <p:cNvCxnSpPr>
              <a:stCxn id="14" idx="5"/>
              <a:endCxn id="57" idx="4"/>
            </p:cNvCxnSpPr>
            <p:nvPr/>
          </p:nvCxnSpPr>
          <p:spPr>
            <a:xfrm rot="5400000" flipH="1" flipV="1">
              <a:off x="3316064" y="-378538"/>
              <a:ext cx="857641" cy="3343744"/>
            </a:xfrm>
            <a:prstGeom prst="curvedConnector3">
              <a:avLst>
                <a:gd name="adj1" fmla="val -3526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3538626" y="1753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68" name="Группа 167"/>
          <p:cNvGrpSpPr/>
          <p:nvPr/>
        </p:nvGrpSpPr>
        <p:grpSpPr>
          <a:xfrm>
            <a:off x="2845342" y="2204864"/>
            <a:ext cx="3202822" cy="2817604"/>
            <a:chOff x="2147301" y="581796"/>
            <a:chExt cx="3202822" cy="2817604"/>
          </a:xfrm>
        </p:grpSpPr>
        <p:cxnSp>
          <p:nvCxnSpPr>
            <p:cNvPr id="169" name="Скругленная соединительная линия 168"/>
            <p:cNvCxnSpPr>
              <a:stCxn id="21" idx="3"/>
              <a:endCxn id="57" idx="4"/>
            </p:cNvCxnSpPr>
            <p:nvPr/>
          </p:nvCxnSpPr>
          <p:spPr>
            <a:xfrm flipV="1">
              <a:off x="2147301" y="581796"/>
              <a:ext cx="3202822" cy="2772308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2479283" y="3030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74" name="Группа 173"/>
          <p:cNvGrpSpPr/>
          <p:nvPr/>
        </p:nvGrpSpPr>
        <p:grpSpPr>
          <a:xfrm>
            <a:off x="2109706" y="2131046"/>
            <a:ext cx="301686" cy="1838013"/>
            <a:chOff x="135836" y="248129"/>
            <a:chExt cx="301686" cy="1838013"/>
          </a:xfrm>
        </p:grpSpPr>
        <p:cxnSp>
          <p:nvCxnSpPr>
            <p:cNvPr id="175" name="Скругленная соединительная линия 174"/>
            <p:cNvCxnSpPr>
              <a:stCxn id="11" idx="3"/>
              <a:endCxn id="17" idx="2"/>
            </p:cNvCxnSpPr>
            <p:nvPr/>
          </p:nvCxnSpPr>
          <p:spPr>
            <a:xfrm rot="5400000">
              <a:off x="-585005" y="1127009"/>
              <a:ext cx="1838013" cy="80254"/>
            </a:xfrm>
            <a:prstGeom prst="curvedConnector4">
              <a:avLst>
                <a:gd name="adj1" fmla="val 25247"/>
                <a:gd name="adj2" fmla="val 1939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35836" y="3855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81" name="Группа 180"/>
          <p:cNvGrpSpPr/>
          <p:nvPr/>
        </p:nvGrpSpPr>
        <p:grpSpPr>
          <a:xfrm>
            <a:off x="2526208" y="116632"/>
            <a:ext cx="4458059" cy="1584177"/>
            <a:chOff x="619670" y="-1016023"/>
            <a:chExt cx="4458059" cy="1584177"/>
          </a:xfrm>
        </p:grpSpPr>
        <p:cxnSp>
          <p:nvCxnSpPr>
            <p:cNvPr id="182" name="Скругленная соединительная линия 181"/>
            <p:cNvCxnSpPr>
              <a:stCxn id="11" idx="0"/>
              <a:endCxn id="60" idx="0"/>
            </p:cNvCxnSpPr>
            <p:nvPr/>
          </p:nvCxnSpPr>
          <p:spPr>
            <a:xfrm rot="5400000" flipH="1" flipV="1">
              <a:off x="2630353" y="-1879223"/>
              <a:ext cx="436694" cy="4458059"/>
            </a:xfrm>
            <a:prstGeom prst="curvedConnector3">
              <a:avLst>
                <a:gd name="adj1" fmla="val 2970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658158" y="-10160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91" name="Группа 190"/>
          <p:cNvGrpSpPr/>
          <p:nvPr/>
        </p:nvGrpSpPr>
        <p:grpSpPr>
          <a:xfrm>
            <a:off x="1843266" y="1952836"/>
            <a:ext cx="467955" cy="3024649"/>
            <a:chOff x="686024" y="47687"/>
            <a:chExt cx="467955" cy="3024649"/>
          </a:xfrm>
        </p:grpSpPr>
        <p:cxnSp>
          <p:nvCxnSpPr>
            <p:cNvPr id="192" name="Скругленная соединительная линия 191"/>
            <p:cNvCxnSpPr>
              <a:stCxn id="11" idx="2"/>
              <a:endCxn id="21" idx="1"/>
            </p:cNvCxnSpPr>
            <p:nvPr/>
          </p:nvCxnSpPr>
          <p:spPr>
            <a:xfrm rot="10800000" flipH="1" flipV="1">
              <a:off x="1116939" y="47687"/>
              <a:ext cx="37040" cy="3024336"/>
            </a:xfrm>
            <a:prstGeom prst="curvedConnector3">
              <a:avLst>
                <a:gd name="adj1" fmla="val -147022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686024" y="27030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98" name="Группа 197"/>
          <p:cNvGrpSpPr/>
          <p:nvPr/>
        </p:nvGrpSpPr>
        <p:grpSpPr>
          <a:xfrm>
            <a:off x="2299057" y="3136323"/>
            <a:ext cx="301686" cy="580710"/>
            <a:chOff x="615864" y="832067"/>
            <a:chExt cx="301686" cy="580710"/>
          </a:xfrm>
        </p:grpSpPr>
        <p:cxnSp>
          <p:nvCxnSpPr>
            <p:cNvPr id="199" name="Скругленная соединительная линия 198"/>
            <p:cNvCxnSpPr>
              <a:stCxn id="14" idx="4"/>
              <a:endCxn id="17" idx="0"/>
            </p:cNvCxnSpPr>
            <p:nvPr/>
          </p:nvCxnSpPr>
          <p:spPr>
            <a:xfrm rot="5400000">
              <a:off x="549443" y="1119203"/>
              <a:ext cx="580710" cy="64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615864" y="986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203" name="Группа 202"/>
          <p:cNvGrpSpPr/>
          <p:nvPr/>
        </p:nvGrpSpPr>
        <p:grpSpPr>
          <a:xfrm>
            <a:off x="643734" y="3129973"/>
            <a:ext cx="2346526" cy="702141"/>
            <a:chOff x="-1108859" y="575473"/>
            <a:chExt cx="2346526" cy="702141"/>
          </a:xfrm>
        </p:grpSpPr>
        <p:cxnSp>
          <p:nvCxnSpPr>
            <p:cNvPr id="204" name="Скругленная соединительная линия 203"/>
            <p:cNvCxnSpPr>
              <a:stCxn id="14" idx="4"/>
              <a:endCxn id="24" idx="3"/>
            </p:cNvCxnSpPr>
            <p:nvPr/>
          </p:nvCxnSpPr>
          <p:spPr>
            <a:xfrm rot="5400000">
              <a:off x="-170796" y="-362590"/>
              <a:ext cx="12700" cy="1888825"/>
            </a:xfrm>
            <a:prstGeom prst="curvedConnector4">
              <a:avLst>
                <a:gd name="adj1" fmla="val -1800000"/>
                <a:gd name="adj2" fmla="val 566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935981" y="9082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211" name="Группа 210"/>
          <p:cNvGrpSpPr/>
          <p:nvPr/>
        </p:nvGrpSpPr>
        <p:grpSpPr>
          <a:xfrm>
            <a:off x="2296615" y="4227438"/>
            <a:ext cx="301686" cy="504056"/>
            <a:chOff x="1219627" y="1284402"/>
            <a:chExt cx="301686" cy="504056"/>
          </a:xfrm>
        </p:grpSpPr>
        <p:cxnSp>
          <p:nvCxnSpPr>
            <p:cNvPr id="212" name="Скругленная соединительная линия 211"/>
            <p:cNvCxnSpPr>
              <a:stCxn id="17" idx="4"/>
              <a:endCxn id="20" idx="0"/>
            </p:cNvCxnSpPr>
            <p:nvPr/>
          </p:nvCxnSpPr>
          <p:spPr>
            <a:xfrm rot="5400000">
              <a:off x="1190756" y="1530080"/>
              <a:ext cx="504056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1219627" y="13517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216" name="Группа 215"/>
          <p:cNvGrpSpPr/>
          <p:nvPr/>
        </p:nvGrpSpPr>
        <p:grpSpPr>
          <a:xfrm>
            <a:off x="2845342" y="1768170"/>
            <a:ext cx="4138926" cy="3209002"/>
            <a:chOff x="1051492" y="206695"/>
            <a:chExt cx="4138926" cy="3209002"/>
          </a:xfrm>
        </p:grpSpPr>
        <p:cxnSp>
          <p:nvCxnSpPr>
            <p:cNvPr id="217" name="Скругленная соединительная линия 216"/>
            <p:cNvCxnSpPr>
              <a:stCxn id="21" idx="3"/>
              <a:endCxn id="60" idx="4"/>
            </p:cNvCxnSpPr>
            <p:nvPr/>
          </p:nvCxnSpPr>
          <p:spPr>
            <a:xfrm flipV="1">
              <a:off x="1051492" y="206695"/>
              <a:ext cx="4138926" cy="320900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4262161" y="16265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224" name="Группа 223"/>
          <p:cNvGrpSpPr/>
          <p:nvPr/>
        </p:nvGrpSpPr>
        <p:grpSpPr>
          <a:xfrm>
            <a:off x="640630" y="3101982"/>
            <a:ext cx="2131170" cy="2527907"/>
            <a:chOff x="-551244" y="480120"/>
            <a:chExt cx="2131170" cy="2527907"/>
          </a:xfrm>
        </p:grpSpPr>
        <p:cxnSp>
          <p:nvCxnSpPr>
            <p:cNvPr id="225" name="Скругленная соединительная линия 224"/>
            <p:cNvCxnSpPr>
              <a:stCxn id="20" idx="4"/>
              <a:endCxn id="23" idx="0"/>
            </p:cNvCxnSpPr>
            <p:nvPr/>
          </p:nvCxnSpPr>
          <p:spPr>
            <a:xfrm rot="5400000" flipH="1">
              <a:off x="-675282" y="604158"/>
              <a:ext cx="2127218" cy="1879142"/>
            </a:xfrm>
            <a:prstGeom prst="curvedConnector5">
              <a:avLst>
                <a:gd name="adj1" fmla="val -10746"/>
                <a:gd name="adj2" fmla="val 55792"/>
                <a:gd name="adj3" fmla="val 11074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1278240" y="2638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229" name="Группа 228"/>
          <p:cNvGrpSpPr/>
          <p:nvPr/>
        </p:nvGrpSpPr>
        <p:grpSpPr>
          <a:xfrm>
            <a:off x="637384" y="1393929"/>
            <a:ext cx="7210980" cy="3515881"/>
            <a:chOff x="-552245" y="-1297555"/>
            <a:chExt cx="7210980" cy="3515881"/>
          </a:xfrm>
        </p:grpSpPr>
        <p:cxnSp>
          <p:nvCxnSpPr>
            <p:cNvPr id="230" name="Скругленная соединительная линия 229"/>
            <p:cNvCxnSpPr>
              <a:stCxn id="24" idx="3"/>
              <a:endCxn id="63" idx="4"/>
            </p:cNvCxnSpPr>
            <p:nvPr/>
          </p:nvCxnSpPr>
          <p:spPr>
            <a:xfrm flipV="1">
              <a:off x="-552245" y="-1297555"/>
              <a:ext cx="7210980" cy="1742393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4529481" y="18489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sp>
        <p:nvSpPr>
          <p:cNvPr id="25" name="Прямоугольник 24"/>
          <p:cNvSpPr/>
          <p:nvPr/>
        </p:nvSpPr>
        <p:spPr>
          <a:xfrm>
            <a:off x="4377876" y="3244334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</a:t>
            </a:r>
            <a:r>
              <a:rPr lang="ru-RU" baseline="-25000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23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6151" y="1952836"/>
            <a:ext cx="1275481" cy="1214155"/>
            <a:chOff x="3563888" y="332656"/>
            <a:chExt cx="543237" cy="517118"/>
          </a:xfrm>
        </p:grpSpPr>
        <p:sp>
          <p:nvSpPr>
            <p:cNvPr id="5" name="Овал 4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07912" y="338544"/>
              <a:ext cx="499213" cy="511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e1,e2,e3,</a:t>
              </a:r>
            </a:p>
            <a:p>
              <a:r>
                <a:rPr lang="en-US" dirty="0" smtClean="0"/>
                <a:t>e4,e5,e6,</a:t>
              </a:r>
            </a:p>
            <a:p>
              <a:r>
                <a:rPr lang="en-US" dirty="0" smtClean="0"/>
                <a:t>e7,e8,e10,</a:t>
              </a:r>
            </a:p>
            <a:p>
              <a:r>
                <a:rPr lang="en-US" dirty="0" smtClean="0"/>
                <a:t>e11,e12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2267744" y="670406"/>
            <a:ext cx="504056" cy="504056"/>
            <a:chOff x="3563888" y="332656"/>
            <a:chExt cx="504056" cy="504056"/>
          </a:xfrm>
        </p:grpSpPr>
        <p:sp>
          <p:nvSpPr>
            <p:cNvPr id="8" name="Овал 7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e5</a:t>
              </a:r>
              <a:endParaRPr lang="ru-RU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2274181" y="1700808"/>
            <a:ext cx="504056" cy="504056"/>
            <a:chOff x="3563888" y="332656"/>
            <a:chExt cx="504056" cy="504056"/>
          </a:xfrm>
        </p:grpSpPr>
        <p:sp>
          <p:nvSpPr>
            <p:cNvPr id="11" name="Овал 1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e6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274181" y="2632266"/>
            <a:ext cx="504056" cy="504056"/>
            <a:chOff x="3563888" y="332656"/>
            <a:chExt cx="504056" cy="504056"/>
          </a:xfrm>
        </p:grpSpPr>
        <p:sp>
          <p:nvSpPr>
            <p:cNvPr id="14" name="Овал 1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e7</a:t>
              </a:r>
              <a:endParaRPr lang="ru-RU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267744" y="3717032"/>
            <a:ext cx="504056" cy="504056"/>
            <a:chOff x="3563888" y="332656"/>
            <a:chExt cx="504056" cy="504056"/>
          </a:xfrm>
        </p:grpSpPr>
        <p:sp>
          <p:nvSpPr>
            <p:cNvPr id="17" name="Овал 1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e8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2267744" y="4725144"/>
            <a:ext cx="577598" cy="504056"/>
            <a:chOff x="3563888" y="332656"/>
            <a:chExt cx="577598" cy="504056"/>
          </a:xfrm>
        </p:grpSpPr>
        <p:sp>
          <p:nvSpPr>
            <p:cNvPr id="20" name="Овал 1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e10</a:t>
              </a:r>
              <a:endParaRPr lang="ru-RU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2290193" y="5661248"/>
            <a:ext cx="577598" cy="504056"/>
            <a:chOff x="3563888" y="332656"/>
            <a:chExt cx="577598" cy="504056"/>
          </a:xfrm>
        </p:grpSpPr>
        <p:sp>
          <p:nvSpPr>
            <p:cNvPr id="23" name="Овал 2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e11</a:t>
              </a:r>
              <a:endParaRPr lang="ru-RU" dirty="0"/>
            </a:p>
          </p:txBody>
        </p:sp>
      </p:grpSp>
      <p:grpSp>
        <p:nvGrpSpPr>
          <p:cNvPr id="82" name="Группа 81"/>
          <p:cNvGrpSpPr/>
          <p:nvPr/>
        </p:nvGrpSpPr>
        <p:grpSpPr>
          <a:xfrm>
            <a:off x="1086314" y="1952836"/>
            <a:ext cx="1187867" cy="430343"/>
            <a:chOff x="1086314" y="1952836"/>
            <a:chExt cx="1187867" cy="430343"/>
          </a:xfrm>
        </p:grpSpPr>
        <p:cxnSp>
          <p:nvCxnSpPr>
            <p:cNvPr id="29" name="Прямая соединительная линия 28"/>
            <p:cNvCxnSpPr>
              <a:stCxn id="5" idx="7"/>
              <a:endCxn id="11" idx="2"/>
            </p:cNvCxnSpPr>
            <p:nvPr/>
          </p:nvCxnSpPr>
          <p:spPr>
            <a:xfrm flipV="1">
              <a:off x="1086314" y="1952836"/>
              <a:ext cx="1187867" cy="173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580341" y="20138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85" name="Группа 84"/>
          <p:cNvGrpSpPr/>
          <p:nvPr/>
        </p:nvGrpSpPr>
        <p:grpSpPr>
          <a:xfrm>
            <a:off x="1086314" y="2963004"/>
            <a:ext cx="1181430" cy="2014168"/>
            <a:chOff x="1086314" y="2963004"/>
            <a:chExt cx="1181430" cy="2014168"/>
          </a:xfrm>
        </p:grpSpPr>
        <p:cxnSp>
          <p:nvCxnSpPr>
            <p:cNvPr id="38" name="Прямая соединительная линия 37"/>
            <p:cNvCxnSpPr>
              <a:stCxn id="5" idx="5"/>
              <a:endCxn id="20" idx="2"/>
            </p:cNvCxnSpPr>
            <p:nvPr/>
          </p:nvCxnSpPr>
          <p:spPr>
            <a:xfrm>
              <a:off x="1086314" y="2963004"/>
              <a:ext cx="1181430" cy="20141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950584" y="4340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3419872" y="1700808"/>
            <a:ext cx="504056" cy="504056"/>
            <a:chOff x="3563888" y="332656"/>
            <a:chExt cx="504056" cy="504056"/>
          </a:xfrm>
        </p:grpSpPr>
        <p:sp>
          <p:nvSpPr>
            <p:cNvPr id="51" name="Овал 5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2</a:t>
              </a:r>
              <a:endParaRPr lang="ru-RU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4572000" y="1700808"/>
            <a:ext cx="504056" cy="504056"/>
            <a:chOff x="3563888" y="332656"/>
            <a:chExt cx="504056" cy="504056"/>
          </a:xfrm>
        </p:grpSpPr>
        <p:sp>
          <p:nvSpPr>
            <p:cNvPr id="54" name="Овал 5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3</a:t>
              </a:r>
              <a:endParaRPr lang="ru-RU" dirty="0"/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796136" y="1700808"/>
            <a:ext cx="504056" cy="504056"/>
            <a:chOff x="3563888" y="332656"/>
            <a:chExt cx="504056" cy="504056"/>
          </a:xfrm>
        </p:grpSpPr>
        <p:sp>
          <p:nvSpPr>
            <p:cNvPr id="57" name="Овал 5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4</a:t>
              </a:r>
              <a:endParaRPr lang="ru-RU" dirty="0"/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6732240" y="1264114"/>
            <a:ext cx="504056" cy="504056"/>
            <a:chOff x="3563888" y="332656"/>
            <a:chExt cx="504056" cy="504056"/>
          </a:xfrm>
        </p:grpSpPr>
        <p:sp>
          <p:nvSpPr>
            <p:cNvPr id="60" name="Овал 5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e9</a:t>
              </a:r>
              <a:endParaRPr lang="ru-RU" dirty="0"/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7596336" y="889873"/>
            <a:ext cx="577598" cy="504056"/>
            <a:chOff x="3563888" y="332656"/>
            <a:chExt cx="577598" cy="504056"/>
          </a:xfrm>
        </p:grpSpPr>
        <p:sp>
          <p:nvSpPr>
            <p:cNvPr id="63" name="Овал 6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e12</a:t>
              </a:r>
              <a:endParaRPr lang="ru-RU" dirty="0"/>
            </a:p>
          </p:txBody>
        </p:sp>
      </p:grpSp>
      <p:grpSp>
        <p:nvGrpSpPr>
          <p:cNvPr id="80" name="Группа 79"/>
          <p:cNvGrpSpPr/>
          <p:nvPr/>
        </p:nvGrpSpPr>
        <p:grpSpPr>
          <a:xfrm>
            <a:off x="2697983" y="1100645"/>
            <a:ext cx="795706" cy="673980"/>
            <a:chOff x="2697983" y="1100645"/>
            <a:chExt cx="795706" cy="673980"/>
          </a:xfrm>
        </p:grpSpPr>
        <p:cxnSp>
          <p:nvCxnSpPr>
            <p:cNvPr id="65" name="Прямая соединительная линия 64"/>
            <p:cNvCxnSpPr>
              <a:stCxn id="51" idx="1"/>
              <a:endCxn id="8" idx="5"/>
            </p:cNvCxnSpPr>
            <p:nvPr/>
          </p:nvCxnSpPr>
          <p:spPr>
            <a:xfrm flipH="1" flipV="1">
              <a:off x="2697983" y="1100645"/>
              <a:ext cx="795706" cy="67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095836" y="12529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2697983" y="1100645"/>
            <a:ext cx="1947834" cy="673980"/>
            <a:chOff x="2697983" y="1100645"/>
            <a:chExt cx="1947834" cy="673980"/>
          </a:xfrm>
        </p:grpSpPr>
        <p:cxnSp>
          <p:nvCxnSpPr>
            <p:cNvPr id="70" name="Прямая соединительная линия 69"/>
            <p:cNvCxnSpPr>
              <a:stCxn id="54" idx="1"/>
              <a:endCxn id="8" idx="5"/>
            </p:cNvCxnSpPr>
            <p:nvPr/>
          </p:nvCxnSpPr>
          <p:spPr>
            <a:xfrm flipH="1" flipV="1">
              <a:off x="2697983" y="1100645"/>
              <a:ext cx="1947834" cy="67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60908" y="12646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2771800" y="922434"/>
            <a:ext cx="3098153" cy="852191"/>
            <a:chOff x="1473847" y="1028593"/>
            <a:chExt cx="3098153" cy="852191"/>
          </a:xfrm>
        </p:grpSpPr>
        <p:cxnSp>
          <p:nvCxnSpPr>
            <p:cNvPr id="76" name="Прямая соединительная линия 75"/>
            <p:cNvCxnSpPr>
              <a:stCxn id="57" idx="1"/>
              <a:endCxn id="8" idx="6"/>
            </p:cNvCxnSpPr>
            <p:nvPr/>
          </p:nvCxnSpPr>
          <p:spPr>
            <a:xfrm flipH="1" flipV="1">
              <a:off x="1473847" y="1028593"/>
              <a:ext cx="3098153" cy="852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915545" y="1454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87" name="Группа 86"/>
          <p:cNvGrpSpPr/>
          <p:nvPr/>
        </p:nvGrpSpPr>
        <p:grpSpPr>
          <a:xfrm>
            <a:off x="2771800" y="922434"/>
            <a:ext cx="3960440" cy="593708"/>
            <a:chOff x="998968" y="1326475"/>
            <a:chExt cx="3960440" cy="593708"/>
          </a:xfrm>
        </p:grpSpPr>
        <p:cxnSp>
          <p:nvCxnSpPr>
            <p:cNvPr id="88" name="Прямая соединительная линия 87"/>
            <p:cNvCxnSpPr>
              <a:stCxn id="60" idx="2"/>
            </p:cNvCxnSpPr>
            <p:nvPr/>
          </p:nvCxnSpPr>
          <p:spPr>
            <a:xfrm flipH="1" flipV="1">
              <a:off x="998968" y="1326475"/>
              <a:ext cx="3960440" cy="593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066388" y="14305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92" name="Группа 91"/>
          <p:cNvGrpSpPr/>
          <p:nvPr/>
        </p:nvGrpSpPr>
        <p:grpSpPr>
          <a:xfrm>
            <a:off x="2771800" y="656074"/>
            <a:ext cx="4898353" cy="369332"/>
            <a:chOff x="28416" y="1317570"/>
            <a:chExt cx="4898353" cy="369332"/>
          </a:xfrm>
        </p:grpSpPr>
        <p:cxnSp>
          <p:nvCxnSpPr>
            <p:cNvPr id="93" name="Прямая соединительная линия 92"/>
            <p:cNvCxnSpPr>
              <a:stCxn id="63" idx="1"/>
            </p:cNvCxnSpPr>
            <p:nvPr/>
          </p:nvCxnSpPr>
          <p:spPr>
            <a:xfrm flipH="1" flipV="1">
              <a:off x="28416" y="1583930"/>
              <a:ext cx="4898353" cy="412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140067" y="13175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00" name="Группа 99"/>
          <p:cNvGrpSpPr/>
          <p:nvPr/>
        </p:nvGrpSpPr>
        <p:grpSpPr>
          <a:xfrm>
            <a:off x="3678250" y="2198514"/>
            <a:ext cx="2376264" cy="495193"/>
            <a:chOff x="3678250" y="2198514"/>
            <a:chExt cx="2376264" cy="495193"/>
          </a:xfrm>
        </p:grpSpPr>
        <p:cxnSp>
          <p:nvCxnSpPr>
            <p:cNvPr id="98" name="Скругленная соединительная линия 97"/>
            <p:cNvCxnSpPr>
              <a:stCxn id="51" idx="4"/>
              <a:endCxn id="57" idx="4"/>
            </p:cNvCxnSpPr>
            <p:nvPr/>
          </p:nvCxnSpPr>
          <p:spPr>
            <a:xfrm rot="16200000" flipH="1">
              <a:off x="4860032" y="1016732"/>
              <a:ext cx="12700" cy="2376264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760796" y="23243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01" name="Группа 100"/>
          <p:cNvGrpSpPr/>
          <p:nvPr/>
        </p:nvGrpSpPr>
        <p:grpSpPr>
          <a:xfrm>
            <a:off x="2778237" y="1650866"/>
            <a:ext cx="641635" cy="369332"/>
            <a:chOff x="4397940" y="1519921"/>
            <a:chExt cx="641635" cy="369332"/>
          </a:xfrm>
        </p:grpSpPr>
        <p:cxnSp>
          <p:nvCxnSpPr>
            <p:cNvPr id="102" name="Скругленная соединительная линия 101"/>
            <p:cNvCxnSpPr>
              <a:stCxn id="11" idx="6"/>
              <a:endCxn id="51" idx="2"/>
            </p:cNvCxnSpPr>
            <p:nvPr/>
          </p:nvCxnSpPr>
          <p:spPr>
            <a:xfrm>
              <a:off x="4397940" y="1821891"/>
              <a:ext cx="641635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570931" y="15199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06" name="Группа 105"/>
          <p:cNvGrpSpPr/>
          <p:nvPr/>
        </p:nvGrpSpPr>
        <p:grpSpPr>
          <a:xfrm>
            <a:off x="2704421" y="1952836"/>
            <a:ext cx="715452" cy="753247"/>
            <a:chOff x="4049001" y="1877653"/>
            <a:chExt cx="715452" cy="753247"/>
          </a:xfrm>
        </p:grpSpPr>
        <p:cxnSp>
          <p:nvCxnSpPr>
            <p:cNvPr id="107" name="Скругленная соединительная линия 106"/>
            <p:cNvCxnSpPr>
              <a:stCxn id="14" idx="7"/>
              <a:endCxn id="51" idx="2"/>
            </p:cNvCxnSpPr>
            <p:nvPr/>
          </p:nvCxnSpPr>
          <p:spPr>
            <a:xfrm rot="5400000" flipH="1" flipV="1">
              <a:off x="4030103" y="1896551"/>
              <a:ext cx="753247" cy="71545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189922" y="20583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11" name="Группа 110"/>
          <p:cNvGrpSpPr/>
          <p:nvPr/>
        </p:nvGrpSpPr>
        <p:grpSpPr>
          <a:xfrm>
            <a:off x="2697983" y="2131047"/>
            <a:ext cx="795706" cy="1657994"/>
            <a:chOff x="3380048" y="1605568"/>
            <a:chExt cx="795706" cy="1657994"/>
          </a:xfrm>
        </p:grpSpPr>
        <p:cxnSp>
          <p:nvCxnSpPr>
            <p:cNvPr id="112" name="Скругленная соединительная линия 111"/>
            <p:cNvCxnSpPr>
              <a:endCxn id="51" idx="3"/>
            </p:cNvCxnSpPr>
            <p:nvPr/>
          </p:nvCxnSpPr>
          <p:spPr>
            <a:xfrm rot="5400000" flipH="1" flipV="1">
              <a:off x="2948904" y="2036712"/>
              <a:ext cx="1657994" cy="79570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633293" y="21107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16" name="Группа 115"/>
          <p:cNvGrpSpPr/>
          <p:nvPr/>
        </p:nvGrpSpPr>
        <p:grpSpPr>
          <a:xfrm>
            <a:off x="3671900" y="1768170"/>
            <a:ext cx="3312368" cy="1022050"/>
            <a:chOff x="3519500" y="1615770"/>
            <a:chExt cx="3312368" cy="1022050"/>
          </a:xfrm>
        </p:grpSpPr>
        <p:cxnSp>
          <p:nvCxnSpPr>
            <p:cNvPr id="117" name="Скругленная соединительная линия 116"/>
            <p:cNvCxnSpPr>
              <a:stCxn id="51" idx="4"/>
              <a:endCxn id="60" idx="4"/>
            </p:cNvCxnSpPr>
            <p:nvPr/>
          </p:nvCxnSpPr>
          <p:spPr>
            <a:xfrm rot="5400000" flipH="1" flipV="1">
              <a:off x="4957337" y="177933"/>
              <a:ext cx="436694" cy="3312368"/>
            </a:xfrm>
            <a:prstGeom prst="curvedConnector3">
              <a:avLst>
                <a:gd name="adj1" fmla="val -113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094085" y="226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23" name="Группа 122"/>
          <p:cNvGrpSpPr/>
          <p:nvPr/>
        </p:nvGrpSpPr>
        <p:grpSpPr>
          <a:xfrm>
            <a:off x="2845342" y="2204864"/>
            <a:ext cx="826558" cy="2772308"/>
            <a:chOff x="3270678" y="1340873"/>
            <a:chExt cx="826558" cy="2772308"/>
          </a:xfrm>
        </p:grpSpPr>
        <p:cxnSp>
          <p:nvCxnSpPr>
            <p:cNvPr id="124" name="Скругленная соединительная линия 123"/>
            <p:cNvCxnSpPr>
              <a:stCxn id="21" idx="3"/>
              <a:endCxn id="51" idx="4"/>
            </p:cNvCxnSpPr>
            <p:nvPr/>
          </p:nvCxnSpPr>
          <p:spPr>
            <a:xfrm flipV="1">
              <a:off x="3270678" y="1340873"/>
              <a:ext cx="826558" cy="2772308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487482" y="3374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28" name="Группа 127"/>
          <p:cNvGrpSpPr/>
          <p:nvPr/>
        </p:nvGrpSpPr>
        <p:grpSpPr>
          <a:xfrm>
            <a:off x="5076056" y="1900521"/>
            <a:ext cx="720080" cy="369332"/>
            <a:chOff x="4529873" y="2115895"/>
            <a:chExt cx="720080" cy="369332"/>
          </a:xfrm>
        </p:grpSpPr>
        <p:cxnSp>
          <p:nvCxnSpPr>
            <p:cNvPr id="129" name="Скругленная соединительная линия 128"/>
            <p:cNvCxnSpPr>
              <a:stCxn id="54" idx="6"/>
              <a:endCxn id="57" idx="2"/>
            </p:cNvCxnSpPr>
            <p:nvPr/>
          </p:nvCxnSpPr>
          <p:spPr>
            <a:xfrm>
              <a:off x="4529873" y="2168210"/>
              <a:ext cx="720080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736919" y="21158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33" name="Группа 132"/>
          <p:cNvGrpSpPr/>
          <p:nvPr/>
        </p:nvGrpSpPr>
        <p:grpSpPr>
          <a:xfrm>
            <a:off x="2710769" y="1348529"/>
            <a:ext cx="1941397" cy="432447"/>
            <a:chOff x="3610782" y="1863079"/>
            <a:chExt cx="1941397" cy="432447"/>
          </a:xfrm>
        </p:grpSpPr>
        <p:cxnSp>
          <p:nvCxnSpPr>
            <p:cNvPr id="134" name="Скругленная соединительная линия 133"/>
            <p:cNvCxnSpPr>
              <a:stCxn id="11" idx="7"/>
              <a:endCxn id="54" idx="1"/>
            </p:cNvCxnSpPr>
            <p:nvPr/>
          </p:nvCxnSpPr>
          <p:spPr>
            <a:xfrm rot="5400000" flipH="1" flipV="1">
              <a:off x="4575131" y="1318477"/>
              <a:ext cx="12700" cy="1941397"/>
            </a:xfrm>
            <a:prstGeom prst="curvedConnector3">
              <a:avLst>
                <a:gd name="adj1" fmla="val 117493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314130" y="18630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39" name="Группа 138"/>
          <p:cNvGrpSpPr/>
          <p:nvPr/>
        </p:nvGrpSpPr>
        <p:grpSpPr>
          <a:xfrm>
            <a:off x="2771800" y="1952836"/>
            <a:ext cx="1800200" cy="2016224"/>
            <a:chOff x="2801167" y="674118"/>
            <a:chExt cx="1800200" cy="2016224"/>
          </a:xfrm>
        </p:grpSpPr>
        <p:cxnSp>
          <p:nvCxnSpPr>
            <p:cNvPr id="140" name="Скругленная соединительная линия 139"/>
            <p:cNvCxnSpPr>
              <a:stCxn id="17" idx="6"/>
              <a:endCxn id="54" idx="2"/>
            </p:cNvCxnSpPr>
            <p:nvPr/>
          </p:nvCxnSpPr>
          <p:spPr>
            <a:xfrm flipV="1">
              <a:off x="2801167" y="674118"/>
              <a:ext cx="1800200" cy="2016224"/>
            </a:xfrm>
            <a:prstGeom prst="curvedConnector3">
              <a:avLst>
                <a:gd name="adj1" fmla="val 526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2971256" y="2312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867791" y="2131047"/>
            <a:ext cx="1778026" cy="3782229"/>
            <a:chOff x="2719234" y="972569"/>
            <a:chExt cx="1778026" cy="3782229"/>
          </a:xfrm>
        </p:grpSpPr>
        <p:cxnSp>
          <p:nvCxnSpPr>
            <p:cNvPr id="147" name="Скругленная соединительная линия 146"/>
            <p:cNvCxnSpPr>
              <a:stCxn id="24" idx="3"/>
              <a:endCxn id="54" idx="3"/>
            </p:cNvCxnSpPr>
            <p:nvPr/>
          </p:nvCxnSpPr>
          <p:spPr>
            <a:xfrm flipV="1">
              <a:off x="2719234" y="972569"/>
              <a:ext cx="1778026" cy="3782229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3028767" y="42482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51" name="Группа 150"/>
          <p:cNvGrpSpPr/>
          <p:nvPr/>
        </p:nvGrpSpPr>
        <p:grpSpPr>
          <a:xfrm>
            <a:off x="5002238" y="1393929"/>
            <a:ext cx="2846125" cy="818917"/>
            <a:chOff x="3604432" y="303799"/>
            <a:chExt cx="2846125" cy="818917"/>
          </a:xfrm>
        </p:grpSpPr>
        <p:cxnSp>
          <p:nvCxnSpPr>
            <p:cNvPr id="152" name="Скругленная соединительная линия 151"/>
            <p:cNvCxnSpPr>
              <a:stCxn id="54" idx="5"/>
              <a:endCxn id="63" idx="4"/>
            </p:cNvCxnSpPr>
            <p:nvPr/>
          </p:nvCxnSpPr>
          <p:spPr>
            <a:xfrm rot="5400000" flipH="1" flipV="1">
              <a:off x="4658936" y="-750705"/>
              <a:ext cx="737118" cy="2846125"/>
            </a:xfrm>
            <a:prstGeom prst="curvedConnector3">
              <a:avLst>
                <a:gd name="adj1" fmla="val -4102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5795013" y="7533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56" name="Группа 155"/>
          <p:cNvGrpSpPr/>
          <p:nvPr/>
        </p:nvGrpSpPr>
        <p:grpSpPr>
          <a:xfrm>
            <a:off x="2526209" y="520541"/>
            <a:ext cx="3343744" cy="1254083"/>
            <a:chOff x="984387" y="-908826"/>
            <a:chExt cx="3343744" cy="1254083"/>
          </a:xfrm>
        </p:grpSpPr>
        <p:cxnSp>
          <p:nvCxnSpPr>
            <p:cNvPr id="157" name="Скругленная соединительная линия 156"/>
            <p:cNvCxnSpPr>
              <a:stCxn id="11" idx="0"/>
              <a:endCxn id="57" idx="1"/>
            </p:cNvCxnSpPr>
            <p:nvPr/>
          </p:nvCxnSpPr>
          <p:spPr>
            <a:xfrm rot="16200000" flipH="1">
              <a:off x="2619350" y="-1363523"/>
              <a:ext cx="73817" cy="3343744"/>
            </a:xfrm>
            <a:prstGeom prst="curvedConnector3">
              <a:avLst>
                <a:gd name="adj1" fmla="val -122414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2469929" y="-9088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62" name="Группа 161"/>
          <p:cNvGrpSpPr/>
          <p:nvPr/>
        </p:nvGrpSpPr>
        <p:grpSpPr>
          <a:xfrm>
            <a:off x="2704420" y="2204864"/>
            <a:ext cx="3343744" cy="1257918"/>
            <a:chOff x="2073013" y="864513"/>
            <a:chExt cx="3343744" cy="1257918"/>
          </a:xfrm>
        </p:grpSpPr>
        <p:cxnSp>
          <p:nvCxnSpPr>
            <p:cNvPr id="163" name="Скругленная соединительная линия 162"/>
            <p:cNvCxnSpPr>
              <a:stCxn id="14" idx="5"/>
              <a:endCxn id="57" idx="4"/>
            </p:cNvCxnSpPr>
            <p:nvPr/>
          </p:nvCxnSpPr>
          <p:spPr>
            <a:xfrm rot="5400000" flipH="1" flipV="1">
              <a:off x="3316064" y="-378538"/>
              <a:ext cx="857641" cy="3343744"/>
            </a:xfrm>
            <a:prstGeom prst="curvedConnector3">
              <a:avLst>
                <a:gd name="adj1" fmla="val -3526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3538626" y="1753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68" name="Группа 167"/>
          <p:cNvGrpSpPr/>
          <p:nvPr/>
        </p:nvGrpSpPr>
        <p:grpSpPr>
          <a:xfrm>
            <a:off x="2845342" y="2204864"/>
            <a:ext cx="3202822" cy="2817604"/>
            <a:chOff x="2147301" y="581796"/>
            <a:chExt cx="3202822" cy="2817604"/>
          </a:xfrm>
        </p:grpSpPr>
        <p:cxnSp>
          <p:nvCxnSpPr>
            <p:cNvPr id="169" name="Скругленная соединительная линия 168"/>
            <p:cNvCxnSpPr>
              <a:stCxn id="21" idx="3"/>
              <a:endCxn id="57" idx="4"/>
            </p:cNvCxnSpPr>
            <p:nvPr/>
          </p:nvCxnSpPr>
          <p:spPr>
            <a:xfrm flipV="1">
              <a:off x="2147301" y="581796"/>
              <a:ext cx="3202822" cy="2772308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2479283" y="3030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74" name="Группа 173"/>
          <p:cNvGrpSpPr/>
          <p:nvPr/>
        </p:nvGrpSpPr>
        <p:grpSpPr>
          <a:xfrm>
            <a:off x="2109706" y="2131046"/>
            <a:ext cx="301686" cy="1838013"/>
            <a:chOff x="135836" y="248129"/>
            <a:chExt cx="301686" cy="1838013"/>
          </a:xfrm>
        </p:grpSpPr>
        <p:cxnSp>
          <p:nvCxnSpPr>
            <p:cNvPr id="175" name="Скругленная соединительная линия 174"/>
            <p:cNvCxnSpPr>
              <a:stCxn id="11" idx="3"/>
              <a:endCxn id="17" idx="2"/>
            </p:cNvCxnSpPr>
            <p:nvPr/>
          </p:nvCxnSpPr>
          <p:spPr>
            <a:xfrm rot="5400000">
              <a:off x="-585005" y="1127009"/>
              <a:ext cx="1838013" cy="80254"/>
            </a:xfrm>
            <a:prstGeom prst="curvedConnector4">
              <a:avLst>
                <a:gd name="adj1" fmla="val 25247"/>
                <a:gd name="adj2" fmla="val 1939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35836" y="3855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81" name="Группа 180"/>
          <p:cNvGrpSpPr/>
          <p:nvPr/>
        </p:nvGrpSpPr>
        <p:grpSpPr>
          <a:xfrm>
            <a:off x="2526208" y="116632"/>
            <a:ext cx="4458059" cy="1584177"/>
            <a:chOff x="619670" y="-1016023"/>
            <a:chExt cx="4458059" cy="1584177"/>
          </a:xfrm>
        </p:grpSpPr>
        <p:cxnSp>
          <p:nvCxnSpPr>
            <p:cNvPr id="182" name="Скругленная соединительная линия 181"/>
            <p:cNvCxnSpPr>
              <a:stCxn id="11" idx="0"/>
              <a:endCxn id="60" idx="0"/>
            </p:cNvCxnSpPr>
            <p:nvPr/>
          </p:nvCxnSpPr>
          <p:spPr>
            <a:xfrm rot="5400000" flipH="1" flipV="1">
              <a:off x="2630353" y="-1879223"/>
              <a:ext cx="436694" cy="4458059"/>
            </a:xfrm>
            <a:prstGeom prst="curvedConnector3">
              <a:avLst>
                <a:gd name="adj1" fmla="val 2970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658158" y="-10160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91" name="Группа 190"/>
          <p:cNvGrpSpPr/>
          <p:nvPr/>
        </p:nvGrpSpPr>
        <p:grpSpPr>
          <a:xfrm>
            <a:off x="1843266" y="1952836"/>
            <a:ext cx="467955" cy="3024649"/>
            <a:chOff x="686024" y="47687"/>
            <a:chExt cx="467955" cy="3024649"/>
          </a:xfrm>
        </p:grpSpPr>
        <p:cxnSp>
          <p:nvCxnSpPr>
            <p:cNvPr id="192" name="Скругленная соединительная линия 191"/>
            <p:cNvCxnSpPr>
              <a:stCxn id="11" idx="2"/>
              <a:endCxn id="21" idx="1"/>
            </p:cNvCxnSpPr>
            <p:nvPr/>
          </p:nvCxnSpPr>
          <p:spPr>
            <a:xfrm rot="10800000" flipH="1" flipV="1">
              <a:off x="1116939" y="47687"/>
              <a:ext cx="37040" cy="3024336"/>
            </a:xfrm>
            <a:prstGeom prst="curvedConnector3">
              <a:avLst>
                <a:gd name="adj1" fmla="val -147022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686024" y="27030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98" name="Группа 197"/>
          <p:cNvGrpSpPr/>
          <p:nvPr/>
        </p:nvGrpSpPr>
        <p:grpSpPr>
          <a:xfrm>
            <a:off x="2299057" y="3136323"/>
            <a:ext cx="301686" cy="580710"/>
            <a:chOff x="615864" y="832067"/>
            <a:chExt cx="301686" cy="580710"/>
          </a:xfrm>
        </p:grpSpPr>
        <p:cxnSp>
          <p:nvCxnSpPr>
            <p:cNvPr id="199" name="Скругленная соединительная линия 198"/>
            <p:cNvCxnSpPr>
              <a:stCxn id="14" idx="4"/>
              <a:endCxn id="17" idx="0"/>
            </p:cNvCxnSpPr>
            <p:nvPr/>
          </p:nvCxnSpPr>
          <p:spPr>
            <a:xfrm rot="5400000">
              <a:off x="549443" y="1119203"/>
              <a:ext cx="580710" cy="64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615864" y="986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203" name="Группа 202"/>
          <p:cNvGrpSpPr/>
          <p:nvPr/>
        </p:nvGrpSpPr>
        <p:grpSpPr>
          <a:xfrm>
            <a:off x="2526209" y="3136322"/>
            <a:ext cx="464051" cy="2776954"/>
            <a:chOff x="773616" y="581822"/>
            <a:chExt cx="464051" cy="2776954"/>
          </a:xfrm>
        </p:grpSpPr>
        <p:cxnSp>
          <p:nvCxnSpPr>
            <p:cNvPr id="204" name="Скругленная соединительная линия 203"/>
            <p:cNvCxnSpPr>
              <a:stCxn id="14" idx="4"/>
              <a:endCxn id="24" idx="3"/>
            </p:cNvCxnSpPr>
            <p:nvPr/>
          </p:nvCxnSpPr>
          <p:spPr>
            <a:xfrm rot="16200000" flipH="1">
              <a:off x="-444070" y="1799508"/>
              <a:ext cx="2776954" cy="341582"/>
            </a:xfrm>
            <a:prstGeom prst="curvedConnector4">
              <a:avLst>
                <a:gd name="adj1" fmla="val 21505"/>
                <a:gd name="adj2" fmla="val 16692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935981" y="9082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211" name="Группа 210"/>
          <p:cNvGrpSpPr/>
          <p:nvPr/>
        </p:nvGrpSpPr>
        <p:grpSpPr>
          <a:xfrm>
            <a:off x="2296615" y="4227438"/>
            <a:ext cx="301686" cy="504056"/>
            <a:chOff x="1219627" y="1284402"/>
            <a:chExt cx="301686" cy="504056"/>
          </a:xfrm>
        </p:grpSpPr>
        <p:cxnSp>
          <p:nvCxnSpPr>
            <p:cNvPr id="212" name="Скругленная соединительная линия 211"/>
            <p:cNvCxnSpPr>
              <a:stCxn id="17" idx="4"/>
              <a:endCxn id="20" idx="0"/>
            </p:cNvCxnSpPr>
            <p:nvPr/>
          </p:nvCxnSpPr>
          <p:spPr>
            <a:xfrm rot="5400000">
              <a:off x="1190756" y="1530080"/>
              <a:ext cx="504056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1219627" y="13517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216" name="Группа 215"/>
          <p:cNvGrpSpPr/>
          <p:nvPr/>
        </p:nvGrpSpPr>
        <p:grpSpPr>
          <a:xfrm>
            <a:off x="2845342" y="1768170"/>
            <a:ext cx="4138926" cy="3209002"/>
            <a:chOff x="1051492" y="206695"/>
            <a:chExt cx="4138926" cy="3209002"/>
          </a:xfrm>
        </p:grpSpPr>
        <p:cxnSp>
          <p:nvCxnSpPr>
            <p:cNvPr id="217" name="Скругленная соединительная линия 216"/>
            <p:cNvCxnSpPr>
              <a:stCxn id="21" idx="3"/>
              <a:endCxn id="60" idx="4"/>
            </p:cNvCxnSpPr>
            <p:nvPr/>
          </p:nvCxnSpPr>
          <p:spPr>
            <a:xfrm flipV="1">
              <a:off x="1051492" y="206695"/>
              <a:ext cx="4138926" cy="320900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4262161" y="16265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224" name="Группа 223"/>
          <p:cNvGrpSpPr/>
          <p:nvPr/>
        </p:nvGrpSpPr>
        <p:grpSpPr>
          <a:xfrm>
            <a:off x="2470114" y="5229200"/>
            <a:ext cx="301686" cy="432048"/>
            <a:chOff x="1278240" y="2607338"/>
            <a:chExt cx="301686" cy="432048"/>
          </a:xfrm>
        </p:grpSpPr>
        <p:cxnSp>
          <p:nvCxnSpPr>
            <p:cNvPr id="225" name="Скругленная соединительная линия 224"/>
            <p:cNvCxnSpPr>
              <a:stCxn id="20" idx="4"/>
              <a:endCxn id="23" idx="0"/>
            </p:cNvCxnSpPr>
            <p:nvPr/>
          </p:nvCxnSpPr>
          <p:spPr>
            <a:xfrm rot="16200000" flipH="1">
              <a:off x="1123098" y="2812137"/>
              <a:ext cx="432048" cy="2244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1278240" y="2638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229" name="Группа 228"/>
          <p:cNvGrpSpPr/>
          <p:nvPr/>
        </p:nvGrpSpPr>
        <p:grpSpPr>
          <a:xfrm>
            <a:off x="2867791" y="1393929"/>
            <a:ext cx="4980573" cy="4519347"/>
            <a:chOff x="1678162" y="-1297555"/>
            <a:chExt cx="4980573" cy="4519347"/>
          </a:xfrm>
        </p:grpSpPr>
        <p:cxnSp>
          <p:nvCxnSpPr>
            <p:cNvPr id="230" name="Скругленная соединительная линия 229"/>
            <p:cNvCxnSpPr>
              <a:stCxn id="24" idx="3"/>
              <a:endCxn id="63" idx="4"/>
            </p:cNvCxnSpPr>
            <p:nvPr/>
          </p:nvCxnSpPr>
          <p:spPr>
            <a:xfrm flipV="1">
              <a:off x="1678162" y="-1297555"/>
              <a:ext cx="4980573" cy="4519347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4529481" y="18489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sp>
        <p:nvSpPr>
          <p:cNvPr id="25" name="Прямоугольник 24"/>
          <p:cNvSpPr/>
          <p:nvPr/>
        </p:nvSpPr>
        <p:spPr>
          <a:xfrm>
            <a:off x="4377876" y="3244334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</a:t>
            </a:r>
            <a:r>
              <a:rPr lang="ru-RU" baseline="-25000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14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827584" y="1844824"/>
            <a:ext cx="1275481" cy="1214155"/>
            <a:chOff x="3563888" y="332656"/>
            <a:chExt cx="543237" cy="517118"/>
          </a:xfrm>
        </p:grpSpPr>
        <p:sp>
          <p:nvSpPr>
            <p:cNvPr id="5" name="Овал 4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07912" y="338544"/>
              <a:ext cx="499213" cy="511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e1,e2,e3,</a:t>
              </a:r>
            </a:p>
            <a:p>
              <a:r>
                <a:rPr lang="en-US" dirty="0" smtClean="0"/>
                <a:t>e4,e5,e6,</a:t>
              </a:r>
            </a:p>
            <a:p>
              <a:r>
                <a:rPr lang="en-US" dirty="0" smtClean="0"/>
                <a:t>e7,e8,e10,</a:t>
              </a:r>
            </a:p>
            <a:p>
              <a:r>
                <a:rPr lang="en-US" dirty="0" smtClean="0"/>
                <a:t>e11,e12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2987824" y="2184539"/>
            <a:ext cx="504056" cy="504056"/>
            <a:chOff x="3563888" y="332656"/>
            <a:chExt cx="504056" cy="504056"/>
          </a:xfrm>
        </p:grpSpPr>
        <p:sp>
          <p:nvSpPr>
            <p:cNvPr id="8" name="Овал 7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e9</a:t>
              </a:r>
              <a:endParaRPr lang="ru-RU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1419328" y="1340768"/>
            <a:ext cx="1820524" cy="843770"/>
            <a:chOff x="-487210" y="208113"/>
            <a:chExt cx="1820524" cy="843770"/>
          </a:xfrm>
        </p:grpSpPr>
        <p:cxnSp>
          <p:nvCxnSpPr>
            <p:cNvPr id="11" name="Скругленная соединительная линия 10"/>
            <p:cNvCxnSpPr>
              <a:stCxn id="5" idx="0"/>
              <a:endCxn id="8" idx="0"/>
            </p:cNvCxnSpPr>
            <p:nvPr/>
          </p:nvCxnSpPr>
          <p:spPr>
            <a:xfrm rot="16200000" flipH="1">
              <a:off x="253194" y="-28236"/>
              <a:ext cx="339715" cy="1820524"/>
            </a:xfrm>
            <a:prstGeom prst="curvedConnector3">
              <a:avLst>
                <a:gd name="adj1" fmla="val -6729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61206" y="2081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2011071" y="2132856"/>
            <a:ext cx="1020230" cy="369332"/>
            <a:chOff x="236274" y="2556240"/>
            <a:chExt cx="1020230" cy="369332"/>
          </a:xfrm>
        </p:grpSpPr>
        <p:cxnSp>
          <p:nvCxnSpPr>
            <p:cNvPr id="16" name="Прямая соединительная линия 15"/>
            <p:cNvCxnSpPr>
              <a:stCxn id="9" idx="1"/>
            </p:cNvCxnSpPr>
            <p:nvPr/>
          </p:nvCxnSpPr>
          <p:spPr>
            <a:xfrm flipH="1">
              <a:off x="236274" y="2859951"/>
              <a:ext cx="1020230" cy="222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47916" y="25562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1835696" y="2503929"/>
            <a:ext cx="1404156" cy="369332"/>
            <a:chOff x="-559218" y="-860974"/>
            <a:chExt cx="1404156" cy="369332"/>
          </a:xfrm>
        </p:grpSpPr>
        <p:cxnSp>
          <p:nvCxnSpPr>
            <p:cNvPr id="25" name="Скругленная соединительная линия 24"/>
            <p:cNvCxnSpPr>
              <a:endCxn id="8" idx="4"/>
            </p:cNvCxnSpPr>
            <p:nvPr/>
          </p:nvCxnSpPr>
          <p:spPr>
            <a:xfrm flipV="1">
              <a:off x="-559218" y="-676308"/>
              <a:ext cx="1404156" cy="164343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2626" y="-8609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1517006" y="2688595"/>
            <a:ext cx="1722845" cy="605681"/>
            <a:chOff x="-877908" y="-131602"/>
            <a:chExt cx="1722845" cy="605681"/>
          </a:xfrm>
        </p:grpSpPr>
        <p:cxnSp>
          <p:nvCxnSpPr>
            <p:cNvPr id="30" name="Скругленная соединительная линия 29"/>
            <p:cNvCxnSpPr>
              <a:stCxn id="6" idx="2"/>
              <a:endCxn id="8" idx="4"/>
            </p:cNvCxnSpPr>
            <p:nvPr/>
          </p:nvCxnSpPr>
          <p:spPr>
            <a:xfrm rot="5400000" flipH="1" flipV="1">
              <a:off x="-201677" y="-807833"/>
              <a:ext cx="370384" cy="1722845"/>
            </a:xfrm>
            <a:prstGeom prst="curvedConnector3">
              <a:avLst>
                <a:gd name="adj1" fmla="val -6172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-65325" y="1047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78222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55576" y="2632266"/>
            <a:ext cx="504056" cy="504056"/>
            <a:chOff x="3563888" y="332656"/>
            <a:chExt cx="504056" cy="504056"/>
          </a:xfrm>
        </p:grpSpPr>
        <p:sp>
          <p:nvSpPr>
            <p:cNvPr id="5" name="Овал 4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2267744" y="670406"/>
            <a:ext cx="504056" cy="504056"/>
            <a:chOff x="3563888" y="332656"/>
            <a:chExt cx="504056" cy="504056"/>
          </a:xfrm>
        </p:grpSpPr>
        <p:sp>
          <p:nvSpPr>
            <p:cNvPr id="8" name="Овал 7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e5</a:t>
              </a:r>
              <a:endParaRPr lang="ru-RU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2274181" y="1700808"/>
            <a:ext cx="504056" cy="504056"/>
            <a:chOff x="3563888" y="332656"/>
            <a:chExt cx="504056" cy="504056"/>
          </a:xfrm>
        </p:grpSpPr>
        <p:sp>
          <p:nvSpPr>
            <p:cNvPr id="11" name="Овал 1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e6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274181" y="2632266"/>
            <a:ext cx="504056" cy="504056"/>
            <a:chOff x="3563888" y="332656"/>
            <a:chExt cx="504056" cy="504056"/>
          </a:xfrm>
        </p:grpSpPr>
        <p:sp>
          <p:nvSpPr>
            <p:cNvPr id="14" name="Овал 1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e7</a:t>
              </a:r>
              <a:endParaRPr lang="ru-RU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267744" y="3717032"/>
            <a:ext cx="504056" cy="504056"/>
            <a:chOff x="3563888" y="332656"/>
            <a:chExt cx="504056" cy="504056"/>
          </a:xfrm>
        </p:grpSpPr>
        <p:sp>
          <p:nvSpPr>
            <p:cNvPr id="17" name="Овал 1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e8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2267744" y="4725144"/>
            <a:ext cx="577598" cy="504056"/>
            <a:chOff x="3563888" y="332656"/>
            <a:chExt cx="577598" cy="504056"/>
          </a:xfrm>
        </p:grpSpPr>
        <p:sp>
          <p:nvSpPr>
            <p:cNvPr id="20" name="Овал 1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e10</a:t>
              </a:r>
              <a:endParaRPr lang="ru-RU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2290193" y="5661248"/>
            <a:ext cx="577598" cy="504056"/>
            <a:chOff x="3563888" y="332656"/>
            <a:chExt cx="577598" cy="504056"/>
          </a:xfrm>
        </p:grpSpPr>
        <p:sp>
          <p:nvSpPr>
            <p:cNvPr id="23" name="Овал 2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e11</a:t>
              </a:r>
              <a:endParaRPr lang="ru-RU" dirty="0"/>
            </a:p>
          </p:txBody>
        </p:sp>
      </p:grpSp>
      <p:grpSp>
        <p:nvGrpSpPr>
          <p:cNvPr id="81" name="Группа 80"/>
          <p:cNvGrpSpPr/>
          <p:nvPr/>
        </p:nvGrpSpPr>
        <p:grpSpPr>
          <a:xfrm>
            <a:off x="1185815" y="1100645"/>
            <a:ext cx="1155746" cy="1605438"/>
            <a:chOff x="1185815" y="1100645"/>
            <a:chExt cx="1155746" cy="1605438"/>
          </a:xfrm>
        </p:grpSpPr>
        <p:cxnSp>
          <p:nvCxnSpPr>
            <p:cNvPr id="26" name="Прямая соединительная линия 25"/>
            <p:cNvCxnSpPr>
              <a:stCxn id="5" idx="7"/>
              <a:endCxn id="8" idx="3"/>
            </p:cNvCxnSpPr>
            <p:nvPr/>
          </p:nvCxnSpPr>
          <p:spPr>
            <a:xfrm flipV="1">
              <a:off x="1185815" y="1100645"/>
              <a:ext cx="1155746" cy="1605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575936" y="13314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3" name="Группа 82"/>
          <p:cNvGrpSpPr/>
          <p:nvPr/>
        </p:nvGrpSpPr>
        <p:grpSpPr>
          <a:xfrm>
            <a:off x="1259632" y="2506004"/>
            <a:ext cx="1014549" cy="378290"/>
            <a:chOff x="1259632" y="2506004"/>
            <a:chExt cx="1014549" cy="378290"/>
          </a:xfrm>
        </p:grpSpPr>
        <p:cxnSp>
          <p:nvCxnSpPr>
            <p:cNvPr id="32" name="Прямая соединительная линия 31"/>
            <p:cNvCxnSpPr>
              <a:stCxn id="5" idx="6"/>
              <a:endCxn id="14" idx="2"/>
            </p:cNvCxnSpPr>
            <p:nvPr/>
          </p:nvCxnSpPr>
          <p:spPr>
            <a:xfrm>
              <a:off x="1259632" y="2884294"/>
              <a:ext cx="10145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875926" y="25060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4" name="Группа 83"/>
          <p:cNvGrpSpPr/>
          <p:nvPr/>
        </p:nvGrpSpPr>
        <p:grpSpPr>
          <a:xfrm>
            <a:off x="1185815" y="3062505"/>
            <a:ext cx="1081929" cy="906555"/>
            <a:chOff x="1185815" y="3062505"/>
            <a:chExt cx="1081929" cy="906555"/>
          </a:xfrm>
        </p:grpSpPr>
        <p:cxnSp>
          <p:nvCxnSpPr>
            <p:cNvPr id="35" name="Прямая соединительная линия 34"/>
            <p:cNvCxnSpPr>
              <a:stCxn id="5" idx="5"/>
              <a:endCxn id="17" idx="2"/>
            </p:cNvCxnSpPr>
            <p:nvPr/>
          </p:nvCxnSpPr>
          <p:spPr>
            <a:xfrm>
              <a:off x="1185815" y="3062505"/>
              <a:ext cx="1081929" cy="9065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877622" y="3415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6" name="Группа 85"/>
          <p:cNvGrpSpPr/>
          <p:nvPr/>
        </p:nvGrpSpPr>
        <p:grpSpPr>
          <a:xfrm>
            <a:off x="1007604" y="3136322"/>
            <a:ext cx="1299855" cy="2776954"/>
            <a:chOff x="1007604" y="3136322"/>
            <a:chExt cx="1299855" cy="2776954"/>
          </a:xfrm>
        </p:grpSpPr>
        <p:cxnSp>
          <p:nvCxnSpPr>
            <p:cNvPr id="41" name="Прямая соединительная линия 40"/>
            <p:cNvCxnSpPr>
              <a:stCxn id="5" idx="4"/>
              <a:endCxn id="23" idx="2"/>
            </p:cNvCxnSpPr>
            <p:nvPr/>
          </p:nvCxnSpPr>
          <p:spPr>
            <a:xfrm>
              <a:off x="1007604" y="3136322"/>
              <a:ext cx="1282589" cy="2776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005773" y="5225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2" name="Группа 81"/>
          <p:cNvGrpSpPr/>
          <p:nvPr/>
        </p:nvGrpSpPr>
        <p:grpSpPr>
          <a:xfrm>
            <a:off x="1185815" y="1952836"/>
            <a:ext cx="1088366" cy="753247"/>
            <a:chOff x="1185815" y="1952836"/>
            <a:chExt cx="1088366" cy="753247"/>
          </a:xfrm>
        </p:grpSpPr>
        <p:cxnSp>
          <p:nvCxnSpPr>
            <p:cNvPr id="29" name="Прямая соединительная линия 28"/>
            <p:cNvCxnSpPr>
              <a:stCxn id="5" idx="7"/>
              <a:endCxn id="11" idx="2"/>
            </p:cNvCxnSpPr>
            <p:nvPr/>
          </p:nvCxnSpPr>
          <p:spPr>
            <a:xfrm flipV="1">
              <a:off x="1185815" y="1952836"/>
              <a:ext cx="1088366" cy="7532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580341" y="20138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85" name="Группа 84"/>
          <p:cNvGrpSpPr/>
          <p:nvPr/>
        </p:nvGrpSpPr>
        <p:grpSpPr>
          <a:xfrm>
            <a:off x="1185815" y="3062505"/>
            <a:ext cx="1081929" cy="1914667"/>
            <a:chOff x="1185815" y="3062505"/>
            <a:chExt cx="1081929" cy="1914667"/>
          </a:xfrm>
        </p:grpSpPr>
        <p:cxnSp>
          <p:nvCxnSpPr>
            <p:cNvPr id="38" name="Прямая соединительная линия 37"/>
            <p:cNvCxnSpPr>
              <a:stCxn id="5" idx="5"/>
              <a:endCxn id="20" idx="2"/>
            </p:cNvCxnSpPr>
            <p:nvPr/>
          </p:nvCxnSpPr>
          <p:spPr>
            <a:xfrm>
              <a:off x="1185815" y="3062505"/>
              <a:ext cx="1081929" cy="19146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950584" y="4340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3419872" y="1700808"/>
            <a:ext cx="504056" cy="504056"/>
            <a:chOff x="3563888" y="332656"/>
            <a:chExt cx="504056" cy="504056"/>
          </a:xfrm>
        </p:grpSpPr>
        <p:sp>
          <p:nvSpPr>
            <p:cNvPr id="51" name="Овал 5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2</a:t>
              </a:r>
              <a:endParaRPr lang="ru-RU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4572000" y="1700808"/>
            <a:ext cx="504056" cy="504056"/>
            <a:chOff x="3563888" y="332656"/>
            <a:chExt cx="504056" cy="504056"/>
          </a:xfrm>
        </p:grpSpPr>
        <p:sp>
          <p:nvSpPr>
            <p:cNvPr id="54" name="Овал 5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3</a:t>
              </a:r>
              <a:endParaRPr lang="ru-RU" dirty="0"/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796136" y="1700808"/>
            <a:ext cx="504056" cy="504056"/>
            <a:chOff x="3563888" y="332656"/>
            <a:chExt cx="504056" cy="504056"/>
          </a:xfrm>
        </p:grpSpPr>
        <p:sp>
          <p:nvSpPr>
            <p:cNvPr id="57" name="Овал 5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4</a:t>
              </a:r>
              <a:endParaRPr lang="ru-RU" dirty="0"/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6732240" y="1264114"/>
            <a:ext cx="504056" cy="504056"/>
            <a:chOff x="3563888" y="332656"/>
            <a:chExt cx="504056" cy="504056"/>
          </a:xfrm>
        </p:grpSpPr>
        <p:sp>
          <p:nvSpPr>
            <p:cNvPr id="60" name="Овал 5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e9</a:t>
              </a:r>
              <a:endParaRPr lang="ru-RU" dirty="0"/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8316416" y="2168860"/>
            <a:ext cx="577598" cy="504056"/>
            <a:chOff x="3563888" y="332656"/>
            <a:chExt cx="577598" cy="504056"/>
          </a:xfrm>
        </p:grpSpPr>
        <p:sp>
          <p:nvSpPr>
            <p:cNvPr id="63" name="Овал 6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e12</a:t>
              </a:r>
              <a:endParaRPr lang="ru-RU" dirty="0"/>
            </a:p>
          </p:txBody>
        </p:sp>
      </p:grpSp>
      <p:grpSp>
        <p:nvGrpSpPr>
          <p:cNvPr id="80" name="Группа 79"/>
          <p:cNvGrpSpPr/>
          <p:nvPr/>
        </p:nvGrpSpPr>
        <p:grpSpPr>
          <a:xfrm>
            <a:off x="2697983" y="1100645"/>
            <a:ext cx="795706" cy="673980"/>
            <a:chOff x="2697983" y="1100645"/>
            <a:chExt cx="795706" cy="673980"/>
          </a:xfrm>
        </p:grpSpPr>
        <p:cxnSp>
          <p:nvCxnSpPr>
            <p:cNvPr id="65" name="Прямая соединительная линия 64"/>
            <p:cNvCxnSpPr>
              <a:stCxn id="51" idx="1"/>
              <a:endCxn id="8" idx="5"/>
            </p:cNvCxnSpPr>
            <p:nvPr/>
          </p:nvCxnSpPr>
          <p:spPr>
            <a:xfrm flipH="1" flipV="1">
              <a:off x="2697983" y="1100645"/>
              <a:ext cx="795706" cy="67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095836" y="12529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2697983" y="1100645"/>
            <a:ext cx="1947834" cy="673980"/>
            <a:chOff x="2697983" y="1100645"/>
            <a:chExt cx="1947834" cy="673980"/>
          </a:xfrm>
        </p:grpSpPr>
        <p:cxnSp>
          <p:nvCxnSpPr>
            <p:cNvPr id="70" name="Прямая соединительная линия 69"/>
            <p:cNvCxnSpPr>
              <a:stCxn id="54" idx="1"/>
              <a:endCxn id="8" idx="5"/>
            </p:cNvCxnSpPr>
            <p:nvPr/>
          </p:nvCxnSpPr>
          <p:spPr>
            <a:xfrm flipH="1" flipV="1">
              <a:off x="2697983" y="1100645"/>
              <a:ext cx="1947834" cy="67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60908" y="12646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2771800" y="922434"/>
            <a:ext cx="3098153" cy="852191"/>
            <a:chOff x="1473847" y="1028593"/>
            <a:chExt cx="3098153" cy="852191"/>
          </a:xfrm>
        </p:grpSpPr>
        <p:cxnSp>
          <p:nvCxnSpPr>
            <p:cNvPr id="76" name="Прямая соединительная линия 75"/>
            <p:cNvCxnSpPr>
              <a:stCxn id="57" idx="1"/>
              <a:endCxn id="8" idx="6"/>
            </p:cNvCxnSpPr>
            <p:nvPr/>
          </p:nvCxnSpPr>
          <p:spPr>
            <a:xfrm flipH="1" flipV="1">
              <a:off x="1473847" y="1028593"/>
              <a:ext cx="3098153" cy="852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915545" y="1454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87" name="Группа 86"/>
          <p:cNvGrpSpPr/>
          <p:nvPr/>
        </p:nvGrpSpPr>
        <p:grpSpPr>
          <a:xfrm>
            <a:off x="2771800" y="922434"/>
            <a:ext cx="3960440" cy="593708"/>
            <a:chOff x="998968" y="1326475"/>
            <a:chExt cx="3960440" cy="593708"/>
          </a:xfrm>
        </p:grpSpPr>
        <p:cxnSp>
          <p:nvCxnSpPr>
            <p:cNvPr id="88" name="Прямая соединительная линия 87"/>
            <p:cNvCxnSpPr>
              <a:stCxn id="60" idx="2"/>
              <a:endCxn id="8" idx="6"/>
            </p:cNvCxnSpPr>
            <p:nvPr/>
          </p:nvCxnSpPr>
          <p:spPr>
            <a:xfrm flipH="1" flipV="1">
              <a:off x="998968" y="1326475"/>
              <a:ext cx="3960440" cy="593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066388" y="14305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92" name="Группа 91"/>
          <p:cNvGrpSpPr/>
          <p:nvPr/>
        </p:nvGrpSpPr>
        <p:grpSpPr>
          <a:xfrm>
            <a:off x="2771800" y="922434"/>
            <a:ext cx="5618433" cy="1320243"/>
            <a:chOff x="28416" y="1583930"/>
            <a:chExt cx="5618433" cy="1320243"/>
          </a:xfrm>
        </p:grpSpPr>
        <p:cxnSp>
          <p:nvCxnSpPr>
            <p:cNvPr id="93" name="Прямая соединительная линия 92"/>
            <p:cNvCxnSpPr>
              <a:stCxn id="63" idx="1"/>
              <a:endCxn id="8" idx="6"/>
            </p:cNvCxnSpPr>
            <p:nvPr/>
          </p:nvCxnSpPr>
          <p:spPr>
            <a:xfrm flipH="1" flipV="1">
              <a:off x="28416" y="1583930"/>
              <a:ext cx="5618433" cy="13202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924960" y="23773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00" name="Группа 99"/>
          <p:cNvGrpSpPr/>
          <p:nvPr/>
        </p:nvGrpSpPr>
        <p:grpSpPr>
          <a:xfrm>
            <a:off x="3678250" y="2198514"/>
            <a:ext cx="2376264" cy="495193"/>
            <a:chOff x="3678250" y="2198514"/>
            <a:chExt cx="2376264" cy="495193"/>
          </a:xfrm>
        </p:grpSpPr>
        <p:cxnSp>
          <p:nvCxnSpPr>
            <p:cNvPr id="98" name="Скругленная соединительная линия 97"/>
            <p:cNvCxnSpPr>
              <a:stCxn id="51" idx="4"/>
              <a:endCxn id="57" idx="4"/>
            </p:cNvCxnSpPr>
            <p:nvPr/>
          </p:nvCxnSpPr>
          <p:spPr>
            <a:xfrm rot="16200000" flipH="1">
              <a:off x="4860032" y="1016732"/>
              <a:ext cx="12700" cy="2376264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760796" y="23243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01" name="Группа 100"/>
          <p:cNvGrpSpPr/>
          <p:nvPr/>
        </p:nvGrpSpPr>
        <p:grpSpPr>
          <a:xfrm>
            <a:off x="2778237" y="1650866"/>
            <a:ext cx="641635" cy="369332"/>
            <a:chOff x="4397940" y="1519921"/>
            <a:chExt cx="641635" cy="369332"/>
          </a:xfrm>
        </p:grpSpPr>
        <p:cxnSp>
          <p:nvCxnSpPr>
            <p:cNvPr id="102" name="Скругленная соединительная линия 101"/>
            <p:cNvCxnSpPr>
              <a:stCxn id="11" idx="6"/>
              <a:endCxn id="51" idx="2"/>
            </p:cNvCxnSpPr>
            <p:nvPr/>
          </p:nvCxnSpPr>
          <p:spPr>
            <a:xfrm>
              <a:off x="4397940" y="1821891"/>
              <a:ext cx="641635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570931" y="15199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06" name="Группа 105"/>
          <p:cNvGrpSpPr/>
          <p:nvPr/>
        </p:nvGrpSpPr>
        <p:grpSpPr>
          <a:xfrm>
            <a:off x="2704421" y="1952836"/>
            <a:ext cx="715452" cy="753247"/>
            <a:chOff x="4049001" y="1877653"/>
            <a:chExt cx="715452" cy="753247"/>
          </a:xfrm>
        </p:grpSpPr>
        <p:cxnSp>
          <p:nvCxnSpPr>
            <p:cNvPr id="107" name="Скругленная соединительная линия 106"/>
            <p:cNvCxnSpPr>
              <a:stCxn id="14" idx="7"/>
              <a:endCxn id="51" idx="2"/>
            </p:cNvCxnSpPr>
            <p:nvPr/>
          </p:nvCxnSpPr>
          <p:spPr>
            <a:xfrm rot="5400000" flipH="1" flipV="1">
              <a:off x="4030103" y="1896551"/>
              <a:ext cx="753247" cy="71545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189922" y="20583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11" name="Группа 110"/>
          <p:cNvGrpSpPr/>
          <p:nvPr/>
        </p:nvGrpSpPr>
        <p:grpSpPr>
          <a:xfrm>
            <a:off x="2697983" y="2131047"/>
            <a:ext cx="795706" cy="1657994"/>
            <a:chOff x="3380048" y="1605568"/>
            <a:chExt cx="795706" cy="1657994"/>
          </a:xfrm>
        </p:grpSpPr>
        <p:cxnSp>
          <p:nvCxnSpPr>
            <p:cNvPr id="112" name="Скругленная соединительная линия 111"/>
            <p:cNvCxnSpPr>
              <a:endCxn id="51" idx="3"/>
            </p:cNvCxnSpPr>
            <p:nvPr/>
          </p:nvCxnSpPr>
          <p:spPr>
            <a:xfrm rot="5400000" flipH="1" flipV="1">
              <a:off x="2948904" y="2036712"/>
              <a:ext cx="1657994" cy="79570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633293" y="21107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16" name="Группа 115"/>
          <p:cNvGrpSpPr/>
          <p:nvPr/>
        </p:nvGrpSpPr>
        <p:grpSpPr>
          <a:xfrm>
            <a:off x="3671900" y="1768170"/>
            <a:ext cx="3312368" cy="1022050"/>
            <a:chOff x="3519500" y="1615770"/>
            <a:chExt cx="3312368" cy="1022050"/>
          </a:xfrm>
        </p:grpSpPr>
        <p:cxnSp>
          <p:nvCxnSpPr>
            <p:cNvPr id="117" name="Скругленная соединительная линия 116"/>
            <p:cNvCxnSpPr>
              <a:stCxn id="51" idx="4"/>
              <a:endCxn id="60" idx="4"/>
            </p:cNvCxnSpPr>
            <p:nvPr/>
          </p:nvCxnSpPr>
          <p:spPr>
            <a:xfrm rot="5400000" flipH="1" flipV="1">
              <a:off x="4957337" y="177933"/>
              <a:ext cx="436694" cy="3312368"/>
            </a:xfrm>
            <a:prstGeom prst="curvedConnector3">
              <a:avLst>
                <a:gd name="adj1" fmla="val -113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094085" y="226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23" name="Группа 122"/>
          <p:cNvGrpSpPr/>
          <p:nvPr/>
        </p:nvGrpSpPr>
        <p:grpSpPr>
          <a:xfrm>
            <a:off x="2845342" y="2204864"/>
            <a:ext cx="826558" cy="2772308"/>
            <a:chOff x="3270678" y="1340873"/>
            <a:chExt cx="826558" cy="2772308"/>
          </a:xfrm>
        </p:grpSpPr>
        <p:cxnSp>
          <p:nvCxnSpPr>
            <p:cNvPr id="124" name="Скругленная соединительная линия 123"/>
            <p:cNvCxnSpPr>
              <a:stCxn id="21" idx="3"/>
              <a:endCxn id="51" idx="4"/>
            </p:cNvCxnSpPr>
            <p:nvPr/>
          </p:nvCxnSpPr>
          <p:spPr>
            <a:xfrm flipV="1">
              <a:off x="3270678" y="1340873"/>
              <a:ext cx="826558" cy="2772308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487482" y="3374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28" name="Группа 127"/>
          <p:cNvGrpSpPr/>
          <p:nvPr/>
        </p:nvGrpSpPr>
        <p:grpSpPr>
          <a:xfrm>
            <a:off x="5076056" y="1900521"/>
            <a:ext cx="720080" cy="369332"/>
            <a:chOff x="4529873" y="2115895"/>
            <a:chExt cx="720080" cy="369332"/>
          </a:xfrm>
        </p:grpSpPr>
        <p:cxnSp>
          <p:nvCxnSpPr>
            <p:cNvPr id="129" name="Скругленная соединительная линия 128"/>
            <p:cNvCxnSpPr>
              <a:stCxn id="54" idx="6"/>
              <a:endCxn id="57" idx="2"/>
            </p:cNvCxnSpPr>
            <p:nvPr/>
          </p:nvCxnSpPr>
          <p:spPr>
            <a:xfrm>
              <a:off x="4529873" y="2168210"/>
              <a:ext cx="720080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736919" y="21158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33" name="Группа 132"/>
          <p:cNvGrpSpPr/>
          <p:nvPr/>
        </p:nvGrpSpPr>
        <p:grpSpPr>
          <a:xfrm>
            <a:off x="2710769" y="1348529"/>
            <a:ext cx="1941397" cy="432447"/>
            <a:chOff x="3610782" y="1863079"/>
            <a:chExt cx="1941397" cy="432447"/>
          </a:xfrm>
        </p:grpSpPr>
        <p:cxnSp>
          <p:nvCxnSpPr>
            <p:cNvPr id="134" name="Скругленная соединительная линия 133"/>
            <p:cNvCxnSpPr>
              <a:stCxn id="11" idx="7"/>
              <a:endCxn id="54" idx="1"/>
            </p:cNvCxnSpPr>
            <p:nvPr/>
          </p:nvCxnSpPr>
          <p:spPr>
            <a:xfrm rot="5400000" flipH="1" flipV="1">
              <a:off x="4575131" y="1318477"/>
              <a:ext cx="12700" cy="1941397"/>
            </a:xfrm>
            <a:prstGeom prst="curvedConnector3">
              <a:avLst>
                <a:gd name="adj1" fmla="val 117493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314130" y="18630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39" name="Группа 138"/>
          <p:cNvGrpSpPr/>
          <p:nvPr/>
        </p:nvGrpSpPr>
        <p:grpSpPr>
          <a:xfrm>
            <a:off x="2771800" y="1952836"/>
            <a:ext cx="1800200" cy="2016224"/>
            <a:chOff x="2801167" y="674118"/>
            <a:chExt cx="1800200" cy="2016224"/>
          </a:xfrm>
        </p:grpSpPr>
        <p:cxnSp>
          <p:nvCxnSpPr>
            <p:cNvPr id="140" name="Скругленная соединительная линия 139"/>
            <p:cNvCxnSpPr>
              <a:stCxn id="17" idx="6"/>
              <a:endCxn id="54" idx="2"/>
            </p:cNvCxnSpPr>
            <p:nvPr/>
          </p:nvCxnSpPr>
          <p:spPr>
            <a:xfrm flipV="1">
              <a:off x="2801167" y="674118"/>
              <a:ext cx="1800200" cy="2016224"/>
            </a:xfrm>
            <a:prstGeom prst="curvedConnector3">
              <a:avLst>
                <a:gd name="adj1" fmla="val 526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2971256" y="2312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867791" y="2131047"/>
            <a:ext cx="1778026" cy="3782229"/>
            <a:chOff x="2719234" y="972569"/>
            <a:chExt cx="1778026" cy="3782229"/>
          </a:xfrm>
        </p:grpSpPr>
        <p:cxnSp>
          <p:nvCxnSpPr>
            <p:cNvPr id="147" name="Скругленная соединительная линия 146"/>
            <p:cNvCxnSpPr>
              <a:stCxn id="24" idx="3"/>
              <a:endCxn id="54" idx="3"/>
            </p:cNvCxnSpPr>
            <p:nvPr/>
          </p:nvCxnSpPr>
          <p:spPr>
            <a:xfrm flipV="1">
              <a:off x="2719234" y="972569"/>
              <a:ext cx="1778026" cy="3782229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3028767" y="42482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51" name="Группа 150"/>
          <p:cNvGrpSpPr/>
          <p:nvPr/>
        </p:nvGrpSpPr>
        <p:grpSpPr>
          <a:xfrm>
            <a:off x="5002239" y="2131046"/>
            <a:ext cx="3566205" cy="691376"/>
            <a:chOff x="3604433" y="1040916"/>
            <a:chExt cx="3566205" cy="691376"/>
          </a:xfrm>
        </p:grpSpPr>
        <p:cxnSp>
          <p:nvCxnSpPr>
            <p:cNvPr id="152" name="Скругленная соединительная линия 151"/>
            <p:cNvCxnSpPr>
              <a:stCxn id="54" idx="5"/>
              <a:endCxn id="63" idx="4"/>
            </p:cNvCxnSpPr>
            <p:nvPr/>
          </p:nvCxnSpPr>
          <p:spPr>
            <a:xfrm rot="16200000" flipH="1">
              <a:off x="5116601" y="-471252"/>
              <a:ext cx="541869" cy="3566205"/>
            </a:xfrm>
            <a:prstGeom prst="curvedConnector3">
              <a:avLst>
                <a:gd name="adj1" fmla="val 1421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6146704" y="13629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56" name="Группа 155"/>
          <p:cNvGrpSpPr/>
          <p:nvPr/>
        </p:nvGrpSpPr>
        <p:grpSpPr>
          <a:xfrm>
            <a:off x="2526209" y="520541"/>
            <a:ext cx="3343744" cy="1254083"/>
            <a:chOff x="984387" y="-908826"/>
            <a:chExt cx="3343744" cy="1254083"/>
          </a:xfrm>
        </p:grpSpPr>
        <p:cxnSp>
          <p:nvCxnSpPr>
            <p:cNvPr id="157" name="Скругленная соединительная линия 156"/>
            <p:cNvCxnSpPr>
              <a:stCxn id="11" idx="0"/>
              <a:endCxn id="57" idx="1"/>
            </p:cNvCxnSpPr>
            <p:nvPr/>
          </p:nvCxnSpPr>
          <p:spPr>
            <a:xfrm rot="16200000" flipH="1">
              <a:off x="2619350" y="-1363523"/>
              <a:ext cx="73817" cy="3343744"/>
            </a:xfrm>
            <a:prstGeom prst="curvedConnector3">
              <a:avLst>
                <a:gd name="adj1" fmla="val -122414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2469929" y="-9088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62" name="Группа 161"/>
          <p:cNvGrpSpPr/>
          <p:nvPr/>
        </p:nvGrpSpPr>
        <p:grpSpPr>
          <a:xfrm>
            <a:off x="2704420" y="2204864"/>
            <a:ext cx="3343744" cy="1257918"/>
            <a:chOff x="2073013" y="864513"/>
            <a:chExt cx="3343744" cy="1257918"/>
          </a:xfrm>
        </p:grpSpPr>
        <p:cxnSp>
          <p:nvCxnSpPr>
            <p:cNvPr id="163" name="Скругленная соединительная линия 162"/>
            <p:cNvCxnSpPr>
              <a:stCxn id="14" idx="5"/>
              <a:endCxn id="57" idx="4"/>
            </p:cNvCxnSpPr>
            <p:nvPr/>
          </p:nvCxnSpPr>
          <p:spPr>
            <a:xfrm rot="5400000" flipH="1" flipV="1">
              <a:off x="3316064" y="-378538"/>
              <a:ext cx="857641" cy="3343744"/>
            </a:xfrm>
            <a:prstGeom prst="curvedConnector3">
              <a:avLst>
                <a:gd name="adj1" fmla="val -3526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3538626" y="1753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68" name="Группа 167"/>
          <p:cNvGrpSpPr/>
          <p:nvPr/>
        </p:nvGrpSpPr>
        <p:grpSpPr>
          <a:xfrm>
            <a:off x="2845342" y="2204864"/>
            <a:ext cx="3202822" cy="2817604"/>
            <a:chOff x="2147301" y="581796"/>
            <a:chExt cx="3202822" cy="2817604"/>
          </a:xfrm>
        </p:grpSpPr>
        <p:cxnSp>
          <p:nvCxnSpPr>
            <p:cNvPr id="169" name="Скругленная соединительная линия 168"/>
            <p:cNvCxnSpPr>
              <a:stCxn id="21" idx="3"/>
              <a:endCxn id="57" idx="4"/>
            </p:cNvCxnSpPr>
            <p:nvPr/>
          </p:nvCxnSpPr>
          <p:spPr>
            <a:xfrm flipV="1">
              <a:off x="2147301" y="581796"/>
              <a:ext cx="3202822" cy="2772308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2479283" y="3030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74" name="Группа 173"/>
          <p:cNvGrpSpPr/>
          <p:nvPr/>
        </p:nvGrpSpPr>
        <p:grpSpPr>
          <a:xfrm>
            <a:off x="2109706" y="2131046"/>
            <a:ext cx="301686" cy="1838013"/>
            <a:chOff x="135836" y="248129"/>
            <a:chExt cx="301686" cy="1838013"/>
          </a:xfrm>
        </p:grpSpPr>
        <p:cxnSp>
          <p:nvCxnSpPr>
            <p:cNvPr id="175" name="Скругленная соединительная линия 174"/>
            <p:cNvCxnSpPr>
              <a:stCxn id="11" idx="3"/>
              <a:endCxn id="17" idx="2"/>
            </p:cNvCxnSpPr>
            <p:nvPr/>
          </p:nvCxnSpPr>
          <p:spPr>
            <a:xfrm rot="5400000">
              <a:off x="-585005" y="1127009"/>
              <a:ext cx="1838013" cy="80254"/>
            </a:xfrm>
            <a:prstGeom prst="curvedConnector4">
              <a:avLst>
                <a:gd name="adj1" fmla="val 25247"/>
                <a:gd name="adj2" fmla="val 1939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35836" y="3855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81" name="Группа 180"/>
          <p:cNvGrpSpPr/>
          <p:nvPr/>
        </p:nvGrpSpPr>
        <p:grpSpPr>
          <a:xfrm>
            <a:off x="2526208" y="116632"/>
            <a:ext cx="4458059" cy="1584177"/>
            <a:chOff x="619670" y="-1016023"/>
            <a:chExt cx="4458059" cy="1584177"/>
          </a:xfrm>
        </p:grpSpPr>
        <p:cxnSp>
          <p:nvCxnSpPr>
            <p:cNvPr id="182" name="Скругленная соединительная линия 181"/>
            <p:cNvCxnSpPr>
              <a:stCxn id="11" idx="0"/>
              <a:endCxn id="60" idx="0"/>
            </p:cNvCxnSpPr>
            <p:nvPr/>
          </p:nvCxnSpPr>
          <p:spPr>
            <a:xfrm rot="5400000" flipH="1" flipV="1">
              <a:off x="2630353" y="-1879223"/>
              <a:ext cx="436694" cy="4458059"/>
            </a:xfrm>
            <a:prstGeom prst="curvedConnector3">
              <a:avLst>
                <a:gd name="adj1" fmla="val 2970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658158" y="-10160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91" name="Группа 190"/>
          <p:cNvGrpSpPr/>
          <p:nvPr/>
        </p:nvGrpSpPr>
        <p:grpSpPr>
          <a:xfrm>
            <a:off x="1843266" y="1952836"/>
            <a:ext cx="467955" cy="3024649"/>
            <a:chOff x="686024" y="47687"/>
            <a:chExt cx="467955" cy="3024649"/>
          </a:xfrm>
        </p:grpSpPr>
        <p:cxnSp>
          <p:nvCxnSpPr>
            <p:cNvPr id="192" name="Скругленная соединительная линия 191"/>
            <p:cNvCxnSpPr>
              <a:stCxn id="11" idx="2"/>
              <a:endCxn id="21" idx="1"/>
            </p:cNvCxnSpPr>
            <p:nvPr/>
          </p:nvCxnSpPr>
          <p:spPr>
            <a:xfrm rot="10800000" flipH="1" flipV="1">
              <a:off x="1116939" y="47687"/>
              <a:ext cx="37040" cy="3024336"/>
            </a:xfrm>
            <a:prstGeom prst="curvedConnector3">
              <a:avLst>
                <a:gd name="adj1" fmla="val -147022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686024" y="27030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98" name="Группа 197"/>
          <p:cNvGrpSpPr/>
          <p:nvPr/>
        </p:nvGrpSpPr>
        <p:grpSpPr>
          <a:xfrm>
            <a:off x="2299057" y="3136323"/>
            <a:ext cx="301686" cy="580710"/>
            <a:chOff x="615864" y="832067"/>
            <a:chExt cx="301686" cy="580710"/>
          </a:xfrm>
        </p:grpSpPr>
        <p:cxnSp>
          <p:nvCxnSpPr>
            <p:cNvPr id="199" name="Скругленная соединительная линия 198"/>
            <p:cNvCxnSpPr>
              <a:stCxn id="14" idx="4"/>
              <a:endCxn id="17" idx="0"/>
            </p:cNvCxnSpPr>
            <p:nvPr/>
          </p:nvCxnSpPr>
          <p:spPr>
            <a:xfrm rot="5400000">
              <a:off x="549443" y="1119203"/>
              <a:ext cx="580710" cy="64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615864" y="986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203" name="Группа 202"/>
          <p:cNvGrpSpPr/>
          <p:nvPr/>
        </p:nvGrpSpPr>
        <p:grpSpPr>
          <a:xfrm>
            <a:off x="2526209" y="3136322"/>
            <a:ext cx="464051" cy="2776954"/>
            <a:chOff x="773616" y="581822"/>
            <a:chExt cx="464051" cy="2776954"/>
          </a:xfrm>
        </p:grpSpPr>
        <p:cxnSp>
          <p:nvCxnSpPr>
            <p:cNvPr id="204" name="Скругленная соединительная линия 203"/>
            <p:cNvCxnSpPr>
              <a:stCxn id="14" idx="4"/>
              <a:endCxn id="24" idx="3"/>
            </p:cNvCxnSpPr>
            <p:nvPr/>
          </p:nvCxnSpPr>
          <p:spPr>
            <a:xfrm rot="16200000" flipH="1">
              <a:off x="-444070" y="1799508"/>
              <a:ext cx="2776954" cy="341582"/>
            </a:xfrm>
            <a:prstGeom prst="curvedConnector4">
              <a:avLst>
                <a:gd name="adj1" fmla="val 21505"/>
                <a:gd name="adj2" fmla="val 16692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935981" y="9082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211" name="Группа 210"/>
          <p:cNvGrpSpPr/>
          <p:nvPr/>
        </p:nvGrpSpPr>
        <p:grpSpPr>
          <a:xfrm>
            <a:off x="2296615" y="4227438"/>
            <a:ext cx="301686" cy="504056"/>
            <a:chOff x="1219627" y="1284402"/>
            <a:chExt cx="301686" cy="504056"/>
          </a:xfrm>
        </p:grpSpPr>
        <p:cxnSp>
          <p:nvCxnSpPr>
            <p:cNvPr id="212" name="Скругленная соединительная линия 211"/>
            <p:cNvCxnSpPr>
              <a:stCxn id="17" idx="4"/>
              <a:endCxn id="20" idx="0"/>
            </p:cNvCxnSpPr>
            <p:nvPr/>
          </p:nvCxnSpPr>
          <p:spPr>
            <a:xfrm rot="5400000">
              <a:off x="1190756" y="1530080"/>
              <a:ext cx="504056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1219627" y="13517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216" name="Группа 215"/>
          <p:cNvGrpSpPr/>
          <p:nvPr/>
        </p:nvGrpSpPr>
        <p:grpSpPr>
          <a:xfrm>
            <a:off x="2845342" y="1768170"/>
            <a:ext cx="4138926" cy="3209002"/>
            <a:chOff x="1051492" y="206695"/>
            <a:chExt cx="4138926" cy="3209002"/>
          </a:xfrm>
        </p:grpSpPr>
        <p:cxnSp>
          <p:nvCxnSpPr>
            <p:cNvPr id="217" name="Скругленная соединительная линия 216"/>
            <p:cNvCxnSpPr>
              <a:stCxn id="21" idx="3"/>
              <a:endCxn id="60" idx="4"/>
            </p:cNvCxnSpPr>
            <p:nvPr/>
          </p:nvCxnSpPr>
          <p:spPr>
            <a:xfrm flipV="1">
              <a:off x="1051492" y="206695"/>
              <a:ext cx="4138926" cy="320900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4262161" y="16265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224" name="Группа 223"/>
          <p:cNvGrpSpPr/>
          <p:nvPr/>
        </p:nvGrpSpPr>
        <p:grpSpPr>
          <a:xfrm>
            <a:off x="2470114" y="5229200"/>
            <a:ext cx="301686" cy="432048"/>
            <a:chOff x="1278240" y="2607338"/>
            <a:chExt cx="301686" cy="432048"/>
          </a:xfrm>
        </p:grpSpPr>
        <p:cxnSp>
          <p:nvCxnSpPr>
            <p:cNvPr id="225" name="Скругленная соединительная линия 224"/>
            <p:cNvCxnSpPr>
              <a:stCxn id="20" idx="4"/>
              <a:endCxn id="23" idx="0"/>
            </p:cNvCxnSpPr>
            <p:nvPr/>
          </p:nvCxnSpPr>
          <p:spPr>
            <a:xfrm rot="16200000" flipH="1">
              <a:off x="1123098" y="2812137"/>
              <a:ext cx="432048" cy="2244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1278240" y="2638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229" name="Группа 228"/>
          <p:cNvGrpSpPr/>
          <p:nvPr/>
        </p:nvGrpSpPr>
        <p:grpSpPr>
          <a:xfrm>
            <a:off x="2867791" y="2672916"/>
            <a:ext cx="5700653" cy="3240360"/>
            <a:chOff x="1678162" y="-18568"/>
            <a:chExt cx="5700653" cy="3240360"/>
          </a:xfrm>
        </p:grpSpPr>
        <p:cxnSp>
          <p:nvCxnSpPr>
            <p:cNvPr id="230" name="Скругленная соединительная линия 229"/>
            <p:cNvCxnSpPr>
              <a:stCxn id="24" idx="3"/>
              <a:endCxn id="63" idx="4"/>
            </p:cNvCxnSpPr>
            <p:nvPr/>
          </p:nvCxnSpPr>
          <p:spPr>
            <a:xfrm flipV="1">
              <a:off x="1678162" y="-18568"/>
              <a:ext cx="5700653" cy="3240360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5294026" y="19616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339419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492</Words>
  <Application>Microsoft Office PowerPoint</Application>
  <PresentationFormat>Экран (4:3)</PresentationFormat>
  <Paragraphs>437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Oleg</cp:lastModifiedBy>
  <cp:revision>12</cp:revision>
  <dcterms:created xsi:type="dcterms:W3CDTF">2022-02-08T19:09:18Z</dcterms:created>
  <dcterms:modified xsi:type="dcterms:W3CDTF">2022-02-13T10:45:55Z</dcterms:modified>
</cp:coreProperties>
</file>