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7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3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4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4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8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6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3BC6-BDB9-4B64-BC89-10E39263023D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9F499-D322-408B-BE71-3B0C85540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15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Группа 213"/>
          <p:cNvGrpSpPr/>
          <p:nvPr/>
        </p:nvGrpSpPr>
        <p:grpSpPr>
          <a:xfrm>
            <a:off x="5974739" y="2790353"/>
            <a:ext cx="439803" cy="432048"/>
            <a:chOff x="4325657" y="368979"/>
            <a:chExt cx="439803" cy="432048"/>
          </a:xfrm>
        </p:grpSpPr>
        <p:grpSp>
          <p:nvGrpSpPr>
            <p:cNvPr id="215" name="Группа 21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7" name="Овал 21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16" name="Прямоугольник 215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9-12</a:t>
              </a:r>
              <a:endParaRPr lang="ru-RU" sz="1050" dirty="0"/>
            </a:p>
          </p:txBody>
        </p:sp>
      </p:grpSp>
      <p:cxnSp>
        <p:nvCxnSpPr>
          <p:cNvPr id="219" name="Прямая соединительная линия 218"/>
          <p:cNvCxnSpPr>
            <a:stCxn id="217" idx="2"/>
            <a:endCxn id="154" idx="1"/>
          </p:cNvCxnSpPr>
          <p:nvPr/>
        </p:nvCxnSpPr>
        <p:spPr>
          <a:xfrm flipH="1">
            <a:off x="4621777" y="3006377"/>
            <a:ext cx="1360717" cy="16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17" idx="2"/>
            <a:endCxn id="143" idx="0"/>
          </p:cNvCxnSpPr>
          <p:nvPr/>
        </p:nvCxnSpPr>
        <p:spPr>
          <a:xfrm flipH="1">
            <a:off x="3579283" y="3006377"/>
            <a:ext cx="2403211" cy="1749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217" idx="2"/>
            <a:endCxn id="104" idx="7"/>
          </p:cNvCxnSpPr>
          <p:nvPr/>
        </p:nvCxnSpPr>
        <p:spPr>
          <a:xfrm flipH="1">
            <a:off x="1624701" y="3006377"/>
            <a:ext cx="4357793" cy="5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>
            <a:stCxn id="217" idx="2"/>
            <a:endCxn id="78" idx="6"/>
          </p:cNvCxnSpPr>
          <p:nvPr/>
        </p:nvCxnSpPr>
        <p:spPr>
          <a:xfrm flipH="1">
            <a:off x="1541363" y="3006377"/>
            <a:ext cx="4441131" cy="1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2"/>
            <a:endCxn id="3" idx="4"/>
          </p:cNvCxnSpPr>
          <p:nvPr/>
        </p:nvCxnSpPr>
        <p:spPr>
          <a:xfrm flipH="1" flipV="1">
            <a:off x="3489756" y="1227436"/>
            <a:ext cx="2492738" cy="177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7" idx="2"/>
            <a:endCxn id="11" idx="3"/>
          </p:cNvCxnSpPr>
          <p:nvPr/>
        </p:nvCxnSpPr>
        <p:spPr>
          <a:xfrm flipV="1">
            <a:off x="5982494" y="1720936"/>
            <a:ext cx="66758" cy="128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Группа 212"/>
          <p:cNvGrpSpPr/>
          <p:nvPr/>
        </p:nvGrpSpPr>
        <p:grpSpPr>
          <a:xfrm>
            <a:off x="6064046" y="2246041"/>
            <a:ext cx="478016" cy="432048"/>
            <a:chOff x="4325657" y="368979"/>
            <a:chExt cx="478016" cy="432048"/>
          </a:xfrm>
        </p:grpSpPr>
        <p:grpSp>
          <p:nvGrpSpPr>
            <p:cNvPr id="225" name="Группа 2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26" name="Прямоугольник 225"/>
            <p:cNvSpPr/>
            <p:nvPr/>
          </p:nvSpPr>
          <p:spPr>
            <a:xfrm>
              <a:off x="4325657" y="454198"/>
              <a:ext cx="4780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10-12</a:t>
              </a:r>
              <a:endParaRPr lang="ru-RU" sz="1050" dirty="0"/>
            </a:p>
          </p:txBody>
        </p:sp>
      </p:grpSp>
      <p:cxnSp>
        <p:nvCxnSpPr>
          <p:cNvPr id="230" name="Прямая соединительная линия 229"/>
          <p:cNvCxnSpPr>
            <a:stCxn id="228" idx="1"/>
            <a:endCxn id="78" idx="6"/>
          </p:cNvCxnSpPr>
          <p:nvPr/>
        </p:nvCxnSpPr>
        <p:spPr>
          <a:xfrm flipH="1">
            <a:off x="1541363" y="2492842"/>
            <a:ext cx="4553001" cy="643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28" idx="1"/>
            <a:endCxn id="3" idx="4"/>
          </p:cNvCxnSpPr>
          <p:nvPr/>
        </p:nvCxnSpPr>
        <p:spPr>
          <a:xfrm flipH="1" flipV="1">
            <a:off x="3489756" y="1227436"/>
            <a:ext cx="2604608" cy="126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75073" y="1065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29" name="TextBox 228"/>
          <p:cNvSpPr txBox="1"/>
          <p:nvPr/>
        </p:nvSpPr>
        <p:spPr>
          <a:xfrm>
            <a:off x="5782382" y="642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32" name="TextBox 231"/>
          <p:cNvSpPr txBox="1"/>
          <p:nvPr/>
        </p:nvSpPr>
        <p:spPr>
          <a:xfrm>
            <a:off x="5076593" y="457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33" name="TextBox 232"/>
          <p:cNvSpPr txBox="1"/>
          <p:nvPr/>
        </p:nvSpPr>
        <p:spPr>
          <a:xfrm>
            <a:off x="4165619" y="24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34" name="TextBox 233"/>
          <p:cNvSpPr txBox="1"/>
          <p:nvPr/>
        </p:nvSpPr>
        <p:spPr>
          <a:xfrm>
            <a:off x="3309325" y="432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35" name="TextBox 234"/>
          <p:cNvSpPr txBox="1"/>
          <p:nvPr/>
        </p:nvSpPr>
        <p:spPr>
          <a:xfrm>
            <a:off x="2691938" y="610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36" name="TextBox 235"/>
          <p:cNvSpPr txBox="1"/>
          <p:nvPr/>
        </p:nvSpPr>
        <p:spPr>
          <a:xfrm>
            <a:off x="2029226" y="825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237" name="TextBox 236"/>
          <p:cNvSpPr txBox="1"/>
          <p:nvPr/>
        </p:nvSpPr>
        <p:spPr>
          <a:xfrm>
            <a:off x="1468072" y="1194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238" name="TextBox 237"/>
          <p:cNvSpPr txBox="1"/>
          <p:nvPr/>
        </p:nvSpPr>
        <p:spPr>
          <a:xfrm>
            <a:off x="931134" y="1938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239" name="TextBox 238"/>
          <p:cNvSpPr txBox="1"/>
          <p:nvPr/>
        </p:nvSpPr>
        <p:spPr>
          <a:xfrm>
            <a:off x="655198" y="2989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830008" y="377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241" name="TextBox 240"/>
          <p:cNvSpPr txBox="1"/>
          <p:nvPr/>
        </p:nvSpPr>
        <p:spPr>
          <a:xfrm>
            <a:off x="1251067" y="43582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242" name="TextBox 241"/>
          <p:cNvSpPr txBox="1"/>
          <p:nvPr/>
        </p:nvSpPr>
        <p:spPr>
          <a:xfrm>
            <a:off x="1780140" y="48293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243" name="TextBox 242"/>
          <p:cNvSpPr txBox="1"/>
          <p:nvPr/>
        </p:nvSpPr>
        <p:spPr>
          <a:xfrm>
            <a:off x="2549974" y="5184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244" name="TextBox 243"/>
          <p:cNvSpPr txBox="1"/>
          <p:nvPr/>
        </p:nvSpPr>
        <p:spPr>
          <a:xfrm>
            <a:off x="3319795" y="5301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245" name="TextBox 244"/>
          <p:cNvSpPr txBox="1"/>
          <p:nvPr/>
        </p:nvSpPr>
        <p:spPr>
          <a:xfrm>
            <a:off x="4006504" y="52981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246" name="TextBox 245"/>
          <p:cNvSpPr txBox="1"/>
          <p:nvPr/>
        </p:nvSpPr>
        <p:spPr>
          <a:xfrm>
            <a:off x="4758637" y="5129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247" name="TextBox 246"/>
          <p:cNvSpPr txBox="1"/>
          <p:nvPr/>
        </p:nvSpPr>
        <p:spPr>
          <a:xfrm>
            <a:off x="5329070" y="4729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  <p:sp>
        <p:nvSpPr>
          <p:cNvPr id="248" name="TextBox 247"/>
          <p:cNvSpPr txBox="1"/>
          <p:nvPr/>
        </p:nvSpPr>
        <p:spPr>
          <a:xfrm>
            <a:off x="5875258" y="43282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sp>
        <p:nvSpPr>
          <p:cNvPr id="249" name="TextBox 248"/>
          <p:cNvSpPr txBox="1"/>
          <p:nvPr/>
        </p:nvSpPr>
        <p:spPr>
          <a:xfrm>
            <a:off x="6152491" y="350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sp>
        <p:nvSpPr>
          <p:cNvPr id="250" name="TextBox 249"/>
          <p:cNvSpPr txBox="1"/>
          <p:nvPr/>
        </p:nvSpPr>
        <p:spPr>
          <a:xfrm>
            <a:off x="6481285" y="29265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21</a:t>
            </a:r>
            <a:endParaRPr lang="ru-RU" dirty="0"/>
          </a:p>
        </p:txBody>
      </p:sp>
      <p:sp>
        <p:nvSpPr>
          <p:cNvPr id="251" name="TextBox 250"/>
          <p:cNvSpPr txBox="1"/>
          <p:nvPr/>
        </p:nvSpPr>
        <p:spPr>
          <a:xfrm>
            <a:off x="6542062" y="2323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66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33412" y="1340768"/>
            <a:ext cx="432048" cy="432048"/>
            <a:chOff x="3563888" y="332656"/>
            <a:chExt cx="432048" cy="432048"/>
          </a:xfrm>
        </p:grpSpPr>
        <p:sp>
          <p:nvSpPr>
            <p:cNvPr id="2" name="Овал 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166217" y="1639746"/>
            <a:ext cx="432048" cy="432048"/>
            <a:chOff x="3563888" y="332656"/>
            <a:chExt cx="432048" cy="432048"/>
          </a:xfrm>
        </p:grpSpPr>
        <p:sp>
          <p:nvSpPr>
            <p:cNvPr id="6" name="Овал 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588609" y="1564878"/>
            <a:ext cx="504056" cy="432048"/>
            <a:chOff x="3563888" y="332656"/>
            <a:chExt cx="504056" cy="432048"/>
          </a:xfrm>
        </p:grpSpPr>
        <p:sp>
          <p:nvSpPr>
            <p:cNvPr id="9" name="Овал 8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6451" y="394791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e12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755427" y="2222807"/>
            <a:ext cx="432048" cy="432048"/>
            <a:chOff x="3563888" y="332656"/>
            <a:chExt cx="432048" cy="432048"/>
          </a:xfrm>
        </p:grpSpPr>
        <p:sp>
          <p:nvSpPr>
            <p:cNvPr id="12" name="Овал 1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e3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988221" y="3032637"/>
            <a:ext cx="432048" cy="432048"/>
            <a:chOff x="3563888" y="332656"/>
            <a:chExt cx="432048" cy="432048"/>
          </a:xfrm>
        </p:grpSpPr>
        <p:sp>
          <p:nvSpPr>
            <p:cNvPr id="15" name="Овал 14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871824" y="3741008"/>
            <a:ext cx="432048" cy="432048"/>
            <a:chOff x="3563888" y="332656"/>
            <a:chExt cx="432048" cy="432048"/>
          </a:xfrm>
        </p:grpSpPr>
        <p:sp>
          <p:nvSpPr>
            <p:cNvPr id="18" name="Овал 17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e5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229489" y="4374344"/>
            <a:ext cx="432048" cy="432048"/>
            <a:chOff x="3563888" y="332656"/>
            <a:chExt cx="432048" cy="432048"/>
          </a:xfrm>
        </p:grpSpPr>
        <p:sp>
          <p:nvSpPr>
            <p:cNvPr id="21" name="Овал 20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e6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355976" y="4760829"/>
            <a:ext cx="432048" cy="432048"/>
            <a:chOff x="3563888" y="332656"/>
            <a:chExt cx="432048" cy="432048"/>
          </a:xfrm>
        </p:grpSpPr>
        <p:sp>
          <p:nvSpPr>
            <p:cNvPr id="24" name="Овал 23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e7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656761" y="4482669"/>
            <a:ext cx="432048" cy="432048"/>
            <a:chOff x="3563888" y="332656"/>
            <a:chExt cx="432048" cy="432048"/>
          </a:xfrm>
        </p:grpSpPr>
        <p:sp>
          <p:nvSpPr>
            <p:cNvPr id="27" name="Овал 26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e8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092826" y="3863016"/>
            <a:ext cx="432048" cy="432048"/>
            <a:chOff x="3563888" y="332656"/>
            <a:chExt cx="432048" cy="432048"/>
          </a:xfrm>
        </p:grpSpPr>
        <p:sp>
          <p:nvSpPr>
            <p:cNvPr id="30" name="Овал 29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e9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680282" y="3186525"/>
            <a:ext cx="475815" cy="432048"/>
            <a:chOff x="3563887" y="332656"/>
            <a:chExt cx="475815" cy="432048"/>
          </a:xfrm>
        </p:grpSpPr>
        <p:sp>
          <p:nvSpPr>
            <p:cNvPr id="33" name="Овал 32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63887" y="394791"/>
              <a:ext cx="475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e10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18401" y="2146087"/>
            <a:ext cx="481493" cy="432048"/>
            <a:chOff x="3518928" y="332656"/>
            <a:chExt cx="481493" cy="432048"/>
          </a:xfrm>
        </p:grpSpPr>
        <p:sp>
          <p:nvSpPr>
            <p:cNvPr id="36" name="Овал 3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8928" y="390098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e11</a:t>
              </a:r>
              <a:endParaRPr lang="ru-RU" dirty="0"/>
            </a:p>
          </p:txBody>
        </p:sp>
      </p:grpSp>
      <p:cxnSp>
        <p:nvCxnSpPr>
          <p:cNvPr id="39" name="Прямая соединительная линия 38"/>
          <p:cNvCxnSpPr>
            <a:stCxn id="2" idx="5"/>
            <a:endCxn id="6" idx="1"/>
          </p:cNvCxnSpPr>
          <p:nvPr/>
        </p:nvCxnSpPr>
        <p:spPr>
          <a:xfrm flipV="1">
            <a:off x="4702188" y="1703018"/>
            <a:ext cx="527301" cy="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6" idx="5"/>
            <a:endCxn id="12" idx="1"/>
          </p:cNvCxnSpPr>
          <p:nvPr/>
        </p:nvCxnSpPr>
        <p:spPr>
          <a:xfrm>
            <a:off x="5534993" y="2008522"/>
            <a:ext cx="283706" cy="27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5"/>
            <a:endCxn id="15" idx="0"/>
          </p:cNvCxnSpPr>
          <p:nvPr/>
        </p:nvCxnSpPr>
        <p:spPr>
          <a:xfrm>
            <a:off x="6124203" y="2591583"/>
            <a:ext cx="80042" cy="4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5" idx="4"/>
            <a:endCxn id="18" idx="7"/>
          </p:cNvCxnSpPr>
          <p:nvPr/>
        </p:nvCxnSpPr>
        <p:spPr>
          <a:xfrm>
            <a:off x="6204245" y="3464685"/>
            <a:ext cx="36355" cy="33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3"/>
            <a:endCxn id="21" idx="7"/>
          </p:cNvCxnSpPr>
          <p:nvPr/>
        </p:nvCxnSpPr>
        <p:spPr>
          <a:xfrm flipH="1">
            <a:off x="5598265" y="4109784"/>
            <a:ext cx="336831" cy="32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1" idx="3"/>
            <a:endCxn id="24" idx="6"/>
          </p:cNvCxnSpPr>
          <p:nvPr/>
        </p:nvCxnSpPr>
        <p:spPr>
          <a:xfrm flipH="1">
            <a:off x="4788024" y="4743120"/>
            <a:ext cx="504737" cy="23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4" idx="2"/>
            <a:endCxn id="27" idx="5"/>
          </p:cNvCxnSpPr>
          <p:nvPr/>
        </p:nvCxnSpPr>
        <p:spPr>
          <a:xfrm flipH="1" flipV="1">
            <a:off x="4025537" y="4851445"/>
            <a:ext cx="330439" cy="125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endCxn id="30" idx="5"/>
          </p:cNvCxnSpPr>
          <p:nvPr/>
        </p:nvCxnSpPr>
        <p:spPr>
          <a:xfrm flipH="1" flipV="1">
            <a:off x="3461602" y="4231792"/>
            <a:ext cx="246302" cy="31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0" idx="1"/>
            <a:endCxn id="33" idx="5"/>
          </p:cNvCxnSpPr>
          <p:nvPr/>
        </p:nvCxnSpPr>
        <p:spPr>
          <a:xfrm flipH="1" flipV="1">
            <a:off x="3049059" y="3555301"/>
            <a:ext cx="107039" cy="37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33" idx="0"/>
            <a:endCxn id="36" idx="3"/>
          </p:cNvCxnSpPr>
          <p:nvPr/>
        </p:nvCxnSpPr>
        <p:spPr>
          <a:xfrm flipV="1">
            <a:off x="2896307" y="2514863"/>
            <a:ext cx="30326" cy="67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6" idx="7"/>
            <a:endCxn id="9" idx="3"/>
          </p:cNvCxnSpPr>
          <p:nvPr/>
        </p:nvCxnSpPr>
        <p:spPr>
          <a:xfrm flipV="1">
            <a:off x="3232137" y="1933654"/>
            <a:ext cx="419744" cy="27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9" idx="7"/>
            <a:endCxn id="2" idx="3"/>
          </p:cNvCxnSpPr>
          <p:nvPr/>
        </p:nvCxnSpPr>
        <p:spPr>
          <a:xfrm>
            <a:off x="3957385" y="1628150"/>
            <a:ext cx="439299" cy="8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" idx="4"/>
            <a:endCxn id="24" idx="0"/>
          </p:cNvCxnSpPr>
          <p:nvPr/>
        </p:nvCxnSpPr>
        <p:spPr>
          <a:xfrm>
            <a:off x="4549436" y="1772816"/>
            <a:ext cx="22564" cy="29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2" idx="4"/>
            <a:endCxn id="27" idx="7"/>
          </p:cNvCxnSpPr>
          <p:nvPr/>
        </p:nvCxnSpPr>
        <p:spPr>
          <a:xfrm flipH="1">
            <a:off x="4025537" y="1772816"/>
            <a:ext cx="523899" cy="2773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" idx="4"/>
            <a:endCxn id="30" idx="6"/>
          </p:cNvCxnSpPr>
          <p:nvPr/>
        </p:nvCxnSpPr>
        <p:spPr>
          <a:xfrm flipH="1">
            <a:off x="3524874" y="1772816"/>
            <a:ext cx="1024562" cy="230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2" idx="4"/>
            <a:endCxn id="33" idx="6"/>
          </p:cNvCxnSpPr>
          <p:nvPr/>
        </p:nvCxnSpPr>
        <p:spPr>
          <a:xfrm flipH="1">
            <a:off x="3112331" y="1772816"/>
            <a:ext cx="1437105" cy="1629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" idx="4"/>
            <a:endCxn id="21" idx="0"/>
          </p:cNvCxnSpPr>
          <p:nvPr/>
        </p:nvCxnSpPr>
        <p:spPr>
          <a:xfrm>
            <a:off x="5382241" y="2071794"/>
            <a:ext cx="63272" cy="230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6" idx="4"/>
            <a:endCxn id="18" idx="1"/>
          </p:cNvCxnSpPr>
          <p:nvPr/>
        </p:nvCxnSpPr>
        <p:spPr>
          <a:xfrm>
            <a:off x="5382241" y="2071794"/>
            <a:ext cx="552855" cy="1732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6" idx="4"/>
            <a:endCxn id="15" idx="2"/>
          </p:cNvCxnSpPr>
          <p:nvPr/>
        </p:nvCxnSpPr>
        <p:spPr>
          <a:xfrm>
            <a:off x="5382241" y="2071794"/>
            <a:ext cx="605980" cy="11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9" idx="4"/>
            <a:endCxn id="33" idx="6"/>
          </p:cNvCxnSpPr>
          <p:nvPr/>
        </p:nvCxnSpPr>
        <p:spPr>
          <a:xfrm flipH="1">
            <a:off x="3112331" y="1996926"/>
            <a:ext cx="692302" cy="140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36" idx="0"/>
            <a:endCxn id="6" idx="0"/>
          </p:cNvCxnSpPr>
          <p:nvPr/>
        </p:nvCxnSpPr>
        <p:spPr>
          <a:xfrm rot="5400000" flipH="1" flipV="1">
            <a:off x="3977643" y="741489"/>
            <a:ext cx="506341" cy="2302856"/>
          </a:xfrm>
          <a:prstGeom prst="curvedConnector3">
            <a:avLst>
              <a:gd name="adj1" fmla="val 1716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кругленная соединительная линия 90"/>
          <p:cNvCxnSpPr>
            <a:stCxn id="36" idx="0"/>
            <a:endCxn id="12" idx="0"/>
          </p:cNvCxnSpPr>
          <p:nvPr/>
        </p:nvCxnSpPr>
        <p:spPr>
          <a:xfrm rot="16200000" flipH="1">
            <a:off x="4487058" y="738414"/>
            <a:ext cx="76720" cy="2892066"/>
          </a:xfrm>
          <a:prstGeom prst="curvedConnector3">
            <a:avLst>
              <a:gd name="adj1" fmla="val -14648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34" idx="1"/>
            <a:endCxn id="12" idx="0"/>
          </p:cNvCxnSpPr>
          <p:nvPr/>
        </p:nvCxnSpPr>
        <p:spPr>
          <a:xfrm rot="10800000" flipH="1">
            <a:off x="2680281" y="2222807"/>
            <a:ext cx="3291169" cy="1179742"/>
          </a:xfrm>
          <a:prstGeom prst="curvedConnector4">
            <a:avLst>
              <a:gd name="adj1" fmla="val -5928"/>
              <a:gd name="adj2" fmla="val 2192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кругленная соединительная линия 110"/>
          <p:cNvCxnSpPr>
            <a:stCxn id="30" idx="2"/>
            <a:endCxn id="12" idx="0"/>
          </p:cNvCxnSpPr>
          <p:nvPr/>
        </p:nvCxnSpPr>
        <p:spPr>
          <a:xfrm rot="10800000" flipH="1">
            <a:off x="3092825" y="2222808"/>
            <a:ext cx="2878625" cy="1856233"/>
          </a:xfrm>
          <a:prstGeom prst="curvedConnector4">
            <a:avLst>
              <a:gd name="adj1" fmla="val -26401"/>
              <a:gd name="adj2" fmla="val 1927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stCxn id="27" idx="2"/>
            <a:endCxn id="12" idx="0"/>
          </p:cNvCxnSpPr>
          <p:nvPr/>
        </p:nvCxnSpPr>
        <p:spPr>
          <a:xfrm rot="10800000" flipH="1">
            <a:off x="3656761" y="2222807"/>
            <a:ext cx="2314690" cy="2475886"/>
          </a:xfrm>
          <a:prstGeom prst="curvedConnector4">
            <a:avLst>
              <a:gd name="adj1" fmla="val -65720"/>
              <a:gd name="adj2" fmla="val 179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кругленная соединительная линия 120"/>
          <p:cNvCxnSpPr>
            <a:stCxn id="27" idx="2"/>
            <a:endCxn id="15" idx="6"/>
          </p:cNvCxnSpPr>
          <p:nvPr/>
        </p:nvCxnSpPr>
        <p:spPr>
          <a:xfrm rot="10800000" flipH="1">
            <a:off x="3656761" y="3248661"/>
            <a:ext cx="2763508" cy="1450032"/>
          </a:xfrm>
          <a:prstGeom prst="curvedConnector5">
            <a:avLst>
              <a:gd name="adj1" fmla="val -8272"/>
              <a:gd name="adj2" fmla="val -67537"/>
              <a:gd name="adj3" fmla="val 1089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кругленная соединительная линия 125"/>
          <p:cNvCxnSpPr>
            <a:stCxn id="24" idx="4"/>
            <a:endCxn id="18" idx="5"/>
          </p:cNvCxnSpPr>
          <p:nvPr/>
        </p:nvCxnSpPr>
        <p:spPr>
          <a:xfrm rot="5400000" flipH="1" flipV="1">
            <a:off x="4864753" y="3817031"/>
            <a:ext cx="1083093" cy="1668600"/>
          </a:xfrm>
          <a:prstGeom prst="curvedConnector3">
            <a:avLst>
              <a:gd name="adj1" fmla="val -13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7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33412" y="1340768"/>
            <a:ext cx="432048" cy="432048"/>
            <a:chOff x="3563888" y="332656"/>
            <a:chExt cx="432048" cy="432048"/>
          </a:xfrm>
        </p:grpSpPr>
        <p:sp>
          <p:nvSpPr>
            <p:cNvPr id="2" name="Овал 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166217" y="1639746"/>
            <a:ext cx="432048" cy="432048"/>
            <a:chOff x="3563888" y="332656"/>
            <a:chExt cx="432048" cy="432048"/>
          </a:xfrm>
        </p:grpSpPr>
        <p:sp>
          <p:nvSpPr>
            <p:cNvPr id="6" name="Овал 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588609" y="1564878"/>
            <a:ext cx="504056" cy="432048"/>
            <a:chOff x="3563888" y="332656"/>
            <a:chExt cx="504056" cy="432048"/>
          </a:xfrm>
        </p:grpSpPr>
        <p:sp>
          <p:nvSpPr>
            <p:cNvPr id="9" name="Овал 8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6451" y="394791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e12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755427" y="2222807"/>
            <a:ext cx="432048" cy="432048"/>
            <a:chOff x="3563888" y="332656"/>
            <a:chExt cx="432048" cy="432048"/>
          </a:xfrm>
        </p:grpSpPr>
        <p:sp>
          <p:nvSpPr>
            <p:cNvPr id="12" name="Овал 1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e3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988221" y="3032637"/>
            <a:ext cx="432048" cy="432048"/>
            <a:chOff x="3563888" y="332656"/>
            <a:chExt cx="432048" cy="432048"/>
          </a:xfrm>
        </p:grpSpPr>
        <p:sp>
          <p:nvSpPr>
            <p:cNvPr id="15" name="Овал 14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871824" y="3741008"/>
            <a:ext cx="432048" cy="432048"/>
            <a:chOff x="3563888" y="332656"/>
            <a:chExt cx="432048" cy="432048"/>
          </a:xfrm>
        </p:grpSpPr>
        <p:sp>
          <p:nvSpPr>
            <p:cNvPr id="18" name="Овал 17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e5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229489" y="4374344"/>
            <a:ext cx="432048" cy="432048"/>
            <a:chOff x="3563888" y="332656"/>
            <a:chExt cx="432048" cy="432048"/>
          </a:xfrm>
        </p:grpSpPr>
        <p:sp>
          <p:nvSpPr>
            <p:cNvPr id="21" name="Овал 20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e6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355976" y="4760829"/>
            <a:ext cx="432048" cy="432048"/>
            <a:chOff x="3563888" y="332656"/>
            <a:chExt cx="432048" cy="432048"/>
          </a:xfrm>
        </p:grpSpPr>
        <p:sp>
          <p:nvSpPr>
            <p:cNvPr id="24" name="Овал 23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e7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656761" y="4482669"/>
            <a:ext cx="432048" cy="432048"/>
            <a:chOff x="3563888" y="332656"/>
            <a:chExt cx="432048" cy="432048"/>
          </a:xfrm>
        </p:grpSpPr>
        <p:sp>
          <p:nvSpPr>
            <p:cNvPr id="27" name="Овал 26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e8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092826" y="3863016"/>
            <a:ext cx="432048" cy="432048"/>
            <a:chOff x="3563888" y="332656"/>
            <a:chExt cx="432048" cy="432048"/>
          </a:xfrm>
        </p:grpSpPr>
        <p:sp>
          <p:nvSpPr>
            <p:cNvPr id="30" name="Овал 29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e9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588722" y="3186525"/>
            <a:ext cx="523609" cy="432048"/>
            <a:chOff x="3472327" y="332656"/>
            <a:chExt cx="523609" cy="432048"/>
          </a:xfrm>
        </p:grpSpPr>
        <p:sp>
          <p:nvSpPr>
            <p:cNvPr id="33" name="Овал 32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72327" y="393303"/>
              <a:ext cx="5236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e10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18401" y="2146087"/>
            <a:ext cx="481493" cy="432048"/>
            <a:chOff x="3518928" y="332656"/>
            <a:chExt cx="481493" cy="432048"/>
          </a:xfrm>
        </p:grpSpPr>
        <p:sp>
          <p:nvSpPr>
            <p:cNvPr id="36" name="Овал 3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8928" y="390098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e11</a:t>
              </a:r>
              <a:endParaRPr lang="ru-RU" dirty="0"/>
            </a:p>
          </p:txBody>
        </p:sp>
      </p:grpSp>
      <p:cxnSp>
        <p:nvCxnSpPr>
          <p:cNvPr id="39" name="Прямая соединительная линия 38"/>
          <p:cNvCxnSpPr>
            <a:stCxn id="2" idx="5"/>
            <a:endCxn id="6" idx="1"/>
          </p:cNvCxnSpPr>
          <p:nvPr/>
        </p:nvCxnSpPr>
        <p:spPr>
          <a:xfrm flipV="1">
            <a:off x="4702188" y="1703018"/>
            <a:ext cx="527301" cy="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6" idx="5"/>
            <a:endCxn id="12" idx="1"/>
          </p:cNvCxnSpPr>
          <p:nvPr/>
        </p:nvCxnSpPr>
        <p:spPr>
          <a:xfrm>
            <a:off x="5534993" y="2008522"/>
            <a:ext cx="283706" cy="27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5"/>
            <a:endCxn id="15" idx="0"/>
          </p:cNvCxnSpPr>
          <p:nvPr/>
        </p:nvCxnSpPr>
        <p:spPr>
          <a:xfrm>
            <a:off x="6124203" y="2591583"/>
            <a:ext cx="80042" cy="4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5" idx="4"/>
            <a:endCxn id="18" idx="7"/>
          </p:cNvCxnSpPr>
          <p:nvPr/>
        </p:nvCxnSpPr>
        <p:spPr>
          <a:xfrm>
            <a:off x="6204245" y="3464685"/>
            <a:ext cx="36355" cy="33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3"/>
            <a:endCxn id="21" idx="7"/>
          </p:cNvCxnSpPr>
          <p:nvPr/>
        </p:nvCxnSpPr>
        <p:spPr>
          <a:xfrm flipH="1">
            <a:off x="5598265" y="4109784"/>
            <a:ext cx="336831" cy="32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1" idx="3"/>
            <a:endCxn id="24" idx="6"/>
          </p:cNvCxnSpPr>
          <p:nvPr/>
        </p:nvCxnSpPr>
        <p:spPr>
          <a:xfrm flipH="1">
            <a:off x="4788024" y="4743120"/>
            <a:ext cx="504737" cy="23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4" idx="2"/>
            <a:endCxn id="27" idx="5"/>
          </p:cNvCxnSpPr>
          <p:nvPr/>
        </p:nvCxnSpPr>
        <p:spPr>
          <a:xfrm flipH="1" flipV="1">
            <a:off x="4025537" y="4851445"/>
            <a:ext cx="330439" cy="125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endCxn id="30" idx="5"/>
          </p:cNvCxnSpPr>
          <p:nvPr/>
        </p:nvCxnSpPr>
        <p:spPr>
          <a:xfrm flipH="1" flipV="1">
            <a:off x="3461602" y="4231792"/>
            <a:ext cx="246302" cy="31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0" idx="1"/>
            <a:endCxn id="33" idx="5"/>
          </p:cNvCxnSpPr>
          <p:nvPr/>
        </p:nvCxnSpPr>
        <p:spPr>
          <a:xfrm flipH="1" flipV="1">
            <a:off x="3049059" y="3555301"/>
            <a:ext cx="107039" cy="37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33" idx="0"/>
            <a:endCxn id="36" idx="3"/>
          </p:cNvCxnSpPr>
          <p:nvPr/>
        </p:nvCxnSpPr>
        <p:spPr>
          <a:xfrm flipV="1">
            <a:off x="2896307" y="2514863"/>
            <a:ext cx="30326" cy="67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6" idx="7"/>
            <a:endCxn id="9" idx="3"/>
          </p:cNvCxnSpPr>
          <p:nvPr/>
        </p:nvCxnSpPr>
        <p:spPr>
          <a:xfrm flipV="1">
            <a:off x="3232137" y="1933654"/>
            <a:ext cx="419744" cy="27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9" idx="7"/>
            <a:endCxn id="2" idx="3"/>
          </p:cNvCxnSpPr>
          <p:nvPr/>
        </p:nvCxnSpPr>
        <p:spPr>
          <a:xfrm>
            <a:off x="3957385" y="1628150"/>
            <a:ext cx="439299" cy="8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5" idx="2"/>
            <a:endCxn id="34" idx="3"/>
          </p:cNvCxnSpPr>
          <p:nvPr/>
        </p:nvCxnSpPr>
        <p:spPr>
          <a:xfrm flipH="1">
            <a:off x="3112331" y="3248661"/>
            <a:ext cx="287589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>
            <a:stCxn id="9" idx="0"/>
            <a:endCxn id="12" idx="0"/>
          </p:cNvCxnSpPr>
          <p:nvPr/>
        </p:nvCxnSpPr>
        <p:spPr>
          <a:xfrm rot="16200000" flipH="1">
            <a:off x="4559077" y="810433"/>
            <a:ext cx="657929" cy="2166818"/>
          </a:xfrm>
          <a:prstGeom prst="curvedConnector3">
            <a:avLst>
              <a:gd name="adj1" fmla="val -500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18" idx="2"/>
            <a:endCxn id="33" idx="6"/>
          </p:cNvCxnSpPr>
          <p:nvPr/>
        </p:nvCxnSpPr>
        <p:spPr>
          <a:xfrm flipH="1" flipV="1">
            <a:off x="3112331" y="3402549"/>
            <a:ext cx="2759493" cy="55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8" idx="2"/>
            <a:endCxn id="30" idx="6"/>
          </p:cNvCxnSpPr>
          <p:nvPr/>
        </p:nvCxnSpPr>
        <p:spPr>
          <a:xfrm flipH="1">
            <a:off x="3524874" y="3957032"/>
            <a:ext cx="2346950" cy="12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кругленная соединительная линия 82"/>
          <p:cNvCxnSpPr>
            <a:stCxn id="9" idx="0"/>
            <a:endCxn id="15" idx="6"/>
          </p:cNvCxnSpPr>
          <p:nvPr/>
        </p:nvCxnSpPr>
        <p:spPr>
          <a:xfrm rot="16200000" flipH="1">
            <a:off x="4270559" y="1098951"/>
            <a:ext cx="1683783" cy="2615636"/>
          </a:xfrm>
          <a:prstGeom prst="curvedConnector4">
            <a:avLst>
              <a:gd name="adj1" fmla="val -29499"/>
              <a:gd name="adj2" fmla="val 1087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кругленная соединительная линия 85"/>
          <p:cNvCxnSpPr>
            <a:stCxn id="9" idx="0"/>
            <a:endCxn id="24" idx="4"/>
          </p:cNvCxnSpPr>
          <p:nvPr/>
        </p:nvCxnSpPr>
        <p:spPr>
          <a:xfrm rot="16200000" flipH="1">
            <a:off x="2374316" y="2995194"/>
            <a:ext cx="3627999" cy="767367"/>
          </a:xfrm>
          <a:prstGeom prst="curvedConnector5">
            <a:avLst>
              <a:gd name="adj1" fmla="val -6301"/>
              <a:gd name="adj2" fmla="val -252581"/>
              <a:gd name="adj3" fmla="val 1063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кругленная соединительная линия 89"/>
          <p:cNvCxnSpPr>
            <a:stCxn id="9" idx="0"/>
            <a:endCxn id="30" idx="2"/>
          </p:cNvCxnSpPr>
          <p:nvPr/>
        </p:nvCxnSpPr>
        <p:spPr>
          <a:xfrm rot="16200000" flipH="1" flipV="1">
            <a:off x="2191649" y="2466055"/>
            <a:ext cx="2514162" cy="711807"/>
          </a:xfrm>
          <a:prstGeom prst="curvedConnector4">
            <a:avLst>
              <a:gd name="adj1" fmla="val -2808"/>
              <a:gd name="adj2" fmla="val 2020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9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46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33412" y="368979"/>
            <a:ext cx="432048" cy="432048"/>
            <a:chOff x="3563888" y="332656"/>
            <a:chExt cx="432048" cy="432048"/>
          </a:xfrm>
        </p:grpSpPr>
        <p:sp>
          <p:nvSpPr>
            <p:cNvPr id="2" name="Овал 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166217" y="667957"/>
            <a:ext cx="432048" cy="432048"/>
            <a:chOff x="3563888" y="332656"/>
            <a:chExt cx="432048" cy="432048"/>
          </a:xfrm>
        </p:grpSpPr>
        <p:sp>
          <p:nvSpPr>
            <p:cNvPr id="6" name="Овал 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e2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3588609" y="593089"/>
            <a:ext cx="504056" cy="432048"/>
            <a:chOff x="3563888" y="332656"/>
            <a:chExt cx="504056" cy="432048"/>
          </a:xfrm>
        </p:grpSpPr>
        <p:sp>
          <p:nvSpPr>
            <p:cNvPr id="9" name="Овал 8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6451" y="394791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e12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755427" y="1251018"/>
            <a:ext cx="432048" cy="432048"/>
            <a:chOff x="3563888" y="332656"/>
            <a:chExt cx="432048" cy="432048"/>
          </a:xfrm>
        </p:grpSpPr>
        <p:sp>
          <p:nvSpPr>
            <p:cNvPr id="12" name="Овал 11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e3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5988221" y="2060848"/>
            <a:ext cx="432048" cy="432048"/>
            <a:chOff x="3563888" y="332656"/>
            <a:chExt cx="432048" cy="432048"/>
          </a:xfrm>
        </p:grpSpPr>
        <p:sp>
          <p:nvSpPr>
            <p:cNvPr id="15" name="Овал 14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e4</a:t>
              </a:r>
              <a:endParaRPr lang="ru-RU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5871824" y="2769219"/>
            <a:ext cx="432048" cy="432048"/>
            <a:chOff x="3563888" y="332656"/>
            <a:chExt cx="432048" cy="432048"/>
          </a:xfrm>
        </p:grpSpPr>
        <p:sp>
          <p:nvSpPr>
            <p:cNvPr id="18" name="Овал 17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e5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229489" y="3402555"/>
            <a:ext cx="432048" cy="432048"/>
            <a:chOff x="3563888" y="332656"/>
            <a:chExt cx="432048" cy="432048"/>
          </a:xfrm>
        </p:grpSpPr>
        <p:sp>
          <p:nvSpPr>
            <p:cNvPr id="21" name="Овал 20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e6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355976" y="3789040"/>
            <a:ext cx="432048" cy="432048"/>
            <a:chOff x="3563888" y="332656"/>
            <a:chExt cx="432048" cy="432048"/>
          </a:xfrm>
        </p:grpSpPr>
        <p:sp>
          <p:nvSpPr>
            <p:cNvPr id="24" name="Овал 23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e7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3656761" y="3510880"/>
            <a:ext cx="432048" cy="432048"/>
            <a:chOff x="3563888" y="332656"/>
            <a:chExt cx="432048" cy="432048"/>
          </a:xfrm>
        </p:grpSpPr>
        <p:sp>
          <p:nvSpPr>
            <p:cNvPr id="27" name="Овал 26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e8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092826" y="2891227"/>
            <a:ext cx="432048" cy="432048"/>
            <a:chOff x="3563888" y="332656"/>
            <a:chExt cx="432048" cy="432048"/>
          </a:xfrm>
        </p:grpSpPr>
        <p:sp>
          <p:nvSpPr>
            <p:cNvPr id="30" name="Овал 29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86451" y="394791"/>
              <a:ext cx="3869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e9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625157" y="2214736"/>
            <a:ext cx="487174" cy="432048"/>
            <a:chOff x="3508762" y="332656"/>
            <a:chExt cx="487174" cy="432048"/>
          </a:xfrm>
        </p:grpSpPr>
        <p:sp>
          <p:nvSpPr>
            <p:cNvPr id="33" name="Овал 32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8762" y="394791"/>
              <a:ext cx="481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e10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818401" y="1174298"/>
            <a:ext cx="481493" cy="432048"/>
            <a:chOff x="3518928" y="332656"/>
            <a:chExt cx="481493" cy="432048"/>
          </a:xfrm>
        </p:grpSpPr>
        <p:sp>
          <p:nvSpPr>
            <p:cNvPr id="36" name="Овал 35"/>
            <p:cNvSpPr/>
            <p:nvPr/>
          </p:nvSpPr>
          <p:spPr>
            <a:xfrm>
              <a:off x="3563888" y="33265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8928" y="390098"/>
              <a:ext cx="481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e11</a:t>
              </a:r>
              <a:endParaRPr lang="ru-RU" dirty="0"/>
            </a:p>
          </p:txBody>
        </p:sp>
      </p:grpSp>
      <p:cxnSp>
        <p:nvCxnSpPr>
          <p:cNvPr id="39" name="Прямая соединительная линия 38"/>
          <p:cNvCxnSpPr>
            <a:stCxn id="2" idx="5"/>
            <a:endCxn id="6" idx="1"/>
          </p:cNvCxnSpPr>
          <p:nvPr/>
        </p:nvCxnSpPr>
        <p:spPr>
          <a:xfrm flipV="1">
            <a:off x="4702188" y="731229"/>
            <a:ext cx="527301" cy="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6" idx="5"/>
            <a:endCxn id="12" idx="1"/>
          </p:cNvCxnSpPr>
          <p:nvPr/>
        </p:nvCxnSpPr>
        <p:spPr>
          <a:xfrm>
            <a:off x="5534993" y="1036733"/>
            <a:ext cx="283706" cy="27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2" idx="5"/>
            <a:endCxn id="15" idx="0"/>
          </p:cNvCxnSpPr>
          <p:nvPr/>
        </p:nvCxnSpPr>
        <p:spPr>
          <a:xfrm>
            <a:off x="6124203" y="1619794"/>
            <a:ext cx="80042" cy="44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15" idx="4"/>
            <a:endCxn id="18" idx="7"/>
          </p:cNvCxnSpPr>
          <p:nvPr/>
        </p:nvCxnSpPr>
        <p:spPr>
          <a:xfrm>
            <a:off x="6204245" y="2492896"/>
            <a:ext cx="36355" cy="339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8" idx="3"/>
            <a:endCxn id="21" idx="7"/>
          </p:cNvCxnSpPr>
          <p:nvPr/>
        </p:nvCxnSpPr>
        <p:spPr>
          <a:xfrm flipH="1">
            <a:off x="5598265" y="3137995"/>
            <a:ext cx="336831" cy="327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21" idx="3"/>
            <a:endCxn id="24" idx="6"/>
          </p:cNvCxnSpPr>
          <p:nvPr/>
        </p:nvCxnSpPr>
        <p:spPr>
          <a:xfrm flipH="1">
            <a:off x="4788024" y="3771331"/>
            <a:ext cx="504737" cy="233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4" idx="2"/>
            <a:endCxn id="27" idx="5"/>
          </p:cNvCxnSpPr>
          <p:nvPr/>
        </p:nvCxnSpPr>
        <p:spPr>
          <a:xfrm flipH="1" flipV="1">
            <a:off x="4025537" y="3879656"/>
            <a:ext cx="330439" cy="125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endCxn id="30" idx="5"/>
          </p:cNvCxnSpPr>
          <p:nvPr/>
        </p:nvCxnSpPr>
        <p:spPr>
          <a:xfrm flipH="1" flipV="1">
            <a:off x="3461602" y="3260003"/>
            <a:ext cx="246302" cy="314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30" idx="1"/>
            <a:endCxn id="33" idx="5"/>
          </p:cNvCxnSpPr>
          <p:nvPr/>
        </p:nvCxnSpPr>
        <p:spPr>
          <a:xfrm flipH="1" flipV="1">
            <a:off x="3049059" y="2583512"/>
            <a:ext cx="107039" cy="370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33" idx="0"/>
            <a:endCxn id="36" idx="3"/>
          </p:cNvCxnSpPr>
          <p:nvPr/>
        </p:nvCxnSpPr>
        <p:spPr>
          <a:xfrm flipV="1">
            <a:off x="2896307" y="1543074"/>
            <a:ext cx="30326" cy="67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36" idx="7"/>
            <a:endCxn id="9" idx="3"/>
          </p:cNvCxnSpPr>
          <p:nvPr/>
        </p:nvCxnSpPr>
        <p:spPr>
          <a:xfrm flipV="1">
            <a:off x="3232137" y="961865"/>
            <a:ext cx="419744" cy="275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9" idx="7"/>
            <a:endCxn id="2" idx="3"/>
          </p:cNvCxnSpPr>
          <p:nvPr/>
        </p:nvCxnSpPr>
        <p:spPr>
          <a:xfrm>
            <a:off x="3957385" y="656361"/>
            <a:ext cx="439299" cy="81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" idx="4"/>
            <a:endCxn id="24" idx="0"/>
          </p:cNvCxnSpPr>
          <p:nvPr/>
        </p:nvCxnSpPr>
        <p:spPr>
          <a:xfrm>
            <a:off x="4549436" y="801027"/>
            <a:ext cx="22564" cy="2988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2" idx="4"/>
            <a:endCxn id="27" idx="7"/>
          </p:cNvCxnSpPr>
          <p:nvPr/>
        </p:nvCxnSpPr>
        <p:spPr>
          <a:xfrm flipH="1">
            <a:off x="4025537" y="801027"/>
            <a:ext cx="523899" cy="2773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" idx="4"/>
            <a:endCxn id="30" idx="6"/>
          </p:cNvCxnSpPr>
          <p:nvPr/>
        </p:nvCxnSpPr>
        <p:spPr>
          <a:xfrm flipH="1">
            <a:off x="3524874" y="801027"/>
            <a:ext cx="1024562" cy="2306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2" idx="4"/>
            <a:endCxn id="33" idx="6"/>
          </p:cNvCxnSpPr>
          <p:nvPr/>
        </p:nvCxnSpPr>
        <p:spPr>
          <a:xfrm flipH="1">
            <a:off x="3112331" y="801027"/>
            <a:ext cx="1437105" cy="1629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5" idx="2"/>
            <a:endCxn id="6" idx="4"/>
          </p:cNvCxnSpPr>
          <p:nvPr/>
        </p:nvCxnSpPr>
        <p:spPr>
          <a:xfrm flipH="1" flipV="1">
            <a:off x="5382241" y="1100005"/>
            <a:ext cx="605980" cy="117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endCxn id="6" idx="4"/>
          </p:cNvCxnSpPr>
          <p:nvPr/>
        </p:nvCxnSpPr>
        <p:spPr>
          <a:xfrm flipH="1" flipV="1">
            <a:off x="5382241" y="1100005"/>
            <a:ext cx="552855" cy="1732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21" idx="0"/>
            <a:endCxn id="6" idx="4"/>
          </p:cNvCxnSpPr>
          <p:nvPr/>
        </p:nvCxnSpPr>
        <p:spPr>
          <a:xfrm flipH="1" flipV="1">
            <a:off x="5382241" y="1100005"/>
            <a:ext cx="63272" cy="2302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36" idx="6"/>
            <a:endCxn id="6" idx="4"/>
          </p:cNvCxnSpPr>
          <p:nvPr/>
        </p:nvCxnSpPr>
        <p:spPr>
          <a:xfrm flipV="1">
            <a:off x="3295409" y="1100005"/>
            <a:ext cx="2086832" cy="290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>
            <a:stCxn id="27" idx="7"/>
            <a:endCxn id="12" idx="2"/>
          </p:cNvCxnSpPr>
          <p:nvPr/>
        </p:nvCxnSpPr>
        <p:spPr>
          <a:xfrm flipV="1">
            <a:off x="4025537" y="1467042"/>
            <a:ext cx="1729890" cy="2107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30" idx="6"/>
            <a:endCxn id="12" idx="2"/>
          </p:cNvCxnSpPr>
          <p:nvPr/>
        </p:nvCxnSpPr>
        <p:spPr>
          <a:xfrm flipV="1">
            <a:off x="3524874" y="1467042"/>
            <a:ext cx="2230553" cy="1640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33" idx="6"/>
            <a:endCxn id="12" idx="2"/>
          </p:cNvCxnSpPr>
          <p:nvPr/>
        </p:nvCxnSpPr>
        <p:spPr>
          <a:xfrm flipV="1">
            <a:off x="3112331" y="1467042"/>
            <a:ext cx="2643096" cy="963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37" idx="3"/>
            <a:endCxn id="12" idx="2"/>
          </p:cNvCxnSpPr>
          <p:nvPr/>
        </p:nvCxnSpPr>
        <p:spPr>
          <a:xfrm>
            <a:off x="3299894" y="1385629"/>
            <a:ext cx="2455533" cy="8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9" idx="5"/>
            <a:endCxn id="12" idx="2"/>
          </p:cNvCxnSpPr>
          <p:nvPr/>
        </p:nvCxnSpPr>
        <p:spPr>
          <a:xfrm>
            <a:off x="3957385" y="961865"/>
            <a:ext cx="1798042" cy="505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27" idx="7"/>
            <a:endCxn id="16" idx="1"/>
          </p:cNvCxnSpPr>
          <p:nvPr/>
        </p:nvCxnSpPr>
        <p:spPr>
          <a:xfrm flipV="1">
            <a:off x="4025537" y="2276872"/>
            <a:ext cx="1985247" cy="1297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33" idx="6"/>
            <a:endCxn id="15" idx="2"/>
          </p:cNvCxnSpPr>
          <p:nvPr/>
        </p:nvCxnSpPr>
        <p:spPr>
          <a:xfrm flipV="1">
            <a:off x="3112331" y="2276872"/>
            <a:ext cx="2875890" cy="15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9" idx="5"/>
            <a:endCxn id="15" idx="2"/>
          </p:cNvCxnSpPr>
          <p:nvPr/>
        </p:nvCxnSpPr>
        <p:spPr>
          <a:xfrm>
            <a:off x="3957385" y="961865"/>
            <a:ext cx="2030836" cy="1315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24" idx="0"/>
            <a:endCxn id="18" idx="1"/>
          </p:cNvCxnSpPr>
          <p:nvPr/>
        </p:nvCxnSpPr>
        <p:spPr>
          <a:xfrm flipV="1">
            <a:off x="4572000" y="2832491"/>
            <a:ext cx="1363096" cy="956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30" idx="6"/>
            <a:endCxn id="18" idx="1"/>
          </p:cNvCxnSpPr>
          <p:nvPr/>
        </p:nvCxnSpPr>
        <p:spPr>
          <a:xfrm flipV="1">
            <a:off x="3524874" y="2832491"/>
            <a:ext cx="2410222" cy="274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33" idx="6"/>
            <a:endCxn id="18" idx="1"/>
          </p:cNvCxnSpPr>
          <p:nvPr/>
        </p:nvCxnSpPr>
        <p:spPr>
          <a:xfrm>
            <a:off x="3112331" y="2430760"/>
            <a:ext cx="2822765" cy="401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>
            <a:stCxn id="9" idx="5"/>
            <a:endCxn id="24" idx="0"/>
          </p:cNvCxnSpPr>
          <p:nvPr/>
        </p:nvCxnSpPr>
        <p:spPr>
          <a:xfrm>
            <a:off x="3957385" y="961865"/>
            <a:ext cx="614615" cy="282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stCxn id="9" idx="5"/>
            <a:endCxn id="30" idx="6"/>
          </p:cNvCxnSpPr>
          <p:nvPr/>
        </p:nvCxnSpPr>
        <p:spPr>
          <a:xfrm flipH="1">
            <a:off x="3524874" y="961865"/>
            <a:ext cx="432511" cy="214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>
            <a:stCxn id="9" idx="5"/>
            <a:endCxn id="33" idx="6"/>
          </p:cNvCxnSpPr>
          <p:nvPr/>
        </p:nvCxnSpPr>
        <p:spPr>
          <a:xfrm flipH="1">
            <a:off x="3112331" y="961865"/>
            <a:ext cx="845054" cy="1468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2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958966" y="2523673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398769" y="1388676"/>
            <a:ext cx="1971653" cy="135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398769" y="1049541"/>
            <a:ext cx="2909941" cy="169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398769" y="1198446"/>
            <a:ext cx="3509946" cy="154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398769" y="1358966"/>
            <a:ext cx="4210680" cy="138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398769" y="1537581"/>
            <a:ext cx="4900442" cy="120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398769" y="1599691"/>
            <a:ext cx="1300648" cy="114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398769" y="1847073"/>
            <a:ext cx="660706" cy="892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398769" y="2204864"/>
            <a:ext cx="84642" cy="5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48550" y="3078832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88353" y="1537581"/>
            <a:ext cx="4710858" cy="175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88353" y="1358966"/>
            <a:ext cx="4021096" cy="19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88353" y="1198446"/>
            <a:ext cx="3320362" cy="209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88353" y="1049541"/>
            <a:ext cx="2720357" cy="224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88353" y="1599691"/>
            <a:ext cx="1111064" cy="169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88353" y="1847073"/>
            <a:ext cx="471122" cy="144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H="1" flipV="1">
            <a:off x="1483411" y="2204283"/>
            <a:ext cx="104942" cy="1090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441090" y="3706578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817621" y="1358966"/>
            <a:ext cx="3791828" cy="241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817621" y="1198446"/>
            <a:ext cx="3091094" cy="257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817621" y="1049541"/>
            <a:ext cx="2491089" cy="272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817621" y="1600272"/>
            <a:ext cx="881796" cy="216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817621" y="1847073"/>
            <a:ext cx="241854" cy="192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H="1" flipV="1">
            <a:off x="1483411" y="2204864"/>
            <a:ext cx="334210" cy="1564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806720" y="4198113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183251" y="1198446"/>
            <a:ext cx="2725464" cy="306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183251" y="1049541"/>
            <a:ext cx="2125459" cy="321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183251" y="1600272"/>
            <a:ext cx="516166" cy="266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H="1" flipV="1">
            <a:off x="2059475" y="1846492"/>
            <a:ext cx="123776" cy="241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483411" y="2204864"/>
            <a:ext cx="699840" cy="2056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263491" y="4518634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640022" y="1049541"/>
            <a:ext cx="1668688" cy="353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640022" y="1600272"/>
            <a:ext cx="59395" cy="2981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059475" y="1847073"/>
            <a:ext cx="580547" cy="27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483411" y="2204864"/>
            <a:ext cx="1156611" cy="237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146643" y="95662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6"/>
            <a:endCxn id="26" idx="4"/>
          </p:cNvCxnSpPr>
          <p:nvPr/>
        </p:nvCxnSpPr>
        <p:spPr>
          <a:xfrm flipV="1">
            <a:off x="3586446" y="1049541"/>
            <a:ext cx="722264" cy="123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6"/>
            <a:endCxn id="21" idx="3"/>
          </p:cNvCxnSpPr>
          <p:nvPr/>
        </p:nvCxnSpPr>
        <p:spPr>
          <a:xfrm>
            <a:off x="3586446" y="1172652"/>
            <a:ext cx="1322269" cy="25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6"/>
            <a:endCxn id="16" idx="3"/>
          </p:cNvCxnSpPr>
          <p:nvPr/>
        </p:nvCxnSpPr>
        <p:spPr>
          <a:xfrm>
            <a:off x="3586446" y="1172652"/>
            <a:ext cx="2023003" cy="186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6"/>
            <a:endCxn id="11" idx="3"/>
          </p:cNvCxnSpPr>
          <p:nvPr/>
        </p:nvCxnSpPr>
        <p:spPr>
          <a:xfrm>
            <a:off x="3586446" y="1172652"/>
            <a:ext cx="2712765" cy="364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475638" y="1168224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835696" y="1415025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259632" y="1772816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958966" y="2523673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398769" y="1388676"/>
            <a:ext cx="1971653" cy="135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398769" y="1049541"/>
            <a:ext cx="2909941" cy="169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398769" y="1198446"/>
            <a:ext cx="3509946" cy="1541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398769" y="1358966"/>
            <a:ext cx="4210680" cy="1380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398769" y="1537581"/>
            <a:ext cx="4900442" cy="1202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398769" y="1599691"/>
            <a:ext cx="1300648" cy="114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398769" y="1847073"/>
            <a:ext cx="660706" cy="892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398769" y="2204864"/>
            <a:ext cx="84642" cy="5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48550" y="3078832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88353" y="1537581"/>
            <a:ext cx="4710858" cy="1757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88353" y="1358966"/>
            <a:ext cx="4021096" cy="1935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88353" y="1198446"/>
            <a:ext cx="3320362" cy="2096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88353" y="1049541"/>
            <a:ext cx="2720357" cy="224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88353" y="1599691"/>
            <a:ext cx="1111064" cy="169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88353" y="1847073"/>
            <a:ext cx="471122" cy="1447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H="1" flipV="1">
            <a:off x="1483411" y="2204283"/>
            <a:ext cx="104942" cy="1090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441090" y="3706578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817621" y="1358966"/>
            <a:ext cx="3791828" cy="2410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817621" y="1198446"/>
            <a:ext cx="3091094" cy="257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817621" y="1049541"/>
            <a:ext cx="2491089" cy="2720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817621" y="1600272"/>
            <a:ext cx="881796" cy="216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817621" y="1847073"/>
            <a:ext cx="241854" cy="1922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H="1" flipV="1">
            <a:off x="1483411" y="2204864"/>
            <a:ext cx="334210" cy="1564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806720" y="4198113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183251" y="1198446"/>
            <a:ext cx="2725464" cy="306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183251" y="1049541"/>
            <a:ext cx="2125459" cy="3211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183251" y="1600272"/>
            <a:ext cx="516166" cy="2661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H="1" flipV="1">
            <a:off x="2059475" y="1846492"/>
            <a:ext cx="123776" cy="241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483411" y="2204864"/>
            <a:ext cx="699840" cy="2056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263491" y="4518634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640022" y="1049541"/>
            <a:ext cx="1668688" cy="3532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640022" y="1600272"/>
            <a:ext cx="59395" cy="2981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059475" y="1847073"/>
            <a:ext cx="580547" cy="273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483411" y="2204864"/>
            <a:ext cx="1156611" cy="2377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915441" y="4735902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640022" y="4581906"/>
            <a:ext cx="499198" cy="153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183251" y="4261385"/>
            <a:ext cx="955969" cy="474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817621" y="3769850"/>
            <a:ext cx="1321599" cy="966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88353" y="3294856"/>
            <a:ext cx="1550867" cy="1441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059475" y="1847073"/>
            <a:ext cx="1079745" cy="2888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699417" y="1600272"/>
            <a:ext cx="439803" cy="3135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3139220" y="1388676"/>
            <a:ext cx="231202" cy="3347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3139220" y="1537581"/>
            <a:ext cx="3159991" cy="3198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3139220" y="1358966"/>
            <a:ext cx="2470229" cy="3376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3139220" y="1198446"/>
            <a:ext cx="1769495" cy="3537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3139220" y="1049541"/>
            <a:ext cx="1169490" cy="3686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475272" y="4704544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640022" y="4581906"/>
            <a:ext cx="1059029" cy="122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183251" y="4261385"/>
            <a:ext cx="1515800" cy="443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059475" y="1847073"/>
            <a:ext cx="1639576" cy="2857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699417" y="1600272"/>
            <a:ext cx="999634" cy="310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699051" y="1358966"/>
            <a:ext cx="1910398" cy="3345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699051" y="1198446"/>
            <a:ext cx="1209664" cy="3506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699051" y="1049541"/>
            <a:ext cx="609659" cy="3655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998700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059475" y="1847073"/>
            <a:ext cx="2163004" cy="295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699417" y="1600272"/>
            <a:ext cx="1523062" cy="319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222479" y="1049541"/>
            <a:ext cx="86231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1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228184" y="1168805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809455" cy="310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537581"/>
            <a:ext cx="4850366" cy="1005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537581"/>
            <a:ext cx="4757848" cy="15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537581"/>
            <a:ext cx="3327245" cy="315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0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Группа 213"/>
          <p:cNvGrpSpPr/>
          <p:nvPr/>
        </p:nvGrpSpPr>
        <p:grpSpPr>
          <a:xfrm>
            <a:off x="5974739" y="2790353"/>
            <a:ext cx="439803" cy="432048"/>
            <a:chOff x="4325657" y="368979"/>
            <a:chExt cx="439803" cy="432048"/>
          </a:xfrm>
        </p:grpSpPr>
        <p:grpSp>
          <p:nvGrpSpPr>
            <p:cNvPr id="215" name="Группа 21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7" name="Овал 21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16" name="Прямоугольник 215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9-12</a:t>
              </a:r>
              <a:endParaRPr lang="ru-RU" sz="1050" dirty="0"/>
            </a:p>
          </p:txBody>
        </p:sp>
      </p:grpSp>
      <p:cxnSp>
        <p:nvCxnSpPr>
          <p:cNvPr id="219" name="Прямая соединительная линия 218"/>
          <p:cNvCxnSpPr>
            <a:stCxn id="217" idx="2"/>
            <a:endCxn id="154" idx="1"/>
          </p:cNvCxnSpPr>
          <p:nvPr/>
        </p:nvCxnSpPr>
        <p:spPr>
          <a:xfrm flipH="1">
            <a:off x="4621777" y="3006377"/>
            <a:ext cx="1360717" cy="16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17" idx="2"/>
            <a:endCxn id="143" idx="0"/>
          </p:cNvCxnSpPr>
          <p:nvPr/>
        </p:nvCxnSpPr>
        <p:spPr>
          <a:xfrm flipH="1">
            <a:off x="3579283" y="3006377"/>
            <a:ext cx="2403211" cy="1749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217" idx="2"/>
            <a:endCxn id="104" idx="7"/>
          </p:cNvCxnSpPr>
          <p:nvPr/>
        </p:nvCxnSpPr>
        <p:spPr>
          <a:xfrm flipH="1">
            <a:off x="1624701" y="3006377"/>
            <a:ext cx="4357793" cy="5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>
            <a:stCxn id="217" idx="2"/>
            <a:endCxn id="78" idx="6"/>
          </p:cNvCxnSpPr>
          <p:nvPr/>
        </p:nvCxnSpPr>
        <p:spPr>
          <a:xfrm flipH="1">
            <a:off x="1541363" y="3006377"/>
            <a:ext cx="4441131" cy="1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2"/>
            <a:endCxn id="3" idx="4"/>
          </p:cNvCxnSpPr>
          <p:nvPr/>
        </p:nvCxnSpPr>
        <p:spPr>
          <a:xfrm flipH="1" flipV="1">
            <a:off x="3489756" y="1227436"/>
            <a:ext cx="2492738" cy="177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7" idx="2"/>
            <a:endCxn id="11" idx="3"/>
          </p:cNvCxnSpPr>
          <p:nvPr/>
        </p:nvCxnSpPr>
        <p:spPr>
          <a:xfrm flipV="1">
            <a:off x="5982494" y="1720936"/>
            <a:ext cx="66758" cy="128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3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3265977" y="795388"/>
            <a:ext cx="447558" cy="432048"/>
            <a:chOff x="4325657" y="368979"/>
            <a:chExt cx="447558" cy="43204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" name="Прямоугольник 4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U</a:t>
              </a:r>
              <a:r>
                <a:rPr lang="en-US" sz="1050" baseline="-25000" dirty="0"/>
                <a:t>2-11</a:t>
              </a:r>
              <a:endParaRPr lang="ru-RU" sz="105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78225" y="1352160"/>
            <a:ext cx="447558" cy="432048"/>
            <a:chOff x="4325657" y="368979"/>
            <a:chExt cx="447558" cy="43204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" name="Овал 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325657" y="454198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1-10</a:t>
              </a:r>
              <a:endParaRPr lang="ru-RU" sz="105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538422" y="990190"/>
            <a:ext cx="439803" cy="432048"/>
            <a:chOff x="4325657" y="368979"/>
            <a:chExt cx="439803" cy="432048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6" name="Овал 1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" name="Прямоугольник 1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1-9</a:t>
              </a:r>
              <a:endParaRPr lang="ru-RU" sz="105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837688" y="829670"/>
            <a:ext cx="439803" cy="432048"/>
            <a:chOff x="4325657" y="368979"/>
            <a:chExt cx="439803" cy="43204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0" name="Прямоугольник 1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1-8</a:t>
              </a:r>
              <a:endParaRPr lang="ru-RU" sz="105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084931" y="617493"/>
            <a:ext cx="439803" cy="432048"/>
            <a:chOff x="4325657" y="368979"/>
            <a:chExt cx="439803" cy="432048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1-7</a:t>
              </a:r>
              <a:endParaRPr lang="ru-RU" sz="1050" dirty="0"/>
            </a:p>
          </p:txBody>
        </p:sp>
      </p:grpSp>
      <p:cxnSp>
        <p:nvCxnSpPr>
          <p:cNvPr id="28" name="Прямая соединительная линия 27"/>
          <p:cNvCxnSpPr>
            <a:stCxn id="3" idx="4"/>
            <a:endCxn id="26" idx="4"/>
          </p:cNvCxnSpPr>
          <p:nvPr/>
        </p:nvCxnSpPr>
        <p:spPr>
          <a:xfrm flipV="1">
            <a:off x="3489756" y="1049541"/>
            <a:ext cx="818954" cy="17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3" idx="4"/>
            <a:endCxn id="21" idx="3"/>
          </p:cNvCxnSpPr>
          <p:nvPr/>
        </p:nvCxnSpPr>
        <p:spPr>
          <a:xfrm flipV="1">
            <a:off x="3489756" y="1198446"/>
            <a:ext cx="1418959" cy="28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" idx="4"/>
            <a:endCxn id="16" idx="3"/>
          </p:cNvCxnSpPr>
          <p:nvPr/>
        </p:nvCxnSpPr>
        <p:spPr>
          <a:xfrm>
            <a:off x="3489756" y="1227436"/>
            <a:ext cx="2119693" cy="131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" idx="4"/>
            <a:endCxn id="11" idx="3"/>
          </p:cNvCxnSpPr>
          <p:nvPr/>
        </p:nvCxnSpPr>
        <p:spPr>
          <a:xfrm>
            <a:off x="3489756" y="1227436"/>
            <a:ext cx="2559496" cy="49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/>
          <p:cNvGrpSpPr/>
          <p:nvPr/>
        </p:nvGrpSpPr>
        <p:grpSpPr>
          <a:xfrm>
            <a:off x="2619003" y="986343"/>
            <a:ext cx="439803" cy="432048"/>
            <a:chOff x="4325657" y="368979"/>
            <a:chExt cx="439803" cy="432048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1" name="Овал 5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0" name="Прямоугольник 4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2-6</a:t>
              </a:r>
              <a:endParaRPr lang="ru-RU" sz="105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1975066" y="1214718"/>
            <a:ext cx="439803" cy="432048"/>
            <a:chOff x="4325657" y="368979"/>
            <a:chExt cx="439803" cy="432048"/>
          </a:xfrm>
        </p:grpSpPr>
        <p:grpSp>
          <p:nvGrpSpPr>
            <p:cNvPr id="54" name="Группа 53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55" name="Прямоугольник 54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2-5</a:t>
              </a:r>
              <a:endParaRPr lang="ru-RU" sz="105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1437754" y="1572031"/>
            <a:ext cx="439803" cy="432048"/>
            <a:chOff x="4325657" y="368979"/>
            <a:chExt cx="439803" cy="432048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1" name="Овал 6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0" name="Прямоугольник 59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en-US" sz="1050" baseline="-25000" dirty="0" smtClean="0"/>
                <a:t>2-4</a:t>
              </a:r>
              <a:endParaRPr lang="ru-RU" sz="105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1009042" y="2326911"/>
            <a:ext cx="439803" cy="432048"/>
            <a:chOff x="4325657" y="368979"/>
            <a:chExt cx="439803" cy="4320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64" name="Овал 6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63" name="Прямоугольник 6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3-12</a:t>
              </a:r>
              <a:endParaRPr lang="ru-RU" sz="1050" dirty="0"/>
            </a:p>
          </p:txBody>
        </p:sp>
      </p:grpSp>
      <p:cxnSp>
        <p:nvCxnSpPr>
          <p:cNvPr id="66" name="Прямая соединительная линия 65"/>
          <p:cNvCxnSpPr>
            <a:stCxn id="64" idx="6"/>
            <a:endCxn id="3" idx="4"/>
          </p:cNvCxnSpPr>
          <p:nvPr/>
        </p:nvCxnSpPr>
        <p:spPr>
          <a:xfrm flipV="1">
            <a:off x="1448845" y="1227436"/>
            <a:ext cx="2040911" cy="1315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64" idx="6"/>
            <a:endCxn id="26" idx="4"/>
          </p:cNvCxnSpPr>
          <p:nvPr/>
        </p:nvCxnSpPr>
        <p:spPr>
          <a:xfrm flipV="1">
            <a:off x="1448845" y="1049541"/>
            <a:ext cx="2859865" cy="1493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4" idx="6"/>
            <a:endCxn id="21" idx="3"/>
          </p:cNvCxnSpPr>
          <p:nvPr/>
        </p:nvCxnSpPr>
        <p:spPr>
          <a:xfrm flipV="1">
            <a:off x="1448845" y="1198446"/>
            <a:ext cx="3459870" cy="1344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4" idx="6"/>
            <a:endCxn id="16" idx="3"/>
          </p:cNvCxnSpPr>
          <p:nvPr/>
        </p:nvCxnSpPr>
        <p:spPr>
          <a:xfrm flipV="1">
            <a:off x="1448845" y="1358966"/>
            <a:ext cx="4160604" cy="1183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64" idx="6"/>
            <a:endCxn id="11" idx="3"/>
          </p:cNvCxnSpPr>
          <p:nvPr/>
        </p:nvCxnSpPr>
        <p:spPr>
          <a:xfrm flipV="1">
            <a:off x="1448845" y="1720936"/>
            <a:ext cx="4600407" cy="821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4" idx="6"/>
            <a:endCxn id="52" idx="2"/>
          </p:cNvCxnSpPr>
          <p:nvPr/>
        </p:nvCxnSpPr>
        <p:spPr>
          <a:xfrm flipV="1">
            <a:off x="1448845" y="1417810"/>
            <a:ext cx="1393937" cy="112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4" idx="6"/>
            <a:endCxn id="56" idx="4"/>
          </p:cNvCxnSpPr>
          <p:nvPr/>
        </p:nvCxnSpPr>
        <p:spPr>
          <a:xfrm flipV="1">
            <a:off x="1448845" y="1646766"/>
            <a:ext cx="750000" cy="89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4" idx="6"/>
            <a:endCxn id="61" idx="4"/>
          </p:cNvCxnSpPr>
          <p:nvPr/>
        </p:nvCxnSpPr>
        <p:spPr>
          <a:xfrm flipV="1">
            <a:off x="1448845" y="2004079"/>
            <a:ext cx="212688" cy="538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/>
          <p:cNvGrpSpPr/>
          <p:nvPr/>
        </p:nvGrpSpPr>
        <p:grpSpPr>
          <a:xfrm>
            <a:off x="1101560" y="2920717"/>
            <a:ext cx="439803" cy="432048"/>
            <a:chOff x="4325657" y="368979"/>
            <a:chExt cx="439803" cy="432048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78" name="Овал 77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77" name="Прямоугольник 76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3-11</a:t>
              </a:r>
              <a:endParaRPr lang="ru-RU" sz="1050" dirty="0"/>
            </a:p>
          </p:txBody>
        </p:sp>
      </p:grpSp>
      <p:cxnSp>
        <p:nvCxnSpPr>
          <p:cNvPr id="80" name="Прямая соединительная линия 79"/>
          <p:cNvCxnSpPr>
            <a:stCxn id="78" idx="6"/>
            <a:endCxn id="11" idx="3"/>
          </p:cNvCxnSpPr>
          <p:nvPr/>
        </p:nvCxnSpPr>
        <p:spPr>
          <a:xfrm flipV="1">
            <a:off x="1541363" y="1720936"/>
            <a:ext cx="4507889" cy="1415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>
            <a:stCxn id="78" idx="6"/>
            <a:endCxn id="16" idx="3"/>
          </p:cNvCxnSpPr>
          <p:nvPr/>
        </p:nvCxnSpPr>
        <p:spPr>
          <a:xfrm flipV="1">
            <a:off x="1541363" y="1358966"/>
            <a:ext cx="4068086" cy="177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78" idx="6"/>
            <a:endCxn id="21" idx="3"/>
          </p:cNvCxnSpPr>
          <p:nvPr/>
        </p:nvCxnSpPr>
        <p:spPr>
          <a:xfrm flipV="1">
            <a:off x="1541363" y="1198446"/>
            <a:ext cx="3367352" cy="1938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78" idx="6"/>
            <a:endCxn id="26" idx="4"/>
          </p:cNvCxnSpPr>
          <p:nvPr/>
        </p:nvCxnSpPr>
        <p:spPr>
          <a:xfrm flipV="1">
            <a:off x="1541363" y="1049541"/>
            <a:ext cx="2767347" cy="20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stCxn id="78" idx="6"/>
            <a:endCxn id="52" idx="2"/>
          </p:cNvCxnSpPr>
          <p:nvPr/>
        </p:nvCxnSpPr>
        <p:spPr>
          <a:xfrm flipV="1">
            <a:off x="1541363" y="1417810"/>
            <a:ext cx="1301419" cy="1718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78" idx="6"/>
            <a:endCxn id="56" idx="4"/>
          </p:cNvCxnSpPr>
          <p:nvPr/>
        </p:nvCxnSpPr>
        <p:spPr>
          <a:xfrm flipV="1">
            <a:off x="1541363" y="1646766"/>
            <a:ext cx="657482" cy="148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>
            <a:stCxn id="78" idx="6"/>
            <a:endCxn id="62" idx="2"/>
          </p:cNvCxnSpPr>
          <p:nvPr/>
        </p:nvCxnSpPr>
        <p:spPr>
          <a:xfrm flipV="1">
            <a:off x="1541363" y="2003498"/>
            <a:ext cx="120170" cy="1133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Группа 100"/>
          <p:cNvGrpSpPr/>
          <p:nvPr/>
        </p:nvGrpSpPr>
        <p:grpSpPr>
          <a:xfrm>
            <a:off x="1248170" y="3501893"/>
            <a:ext cx="439803" cy="432048"/>
            <a:chOff x="4325657" y="368979"/>
            <a:chExt cx="439803" cy="432048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04" name="Овал 10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03" name="Прямоугольник 10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3-10</a:t>
              </a:r>
              <a:endParaRPr lang="ru-RU" sz="1050" dirty="0"/>
            </a:p>
          </p:txBody>
        </p:sp>
      </p:grpSp>
      <p:cxnSp>
        <p:nvCxnSpPr>
          <p:cNvPr id="106" name="Прямая соединительная линия 105"/>
          <p:cNvCxnSpPr>
            <a:stCxn id="104" idx="7"/>
            <a:endCxn id="16" idx="3"/>
          </p:cNvCxnSpPr>
          <p:nvPr/>
        </p:nvCxnSpPr>
        <p:spPr>
          <a:xfrm flipV="1">
            <a:off x="1624701" y="1358966"/>
            <a:ext cx="3984748" cy="2206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4" idx="7"/>
            <a:endCxn id="21" idx="3"/>
          </p:cNvCxnSpPr>
          <p:nvPr/>
        </p:nvCxnSpPr>
        <p:spPr>
          <a:xfrm flipV="1">
            <a:off x="1624701" y="1198446"/>
            <a:ext cx="3284014" cy="2366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104" idx="7"/>
            <a:endCxn id="26" idx="4"/>
          </p:cNvCxnSpPr>
          <p:nvPr/>
        </p:nvCxnSpPr>
        <p:spPr>
          <a:xfrm flipV="1">
            <a:off x="1624701" y="1049541"/>
            <a:ext cx="2684009" cy="251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>
            <a:stCxn id="104" idx="7"/>
            <a:endCxn id="51" idx="4"/>
          </p:cNvCxnSpPr>
          <p:nvPr/>
        </p:nvCxnSpPr>
        <p:spPr>
          <a:xfrm flipV="1">
            <a:off x="1624701" y="1418391"/>
            <a:ext cx="1218081" cy="2146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04" idx="7"/>
            <a:endCxn id="56" idx="4"/>
          </p:cNvCxnSpPr>
          <p:nvPr/>
        </p:nvCxnSpPr>
        <p:spPr>
          <a:xfrm flipV="1">
            <a:off x="1624701" y="1646766"/>
            <a:ext cx="574144" cy="191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stCxn id="104" idx="7"/>
            <a:endCxn id="61" idx="4"/>
          </p:cNvCxnSpPr>
          <p:nvPr/>
        </p:nvCxnSpPr>
        <p:spPr>
          <a:xfrm flipV="1">
            <a:off x="1624701" y="2004079"/>
            <a:ext cx="36832" cy="1561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Группа 123"/>
          <p:cNvGrpSpPr/>
          <p:nvPr/>
        </p:nvGrpSpPr>
        <p:grpSpPr>
          <a:xfrm>
            <a:off x="1635091" y="3964718"/>
            <a:ext cx="439803" cy="432048"/>
            <a:chOff x="4325657" y="368979"/>
            <a:chExt cx="439803" cy="432048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27" name="Овал 1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26" name="Прямоугольник 12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3-9</a:t>
              </a:r>
              <a:endParaRPr lang="ru-RU" sz="1050" dirty="0"/>
            </a:p>
          </p:txBody>
        </p:sp>
      </p:grpSp>
      <p:cxnSp>
        <p:nvCxnSpPr>
          <p:cNvPr id="129" name="Прямая соединительная линия 128"/>
          <p:cNvCxnSpPr>
            <a:stCxn id="127" idx="7"/>
            <a:endCxn id="21" idx="3"/>
          </p:cNvCxnSpPr>
          <p:nvPr/>
        </p:nvCxnSpPr>
        <p:spPr>
          <a:xfrm flipV="1">
            <a:off x="2011622" y="1198446"/>
            <a:ext cx="2897093" cy="2829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127" idx="7"/>
            <a:endCxn id="26" idx="4"/>
          </p:cNvCxnSpPr>
          <p:nvPr/>
        </p:nvCxnSpPr>
        <p:spPr>
          <a:xfrm flipV="1">
            <a:off x="2011622" y="1049541"/>
            <a:ext cx="2297088" cy="2978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27" idx="7"/>
            <a:endCxn id="51" idx="4"/>
          </p:cNvCxnSpPr>
          <p:nvPr/>
        </p:nvCxnSpPr>
        <p:spPr>
          <a:xfrm flipV="1">
            <a:off x="2011622" y="1418391"/>
            <a:ext cx="831160" cy="2609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127" idx="7"/>
            <a:endCxn id="57" idx="2"/>
          </p:cNvCxnSpPr>
          <p:nvPr/>
        </p:nvCxnSpPr>
        <p:spPr>
          <a:xfrm flipV="1">
            <a:off x="2011622" y="1646185"/>
            <a:ext cx="187223" cy="2381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>
            <a:stCxn id="127" idx="7"/>
            <a:endCxn id="61" idx="4"/>
          </p:cNvCxnSpPr>
          <p:nvPr/>
        </p:nvCxnSpPr>
        <p:spPr>
          <a:xfrm flipH="1" flipV="1">
            <a:off x="1661533" y="2004079"/>
            <a:ext cx="350089" cy="2023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/>
          <p:cNvGrpSpPr/>
          <p:nvPr/>
        </p:nvGrpSpPr>
        <p:grpSpPr>
          <a:xfrm>
            <a:off x="2120389" y="4416686"/>
            <a:ext cx="439803" cy="432048"/>
            <a:chOff x="4325657" y="368979"/>
            <a:chExt cx="439803" cy="432048"/>
          </a:xfrm>
        </p:grpSpPr>
        <p:grpSp>
          <p:nvGrpSpPr>
            <p:cNvPr id="145" name="Группа 14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7" name="Овал 14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6" name="Прямоугольник 145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3-8</a:t>
              </a:r>
              <a:endParaRPr lang="ru-RU" sz="1050" dirty="0"/>
            </a:p>
          </p:txBody>
        </p:sp>
      </p:grpSp>
      <p:cxnSp>
        <p:nvCxnSpPr>
          <p:cNvPr id="149" name="Прямая соединительная линия 148"/>
          <p:cNvCxnSpPr>
            <a:stCxn id="147" idx="7"/>
            <a:endCxn id="26" idx="4"/>
          </p:cNvCxnSpPr>
          <p:nvPr/>
        </p:nvCxnSpPr>
        <p:spPr>
          <a:xfrm flipV="1">
            <a:off x="2496920" y="1049541"/>
            <a:ext cx="1811790" cy="3430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>
            <a:stCxn id="147" idx="7"/>
            <a:endCxn id="51" idx="4"/>
          </p:cNvCxnSpPr>
          <p:nvPr/>
        </p:nvCxnSpPr>
        <p:spPr>
          <a:xfrm flipV="1">
            <a:off x="2496920" y="1418391"/>
            <a:ext cx="345862" cy="3061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>
            <a:stCxn id="147" idx="7"/>
            <a:endCxn id="56" idx="4"/>
          </p:cNvCxnSpPr>
          <p:nvPr/>
        </p:nvCxnSpPr>
        <p:spPr>
          <a:xfrm flipH="1" flipV="1">
            <a:off x="2198845" y="1646766"/>
            <a:ext cx="298075" cy="283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47" idx="7"/>
            <a:endCxn id="61" idx="4"/>
          </p:cNvCxnSpPr>
          <p:nvPr/>
        </p:nvCxnSpPr>
        <p:spPr>
          <a:xfrm flipH="1" flipV="1">
            <a:off x="1661533" y="2004079"/>
            <a:ext cx="835387" cy="2475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/>
          <p:cNvGrpSpPr/>
          <p:nvPr/>
        </p:nvGrpSpPr>
        <p:grpSpPr>
          <a:xfrm>
            <a:off x="2748187" y="4697570"/>
            <a:ext cx="439803" cy="432048"/>
            <a:chOff x="4325657" y="368979"/>
            <a:chExt cx="439803" cy="432048"/>
          </a:xfrm>
        </p:grpSpPr>
        <p:grpSp>
          <p:nvGrpSpPr>
            <p:cNvPr id="108" name="Группа 107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11" name="Овал 110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10" name="Прямоугольник 109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4-12</a:t>
              </a:r>
              <a:endParaRPr lang="ru-RU" sz="1050" dirty="0"/>
            </a:p>
          </p:txBody>
        </p:sp>
      </p:grpSp>
      <p:cxnSp>
        <p:nvCxnSpPr>
          <p:cNvPr id="114" name="Прямая соединительная линия 113"/>
          <p:cNvCxnSpPr>
            <a:stCxn id="111" idx="0"/>
            <a:endCxn id="147" idx="7"/>
          </p:cNvCxnSpPr>
          <p:nvPr/>
        </p:nvCxnSpPr>
        <p:spPr>
          <a:xfrm flipH="1" flipV="1">
            <a:off x="2496920" y="4479958"/>
            <a:ext cx="475046" cy="217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11" idx="0"/>
            <a:endCxn id="127" idx="7"/>
          </p:cNvCxnSpPr>
          <p:nvPr/>
        </p:nvCxnSpPr>
        <p:spPr>
          <a:xfrm flipH="1" flipV="1">
            <a:off x="2011622" y="4027990"/>
            <a:ext cx="960344" cy="669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111" idx="0"/>
            <a:endCxn id="104" idx="7"/>
          </p:cNvCxnSpPr>
          <p:nvPr/>
        </p:nvCxnSpPr>
        <p:spPr>
          <a:xfrm flipH="1" flipV="1">
            <a:off x="1624701" y="3565165"/>
            <a:ext cx="1347265" cy="113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11" idx="0"/>
            <a:endCxn id="78" idx="6"/>
          </p:cNvCxnSpPr>
          <p:nvPr/>
        </p:nvCxnSpPr>
        <p:spPr>
          <a:xfrm flipH="1" flipV="1">
            <a:off x="1541363" y="3136741"/>
            <a:ext cx="1430603" cy="156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11" idx="0"/>
            <a:endCxn id="56" idx="4"/>
          </p:cNvCxnSpPr>
          <p:nvPr/>
        </p:nvCxnSpPr>
        <p:spPr>
          <a:xfrm flipH="1" flipV="1">
            <a:off x="2198845" y="1646766"/>
            <a:ext cx="773121" cy="3050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11" idx="0"/>
            <a:endCxn id="51" idx="4"/>
          </p:cNvCxnSpPr>
          <p:nvPr/>
        </p:nvCxnSpPr>
        <p:spPr>
          <a:xfrm flipH="1" flipV="1">
            <a:off x="2842782" y="1418391"/>
            <a:ext cx="129184" cy="3279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>
            <a:stCxn id="111" idx="0"/>
            <a:endCxn id="3" idx="4"/>
          </p:cNvCxnSpPr>
          <p:nvPr/>
        </p:nvCxnSpPr>
        <p:spPr>
          <a:xfrm flipV="1">
            <a:off x="2971966" y="1227436"/>
            <a:ext cx="517790" cy="3470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1" idx="0"/>
            <a:endCxn id="11" idx="3"/>
          </p:cNvCxnSpPr>
          <p:nvPr/>
        </p:nvCxnSpPr>
        <p:spPr>
          <a:xfrm flipV="1">
            <a:off x="2971966" y="1720936"/>
            <a:ext cx="3077286" cy="2976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stCxn id="111" idx="0"/>
            <a:endCxn id="16" idx="3"/>
          </p:cNvCxnSpPr>
          <p:nvPr/>
        </p:nvCxnSpPr>
        <p:spPr>
          <a:xfrm flipV="1">
            <a:off x="2971966" y="1358966"/>
            <a:ext cx="2637483" cy="3338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111" idx="0"/>
            <a:endCxn id="21" idx="3"/>
          </p:cNvCxnSpPr>
          <p:nvPr/>
        </p:nvCxnSpPr>
        <p:spPr>
          <a:xfrm flipV="1">
            <a:off x="2971966" y="1198446"/>
            <a:ext cx="1936749" cy="349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111" idx="0"/>
            <a:endCxn id="26" idx="4"/>
          </p:cNvCxnSpPr>
          <p:nvPr/>
        </p:nvCxnSpPr>
        <p:spPr>
          <a:xfrm flipV="1">
            <a:off x="2971966" y="1049541"/>
            <a:ext cx="1336744" cy="364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3355504" y="4756047"/>
            <a:ext cx="439803" cy="432048"/>
            <a:chOff x="4325657" y="368979"/>
            <a:chExt cx="439803" cy="432048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43" name="Овал 14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42" name="Прямоугольник 141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4-10</a:t>
              </a:r>
              <a:endParaRPr lang="ru-RU" sz="1050" dirty="0"/>
            </a:p>
          </p:txBody>
        </p:sp>
      </p:grpSp>
      <p:cxnSp>
        <p:nvCxnSpPr>
          <p:cNvPr id="159" name="Прямая соединительная линия 158"/>
          <p:cNvCxnSpPr>
            <a:stCxn id="143" idx="0"/>
            <a:endCxn id="147" idx="7"/>
          </p:cNvCxnSpPr>
          <p:nvPr/>
        </p:nvCxnSpPr>
        <p:spPr>
          <a:xfrm flipH="1" flipV="1">
            <a:off x="2496920" y="4479958"/>
            <a:ext cx="1082363" cy="276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143" idx="0"/>
            <a:endCxn id="127" idx="7"/>
          </p:cNvCxnSpPr>
          <p:nvPr/>
        </p:nvCxnSpPr>
        <p:spPr>
          <a:xfrm flipH="1" flipV="1">
            <a:off x="2011622" y="4027990"/>
            <a:ext cx="1567661" cy="72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143" idx="0"/>
            <a:endCxn id="56" idx="4"/>
          </p:cNvCxnSpPr>
          <p:nvPr/>
        </p:nvCxnSpPr>
        <p:spPr>
          <a:xfrm flipH="1" flipV="1">
            <a:off x="2198845" y="1646766"/>
            <a:ext cx="1380438" cy="310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>
            <a:stCxn id="143" idx="0"/>
            <a:endCxn id="51" idx="4"/>
          </p:cNvCxnSpPr>
          <p:nvPr/>
        </p:nvCxnSpPr>
        <p:spPr>
          <a:xfrm flipH="1" flipV="1">
            <a:off x="2842782" y="1418391"/>
            <a:ext cx="736501" cy="333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>
            <a:stCxn id="143" idx="0"/>
            <a:endCxn id="16" idx="3"/>
          </p:cNvCxnSpPr>
          <p:nvPr/>
        </p:nvCxnSpPr>
        <p:spPr>
          <a:xfrm flipV="1">
            <a:off x="3579283" y="1358966"/>
            <a:ext cx="2030166" cy="339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>
            <a:stCxn id="143" idx="0"/>
            <a:endCxn id="21" idx="3"/>
          </p:cNvCxnSpPr>
          <p:nvPr/>
        </p:nvCxnSpPr>
        <p:spPr>
          <a:xfrm flipV="1">
            <a:off x="3579283" y="1198446"/>
            <a:ext cx="1329432" cy="3557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>
            <a:stCxn id="143" idx="0"/>
            <a:endCxn id="26" idx="4"/>
          </p:cNvCxnSpPr>
          <p:nvPr/>
        </p:nvCxnSpPr>
        <p:spPr>
          <a:xfrm flipV="1">
            <a:off x="3579283" y="1049541"/>
            <a:ext cx="729427" cy="3706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Группа 169"/>
          <p:cNvGrpSpPr/>
          <p:nvPr/>
        </p:nvGrpSpPr>
        <p:grpSpPr>
          <a:xfrm>
            <a:off x="3899223" y="4798037"/>
            <a:ext cx="439803" cy="432048"/>
            <a:chOff x="4325657" y="368979"/>
            <a:chExt cx="439803" cy="432048"/>
          </a:xfrm>
        </p:grpSpPr>
        <p:grpSp>
          <p:nvGrpSpPr>
            <p:cNvPr id="171" name="Группа 17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73" name="Овал 17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72" name="Прямоугольник 17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4-8</a:t>
              </a:r>
              <a:endParaRPr lang="ru-RU" sz="1050" dirty="0"/>
            </a:p>
          </p:txBody>
        </p:sp>
      </p:grpSp>
      <p:cxnSp>
        <p:nvCxnSpPr>
          <p:cNvPr id="175" name="Прямая соединительная линия 174"/>
          <p:cNvCxnSpPr>
            <a:stCxn id="173" idx="0"/>
            <a:endCxn id="56" idx="4"/>
          </p:cNvCxnSpPr>
          <p:nvPr/>
        </p:nvCxnSpPr>
        <p:spPr>
          <a:xfrm flipH="1" flipV="1">
            <a:off x="2198845" y="1646766"/>
            <a:ext cx="1924157" cy="315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/>
          <p:cNvCxnSpPr>
            <a:stCxn id="173" idx="0"/>
            <a:endCxn id="51" idx="4"/>
          </p:cNvCxnSpPr>
          <p:nvPr/>
        </p:nvCxnSpPr>
        <p:spPr>
          <a:xfrm flipH="1" flipV="1">
            <a:off x="2842782" y="1418391"/>
            <a:ext cx="1280220" cy="3379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173" idx="0"/>
            <a:endCxn id="26" idx="4"/>
          </p:cNvCxnSpPr>
          <p:nvPr/>
        </p:nvCxnSpPr>
        <p:spPr>
          <a:xfrm flipV="1">
            <a:off x="4123002" y="1049541"/>
            <a:ext cx="185708" cy="3748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/>
          <p:cNvGrpSpPr/>
          <p:nvPr/>
        </p:nvGrpSpPr>
        <p:grpSpPr>
          <a:xfrm>
            <a:off x="4550750" y="4642989"/>
            <a:ext cx="439803" cy="432048"/>
            <a:chOff x="4325657" y="368979"/>
            <a:chExt cx="439803" cy="432048"/>
          </a:xfrm>
        </p:grpSpPr>
        <p:grpSp>
          <p:nvGrpSpPr>
            <p:cNvPr id="151" name="Группа 15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54" name="Овал 153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53" name="Прямоугольник 152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5-10</a:t>
              </a:r>
              <a:endParaRPr lang="ru-RU" sz="1050" dirty="0"/>
            </a:p>
          </p:txBody>
        </p:sp>
      </p:grpSp>
      <p:cxnSp>
        <p:nvCxnSpPr>
          <p:cNvPr id="157" name="Прямая соединительная линия 156"/>
          <p:cNvCxnSpPr>
            <a:stCxn id="154" idx="1"/>
            <a:endCxn id="173" idx="0"/>
          </p:cNvCxnSpPr>
          <p:nvPr/>
        </p:nvCxnSpPr>
        <p:spPr>
          <a:xfrm flipH="1">
            <a:off x="4123002" y="4706261"/>
            <a:ext cx="498775" cy="91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>
            <a:stCxn id="154" idx="1"/>
            <a:endCxn id="147" idx="7"/>
          </p:cNvCxnSpPr>
          <p:nvPr/>
        </p:nvCxnSpPr>
        <p:spPr>
          <a:xfrm flipH="1" flipV="1">
            <a:off x="2496920" y="4479958"/>
            <a:ext cx="2124857" cy="226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>
            <a:stCxn id="154" idx="1"/>
            <a:endCxn id="127" idx="7"/>
          </p:cNvCxnSpPr>
          <p:nvPr/>
        </p:nvCxnSpPr>
        <p:spPr>
          <a:xfrm flipH="1" flipV="1">
            <a:off x="2011622" y="4027990"/>
            <a:ext cx="2610155" cy="678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>
            <a:stCxn id="154" idx="1"/>
            <a:endCxn id="51" idx="4"/>
          </p:cNvCxnSpPr>
          <p:nvPr/>
        </p:nvCxnSpPr>
        <p:spPr>
          <a:xfrm flipH="1" flipV="1">
            <a:off x="2842782" y="1418391"/>
            <a:ext cx="1778995" cy="3287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54" idx="1"/>
            <a:endCxn id="16" idx="3"/>
          </p:cNvCxnSpPr>
          <p:nvPr/>
        </p:nvCxnSpPr>
        <p:spPr>
          <a:xfrm flipV="1">
            <a:off x="4621777" y="1358966"/>
            <a:ext cx="987672" cy="334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/>
          <p:cNvCxnSpPr>
            <a:stCxn id="154" idx="1"/>
            <a:endCxn id="21" idx="3"/>
          </p:cNvCxnSpPr>
          <p:nvPr/>
        </p:nvCxnSpPr>
        <p:spPr>
          <a:xfrm flipV="1">
            <a:off x="4621777" y="1198446"/>
            <a:ext cx="286938" cy="3507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54" idx="1"/>
            <a:endCxn id="26" idx="4"/>
          </p:cNvCxnSpPr>
          <p:nvPr/>
        </p:nvCxnSpPr>
        <p:spPr>
          <a:xfrm flipH="1" flipV="1">
            <a:off x="4308710" y="1049541"/>
            <a:ext cx="313067" cy="3656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Группа 178"/>
          <p:cNvGrpSpPr/>
          <p:nvPr/>
        </p:nvGrpSpPr>
        <p:grpSpPr>
          <a:xfrm>
            <a:off x="5068838" y="4273076"/>
            <a:ext cx="439803" cy="432048"/>
            <a:chOff x="4325657" y="368979"/>
            <a:chExt cx="439803" cy="432048"/>
          </a:xfrm>
        </p:grpSpPr>
        <p:grpSp>
          <p:nvGrpSpPr>
            <p:cNvPr id="180" name="Группа 179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83" name="Овал 18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82" name="Прямоугольник 18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5-9</a:t>
              </a:r>
              <a:endParaRPr lang="ru-RU" sz="1050" dirty="0"/>
            </a:p>
          </p:txBody>
        </p:sp>
      </p:grpSp>
      <p:cxnSp>
        <p:nvCxnSpPr>
          <p:cNvPr id="185" name="Прямая соединительная линия 184"/>
          <p:cNvCxnSpPr>
            <a:stCxn id="183" idx="1"/>
            <a:endCxn id="173" idx="0"/>
          </p:cNvCxnSpPr>
          <p:nvPr/>
        </p:nvCxnSpPr>
        <p:spPr>
          <a:xfrm flipH="1">
            <a:off x="4123002" y="4336348"/>
            <a:ext cx="1016863" cy="461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>
            <a:stCxn id="183" idx="1"/>
            <a:endCxn id="147" idx="7"/>
          </p:cNvCxnSpPr>
          <p:nvPr/>
        </p:nvCxnSpPr>
        <p:spPr>
          <a:xfrm flipH="1">
            <a:off x="2496920" y="4336348"/>
            <a:ext cx="2642945" cy="143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183" idx="1"/>
            <a:endCxn id="51" idx="4"/>
          </p:cNvCxnSpPr>
          <p:nvPr/>
        </p:nvCxnSpPr>
        <p:spPr>
          <a:xfrm flipH="1" flipV="1">
            <a:off x="2842782" y="1418391"/>
            <a:ext cx="2297083" cy="291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/>
          <p:cNvCxnSpPr>
            <a:stCxn id="183" idx="1"/>
            <a:endCxn id="21" idx="3"/>
          </p:cNvCxnSpPr>
          <p:nvPr/>
        </p:nvCxnSpPr>
        <p:spPr>
          <a:xfrm flipH="1" flipV="1">
            <a:off x="4908715" y="1198446"/>
            <a:ext cx="231150" cy="31379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/>
          <p:cNvCxnSpPr>
            <a:stCxn id="183" idx="1"/>
            <a:endCxn id="26" idx="4"/>
          </p:cNvCxnSpPr>
          <p:nvPr/>
        </p:nvCxnSpPr>
        <p:spPr>
          <a:xfrm flipH="1" flipV="1">
            <a:off x="4308710" y="1049541"/>
            <a:ext cx="831155" cy="328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010" y="3903163"/>
            <a:ext cx="439803" cy="432048"/>
            <a:chOff x="4325657" y="368979"/>
            <a:chExt cx="439803" cy="432048"/>
          </a:xfrm>
        </p:grpSpPr>
        <p:grpSp>
          <p:nvGrpSpPr>
            <p:cNvPr id="191" name="Группа 190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3" name="Овал 192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2" name="Прямоугольник 191"/>
            <p:cNvSpPr/>
            <p:nvPr/>
          </p:nvSpPr>
          <p:spPr>
            <a:xfrm>
              <a:off x="4325657" y="454198"/>
              <a:ext cx="3882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5-7</a:t>
              </a:r>
              <a:endParaRPr lang="ru-RU" sz="1050" dirty="0"/>
            </a:p>
          </p:txBody>
        </p:sp>
      </p:grpSp>
      <p:cxnSp>
        <p:nvCxnSpPr>
          <p:cNvPr id="195" name="Прямая соединительная линия 194"/>
          <p:cNvCxnSpPr>
            <a:stCxn id="193" idx="1"/>
            <a:endCxn id="51" idx="4"/>
          </p:cNvCxnSpPr>
          <p:nvPr/>
        </p:nvCxnSpPr>
        <p:spPr>
          <a:xfrm flipH="1" flipV="1">
            <a:off x="2842782" y="1418391"/>
            <a:ext cx="2715255" cy="2548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Группа 195"/>
          <p:cNvGrpSpPr/>
          <p:nvPr/>
        </p:nvGrpSpPr>
        <p:grpSpPr>
          <a:xfrm>
            <a:off x="5684347" y="3371088"/>
            <a:ext cx="439803" cy="432048"/>
            <a:chOff x="4325657" y="368979"/>
            <a:chExt cx="439803" cy="432048"/>
          </a:xfrm>
        </p:grpSpPr>
        <p:grpSp>
          <p:nvGrpSpPr>
            <p:cNvPr id="197" name="Группа 196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198" name="Прямоугольник 197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7-12</a:t>
              </a:r>
              <a:endParaRPr lang="ru-RU" sz="1050" dirty="0"/>
            </a:p>
          </p:txBody>
        </p:sp>
      </p:grpSp>
      <p:cxnSp>
        <p:nvCxnSpPr>
          <p:cNvPr id="201" name="Прямая соединительная линия 200"/>
          <p:cNvCxnSpPr>
            <a:stCxn id="199" idx="2"/>
            <a:endCxn id="183" idx="1"/>
          </p:cNvCxnSpPr>
          <p:nvPr/>
        </p:nvCxnSpPr>
        <p:spPr>
          <a:xfrm flipH="1">
            <a:off x="5139865" y="3587112"/>
            <a:ext cx="552237" cy="749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>
            <a:stCxn id="199" idx="2"/>
            <a:endCxn id="154" idx="1"/>
          </p:cNvCxnSpPr>
          <p:nvPr/>
        </p:nvCxnSpPr>
        <p:spPr>
          <a:xfrm flipH="1">
            <a:off x="4621777" y="3587112"/>
            <a:ext cx="1070325" cy="111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>
            <a:stCxn id="199" idx="2"/>
            <a:endCxn id="173" idx="0"/>
          </p:cNvCxnSpPr>
          <p:nvPr/>
        </p:nvCxnSpPr>
        <p:spPr>
          <a:xfrm flipH="1">
            <a:off x="4123002" y="3587112"/>
            <a:ext cx="1569100" cy="1210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stCxn id="199" idx="2"/>
            <a:endCxn id="143" idx="0"/>
          </p:cNvCxnSpPr>
          <p:nvPr/>
        </p:nvCxnSpPr>
        <p:spPr>
          <a:xfrm flipH="1">
            <a:off x="3579283" y="3587112"/>
            <a:ext cx="2112819" cy="116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>
            <a:stCxn id="199" idx="2"/>
            <a:endCxn id="147" idx="7"/>
          </p:cNvCxnSpPr>
          <p:nvPr/>
        </p:nvCxnSpPr>
        <p:spPr>
          <a:xfrm flipH="1">
            <a:off x="2496920" y="3587112"/>
            <a:ext cx="3195182" cy="892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>
            <a:stCxn id="199" idx="2"/>
            <a:endCxn id="127" idx="7"/>
          </p:cNvCxnSpPr>
          <p:nvPr/>
        </p:nvCxnSpPr>
        <p:spPr>
          <a:xfrm flipH="1">
            <a:off x="2011622" y="3587112"/>
            <a:ext cx="3680480" cy="440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>
            <a:stCxn id="199" idx="2"/>
            <a:endCxn id="104" idx="7"/>
          </p:cNvCxnSpPr>
          <p:nvPr/>
        </p:nvCxnSpPr>
        <p:spPr>
          <a:xfrm flipH="1" flipV="1">
            <a:off x="1624701" y="3565165"/>
            <a:ext cx="4067401" cy="21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>
            <a:stCxn id="199" idx="2"/>
            <a:endCxn id="78" idx="6"/>
          </p:cNvCxnSpPr>
          <p:nvPr/>
        </p:nvCxnSpPr>
        <p:spPr>
          <a:xfrm flipH="1" flipV="1">
            <a:off x="1541363" y="3136741"/>
            <a:ext cx="4150739" cy="450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9" idx="2"/>
            <a:endCxn id="3" idx="4"/>
          </p:cNvCxnSpPr>
          <p:nvPr/>
        </p:nvCxnSpPr>
        <p:spPr>
          <a:xfrm flipH="1" flipV="1">
            <a:off x="3489756" y="1227436"/>
            <a:ext cx="2202346" cy="2359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9" idx="2"/>
            <a:endCxn id="11" idx="3"/>
          </p:cNvCxnSpPr>
          <p:nvPr/>
        </p:nvCxnSpPr>
        <p:spPr>
          <a:xfrm flipV="1">
            <a:off x="5692102" y="1720936"/>
            <a:ext cx="357150" cy="1866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2"/>
            <a:endCxn id="16" idx="3"/>
          </p:cNvCxnSpPr>
          <p:nvPr/>
        </p:nvCxnSpPr>
        <p:spPr>
          <a:xfrm flipH="1" flipV="1">
            <a:off x="5609449" y="1358966"/>
            <a:ext cx="82653" cy="222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2"/>
            <a:endCxn id="21" idx="3"/>
          </p:cNvCxnSpPr>
          <p:nvPr/>
        </p:nvCxnSpPr>
        <p:spPr>
          <a:xfrm flipH="1" flipV="1">
            <a:off x="4908715" y="1198446"/>
            <a:ext cx="783387" cy="2388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Группа 213"/>
          <p:cNvGrpSpPr/>
          <p:nvPr/>
        </p:nvGrpSpPr>
        <p:grpSpPr>
          <a:xfrm>
            <a:off x="5974739" y="2790353"/>
            <a:ext cx="439803" cy="432048"/>
            <a:chOff x="4325657" y="368979"/>
            <a:chExt cx="439803" cy="432048"/>
          </a:xfrm>
        </p:grpSpPr>
        <p:grpSp>
          <p:nvGrpSpPr>
            <p:cNvPr id="215" name="Группа 21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17" name="Овал 21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16" name="Прямоугольник 215"/>
            <p:cNvSpPr/>
            <p:nvPr/>
          </p:nvSpPr>
          <p:spPr>
            <a:xfrm>
              <a:off x="4325657" y="454198"/>
              <a:ext cx="43313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9-12</a:t>
              </a:r>
              <a:endParaRPr lang="ru-RU" sz="1050" dirty="0"/>
            </a:p>
          </p:txBody>
        </p:sp>
      </p:grpSp>
      <p:cxnSp>
        <p:nvCxnSpPr>
          <p:cNvPr id="219" name="Прямая соединительная линия 218"/>
          <p:cNvCxnSpPr>
            <a:stCxn id="217" idx="2"/>
            <a:endCxn id="154" idx="1"/>
          </p:cNvCxnSpPr>
          <p:nvPr/>
        </p:nvCxnSpPr>
        <p:spPr>
          <a:xfrm flipH="1">
            <a:off x="4621777" y="3006377"/>
            <a:ext cx="1360717" cy="1699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/>
          <p:cNvCxnSpPr>
            <a:stCxn id="217" idx="2"/>
            <a:endCxn id="143" idx="0"/>
          </p:cNvCxnSpPr>
          <p:nvPr/>
        </p:nvCxnSpPr>
        <p:spPr>
          <a:xfrm flipH="1">
            <a:off x="3579283" y="3006377"/>
            <a:ext cx="2403211" cy="1749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217" idx="2"/>
            <a:endCxn id="104" idx="7"/>
          </p:cNvCxnSpPr>
          <p:nvPr/>
        </p:nvCxnSpPr>
        <p:spPr>
          <a:xfrm flipH="1">
            <a:off x="1624701" y="3006377"/>
            <a:ext cx="4357793" cy="55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>
            <a:stCxn id="217" idx="2"/>
            <a:endCxn id="78" idx="6"/>
          </p:cNvCxnSpPr>
          <p:nvPr/>
        </p:nvCxnSpPr>
        <p:spPr>
          <a:xfrm flipH="1">
            <a:off x="1541363" y="3006377"/>
            <a:ext cx="4441131" cy="1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217" idx="2"/>
            <a:endCxn id="3" idx="4"/>
          </p:cNvCxnSpPr>
          <p:nvPr/>
        </p:nvCxnSpPr>
        <p:spPr>
          <a:xfrm flipH="1" flipV="1">
            <a:off x="3489756" y="1227436"/>
            <a:ext cx="2492738" cy="1778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217" idx="2"/>
            <a:endCxn id="11" idx="3"/>
          </p:cNvCxnSpPr>
          <p:nvPr/>
        </p:nvCxnSpPr>
        <p:spPr>
          <a:xfrm flipV="1">
            <a:off x="5982494" y="1720936"/>
            <a:ext cx="66758" cy="128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Группа 212"/>
          <p:cNvGrpSpPr/>
          <p:nvPr/>
        </p:nvGrpSpPr>
        <p:grpSpPr>
          <a:xfrm>
            <a:off x="6064046" y="2246041"/>
            <a:ext cx="478016" cy="432048"/>
            <a:chOff x="4325657" y="368979"/>
            <a:chExt cx="478016" cy="432048"/>
          </a:xfrm>
        </p:grpSpPr>
        <p:grpSp>
          <p:nvGrpSpPr>
            <p:cNvPr id="225" name="Группа 224"/>
            <p:cNvGrpSpPr/>
            <p:nvPr/>
          </p:nvGrpSpPr>
          <p:grpSpPr>
            <a:xfrm>
              <a:off x="4333412" y="368979"/>
              <a:ext cx="432048" cy="432048"/>
              <a:chOff x="3563888" y="332656"/>
              <a:chExt cx="432048" cy="432048"/>
            </a:xfrm>
          </p:grpSpPr>
          <p:sp>
            <p:nvSpPr>
              <p:cNvPr id="227" name="Овал 226"/>
              <p:cNvSpPr/>
              <p:nvPr/>
            </p:nvSpPr>
            <p:spPr>
              <a:xfrm>
                <a:off x="3563888" y="332656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586451" y="394791"/>
                <a:ext cx="386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dirty="0"/>
              </a:p>
            </p:txBody>
          </p:sp>
        </p:grpSp>
        <p:sp>
          <p:nvSpPr>
            <p:cNvPr id="226" name="Прямоугольник 225"/>
            <p:cNvSpPr/>
            <p:nvPr/>
          </p:nvSpPr>
          <p:spPr>
            <a:xfrm>
              <a:off x="4325657" y="454198"/>
              <a:ext cx="47801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/>
                <a:t>U</a:t>
              </a:r>
              <a:r>
                <a:rPr lang="ru-RU" sz="1050" baseline="-25000" dirty="0" smtClean="0"/>
                <a:t>10-12</a:t>
              </a:r>
              <a:endParaRPr lang="ru-RU" sz="1050" dirty="0"/>
            </a:p>
          </p:txBody>
        </p:sp>
      </p:grpSp>
      <p:cxnSp>
        <p:nvCxnSpPr>
          <p:cNvPr id="230" name="Прямая соединительная линия 229"/>
          <p:cNvCxnSpPr>
            <a:stCxn id="228" idx="1"/>
            <a:endCxn id="78" idx="6"/>
          </p:cNvCxnSpPr>
          <p:nvPr/>
        </p:nvCxnSpPr>
        <p:spPr>
          <a:xfrm flipH="1">
            <a:off x="1541363" y="2492842"/>
            <a:ext cx="4553001" cy="643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28" idx="1"/>
            <a:endCxn id="3" idx="4"/>
          </p:cNvCxnSpPr>
          <p:nvPr/>
        </p:nvCxnSpPr>
        <p:spPr>
          <a:xfrm flipH="1" flipV="1">
            <a:off x="3489756" y="1227436"/>
            <a:ext cx="2604608" cy="126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78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276</Words>
  <Application>Microsoft Office PowerPoint</Application>
  <PresentationFormat>Экран (4:3)</PresentationFormat>
  <Paragraphs>199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14</cp:revision>
  <dcterms:created xsi:type="dcterms:W3CDTF">2022-03-05T17:41:31Z</dcterms:created>
  <dcterms:modified xsi:type="dcterms:W3CDTF">2022-03-08T15:51:18Z</dcterms:modified>
</cp:coreProperties>
</file>