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3" r:id="rId4"/>
    <p:sldId id="274" r:id="rId5"/>
    <p:sldId id="260" r:id="rId6"/>
    <p:sldId id="272" r:id="rId7"/>
    <p:sldId id="275" r:id="rId8"/>
    <p:sldId id="276" r:id="rId9"/>
    <p:sldId id="278" r:id="rId10"/>
    <p:sldId id="281" r:id="rId11"/>
    <p:sldId id="282" r:id="rId12"/>
    <p:sldId id="261" r:id="rId13"/>
    <p:sldId id="277" r:id="rId14"/>
    <p:sldId id="259" r:id="rId15"/>
    <p:sldId id="267" r:id="rId16"/>
    <p:sldId id="268" r:id="rId17"/>
    <p:sldId id="269" r:id="rId18"/>
    <p:sldId id="270" r:id="rId19"/>
    <p:sldId id="283" r:id="rId20"/>
    <p:sldId id="284" r:id="rId21"/>
    <p:sldId id="285" r:id="rId22"/>
    <p:sldId id="280" r:id="rId23"/>
    <p:sldId id="25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DD16B-083D-6148-84C0-FACAD91CF58B}" v="42" dt="2022-08-11T01:57:57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/>
    <p:restoredTop sz="96327"/>
  </p:normalViewPr>
  <p:slideViewPr>
    <p:cSldViewPr snapToGrid="0" snapToObjects="1">
      <p:cViewPr varScale="1">
        <p:scale>
          <a:sx n="87" d="100"/>
          <a:sy n="87" d="100"/>
        </p:scale>
        <p:origin x="200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eth, Ryan" userId="af4e8117-5dc9-4c2f-a1e6-837ce7d64f98" providerId="ADAL" clId="{748DD16B-083D-6148-84C0-FACAD91CF58B}"/>
    <pc:docChg chg="undo custSel addSld delSld modSld sldOrd">
      <pc:chgData name="Rieth, Ryan" userId="af4e8117-5dc9-4c2f-a1e6-837ce7d64f98" providerId="ADAL" clId="{748DD16B-083D-6148-84C0-FACAD91CF58B}" dt="2022-08-11T02:10:16.134" v="9349" actId="20577"/>
      <pc:docMkLst>
        <pc:docMk/>
      </pc:docMkLst>
      <pc:sldChg chg="addSp modSp mod setBg">
        <pc:chgData name="Rieth, Ryan" userId="af4e8117-5dc9-4c2f-a1e6-837ce7d64f98" providerId="ADAL" clId="{748DD16B-083D-6148-84C0-FACAD91CF58B}" dt="2022-08-11T02:10:16.134" v="9349" actId="20577"/>
        <pc:sldMkLst>
          <pc:docMk/>
          <pc:sldMk cId="4128726176" sldId="256"/>
        </pc:sldMkLst>
        <pc:spChg chg="mod">
          <ac:chgData name="Rieth, Ryan" userId="af4e8117-5dc9-4c2f-a1e6-837ce7d64f98" providerId="ADAL" clId="{748DD16B-083D-6148-84C0-FACAD91CF58B}" dt="2022-08-11T00:43:20.108" v="214" actId="26606"/>
          <ac:spMkLst>
            <pc:docMk/>
            <pc:sldMk cId="4128726176" sldId="256"/>
            <ac:spMk id="2" creationId="{B771E189-C82A-47A4-D9EC-3D9EA95D5450}"/>
          </ac:spMkLst>
        </pc:spChg>
        <pc:spChg chg="mod">
          <ac:chgData name="Rieth, Ryan" userId="af4e8117-5dc9-4c2f-a1e6-837ce7d64f98" providerId="ADAL" clId="{748DD16B-083D-6148-84C0-FACAD91CF58B}" dt="2022-08-11T02:10:16.134" v="9349" actId="20577"/>
          <ac:spMkLst>
            <pc:docMk/>
            <pc:sldMk cId="4128726176" sldId="256"/>
            <ac:spMk id="3" creationId="{A24849D3-54D0-DF0B-5BE7-0EF2963EFA32}"/>
          </ac:spMkLst>
        </pc:spChg>
        <pc:spChg chg="add">
          <ac:chgData name="Rieth, Ryan" userId="af4e8117-5dc9-4c2f-a1e6-837ce7d64f98" providerId="ADAL" clId="{748DD16B-083D-6148-84C0-FACAD91CF58B}" dt="2022-08-11T00:43:20.108" v="214" actId="26606"/>
          <ac:spMkLst>
            <pc:docMk/>
            <pc:sldMk cId="4128726176" sldId="256"/>
            <ac:spMk id="8" creationId="{C8BABCA7-C1E0-41BA-A822-5F61251AA6A4}"/>
          </ac:spMkLst>
        </pc:spChg>
        <pc:grpChg chg="add">
          <ac:chgData name="Rieth, Ryan" userId="af4e8117-5dc9-4c2f-a1e6-837ce7d64f98" providerId="ADAL" clId="{748DD16B-083D-6148-84C0-FACAD91CF58B}" dt="2022-08-11T00:43:20.108" v="214" actId="26606"/>
          <ac:grpSpMkLst>
            <pc:docMk/>
            <pc:sldMk cId="4128726176" sldId="256"/>
            <ac:grpSpMk id="10" creationId="{2E5D6EB5-6FDB-477A-98F5-7409CD53754D}"/>
          </ac:grpSpMkLst>
        </pc:grpChg>
        <pc:cxnChg chg="add">
          <ac:chgData name="Rieth, Ryan" userId="af4e8117-5dc9-4c2f-a1e6-837ce7d64f98" providerId="ADAL" clId="{748DD16B-083D-6148-84C0-FACAD91CF58B}" dt="2022-08-11T00:43:20.108" v="214" actId="26606"/>
          <ac:cxnSpMkLst>
            <pc:docMk/>
            <pc:sldMk cId="4128726176" sldId="256"/>
            <ac:cxnSpMk id="16" creationId="{889FB2CC-C7A1-4A53-A088-636FB487FE67}"/>
          </ac:cxnSpMkLst>
        </pc:cxnChg>
      </pc:sldChg>
      <pc:sldChg chg="addSp modSp new mod setBg">
        <pc:chgData name="Rieth, Ryan" userId="af4e8117-5dc9-4c2f-a1e6-837ce7d64f98" providerId="ADAL" clId="{748DD16B-083D-6148-84C0-FACAD91CF58B}" dt="2022-08-11T01:28:37.165" v="3747" actId="114"/>
        <pc:sldMkLst>
          <pc:docMk/>
          <pc:sldMk cId="243778204" sldId="257"/>
        </pc:sldMkLst>
        <pc:spChg chg="mod">
          <ac:chgData name="Rieth, Ryan" userId="af4e8117-5dc9-4c2f-a1e6-837ce7d64f98" providerId="ADAL" clId="{748DD16B-083D-6148-84C0-FACAD91CF58B}" dt="2022-08-11T00:43:46.070" v="217" actId="26606"/>
          <ac:spMkLst>
            <pc:docMk/>
            <pc:sldMk cId="243778204" sldId="257"/>
            <ac:spMk id="2" creationId="{13614D4D-8C30-21EB-C5BD-B9C4296C6A71}"/>
          </ac:spMkLst>
        </pc:spChg>
        <pc:spChg chg="mod">
          <ac:chgData name="Rieth, Ryan" userId="af4e8117-5dc9-4c2f-a1e6-837ce7d64f98" providerId="ADAL" clId="{748DD16B-083D-6148-84C0-FACAD91CF58B}" dt="2022-08-11T01:28:37.165" v="3747" actId="114"/>
          <ac:spMkLst>
            <pc:docMk/>
            <pc:sldMk cId="243778204" sldId="257"/>
            <ac:spMk id="3" creationId="{46534657-DF70-9470-C2C0-715FFA3AE8E3}"/>
          </ac:spMkLst>
        </pc:spChg>
        <pc:spChg chg="add">
          <ac:chgData name="Rieth, Ryan" userId="af4e8117-5dc9-4c2f-a1e6-837ce7d64f98" providerId="ADAL" clId="{748DD16B-083D-6148-84C0-FACAD91CF58B}" dt="2022-08-11T00:43:46.070" v="217" actId="26606"/>
          <ac:spMkLst>
            <pc:docMk/>
            <pc:sldMk cId="243778204" sldId="257"/>
            <ac:spMk id="8" creationId="{B7328C2D-38F0-4C80-9EA5-A1AD0D6B2022}"/>
          </ac:spMkLst>
        </pc:spChg>
        <pc:grpChg chg="add">
          <ac:chgData name="Rieth, Ryan" userId="af4e8117-5dc9-4c2f-a1e6-837ce7d64f98" providerId="ADAL" clId="{748DD16B-083D-6148-84C0-FACAD91CF58B}" dt="2022-08-11T00:43:46.070" v="217" actId="26606"/>
          <ac:grpSpMkLst>
            <pc:docMk/>
            <pc:sldMk cId="243778204" sldId="257"/>
            <ac:grpSpMk id="10" creationId="{BD17E249-48D0-476B-A642-A5D58DD39A22}"/>
          </ac:grpSpMkLst>
        </pc:grpChg>
        <pc:cxnChg chg="add">
          <ac:chgData name="Rieth, Ryan" userId="af4e8117-5dc9-4c2f-a1e6-837ce7d64f98" providerId="ADAL" clId="{748DD16B-083D-6148-84C0-FACAD91CF58B}" dt="2022-08-11T00:43:46.070" v="217" actId="26606"/>
          <ac:cxnSpMkLst>
            <pc:docMk/>
            <pc:sldMk cId="243778204" sldId="257"/>
            <ac:cxnSpMk id="16" creationId="{0B65B193-F600-4C1B-9DBF-09D94CDB08D8}"/>
          </ac:cxnSpMkLst>
        </pc:cxnChg>
      </pc:sldChg>
      <pc:sldChg chg="modSp new del mod">
        <pc:chgData name="Rieth, Ryan" userId="af4e8117-5dc9-4c2f-a1e6-837ce7d64f98" providerId="ADAL" clId="{748DD16B-083D-6148-84C0-FACAD91CF58B}" dt="2022-08-11T00:59:44.481" v="745" actId="2696"/>
        <pc:sldMkLst>
          <pc:docMk/>
          <pc:sldMk cId="122695630" sldId="258"/>
        </pc:sldMkLst>
        <pc:spChg chg="mod">
          <ac:chgData name="Rieth, Ryan" userId="af4e8117-5dc9-4c2f-a1e6-837ce7d64f98" providerId="ADAL" clId="{748DD16B-083D-6148-84C0-FACAD91CF58B}" dt="2022-08-11T00:58:19.041" v="569" actId="20577"/>
          <ac:spMkLst>
            <pc:docMk/>
            <pc:sldMk cId="122695630" sldId="258"/>
            <ac:spMk id="2" creationId="{5A0FC1C6-80CC-9C11-A58B-C574F71A0F39}"/>
          </ac:spMkLst>
        </pc:spChg>
        <pc:spChg chg="mod">
          <ac:chgData name="Rieth, Ryan" userId="af4e8117-5dc9-4c2f-a1e6-837ce7d64f98" providerId="ADAL" clId="{748DD16B-083D-6148-84C0-FACAD91CF58B}" dt="2022-08-11T00:59:00.149" v="700" actId="20577"/>
          <ac:spMkLst>
            <pc:docMk/>
            <pc:sldMk cId="122695630" sldId="258"/>
            <ac:spMk id="3" creationId="{3A06AFDE-9F4D-15CF-4A8A-4008B8FC630A}"/>
          </ac:spMkLst>
        </pc:spChg>
      </pc:sldChg>
      <pc:sldChg chg="addSp delSp modSp new mod">
        <pc:chgData name="Rieth, Ryan" userId="af4e8117-5dc9-4c2f-a1e6-837ce7d64f98" providerId="ADAL" clId="{748DD16B-083D-6148-84C0-FACAD91CF58B}" dt="2022-08-11T01:23:31.542" v="3331" actId="122"/>
        <pc:sldMkLst>
          <pc:docMk/>
          <pc:sldMk cId="2540750020" sldId="259"/>
        </pc:sldMkLst>
        <pc:spChg chg="add del mod">
          <ac:chgData name="Rieth, Ryan" userId="af4e8117-5dc9-4c2f-a1e6-837ce7d64f98" providerId="ADAL" clId="{748DD16B-083D-6148-84C0-FACAD91CF58B}" dt="2022-08-11T01:22:54.939" v="3324" actId="20577"/>
          <ac:spMkLst>
            <pc:docMk/>
            <pc:sldMk cId="2540750020" sldId="259"/>
            <ac:spMk id="2" creationId="{5164CE1D-F888-F050-0449-AB58585645BD}"/>
          </ac:spMkLst>
        </pc:spChg>
        <pc:spChg chg="mod">
          <ac:chgData name="Rieth, Ryan" userId="af4e8117-5dc9-4c2f-a1e6-837ce7d64f98" providerId="ADAL" clId="{748DD16B-083D-6148-84C0-FACAD91CF58B}" dt="2022-08-11T01:23:31.542" v="3331" actId="122"/>
          <ac:spMkLst>
            <pc:docMk/>
            <pc:sldMk cId="2540750020" sldId="259"/>
            <ac:spMk id="3" creationId="{0934EFA9-E9AD-896B-3C1D-95E93427159E}"/>
          </ac:spMkLst>
        </pc:spChg>
        <pc:spChg chg="del">
          <ac:chgData name="Rieth, Ryan" userId="af4e8117-5dc9-4c2f-a1e6-837ce7d64f98" providerId="ADAL" clId="{748DD16B-083D-6148-84C0-FACAD91CF58B}" dt="2022-08-11T01:19:19.894" v="3256" actId="931"/>
          <ac:spMkLst>
            <pc:docMk/>
            <pc:sldMk cId="2540750020" sldId="259"/>
            <ac:spMk id="4" creationId="{BAFD001C-96D4-8FD8-5A4F-AF147856CE64}"/>
          </ac:spMkLst>
        </pc:spChg>
        <pc:spChg chg="mod">
          <ac:chgData name="Rieth, Ryan" userId="af4e8117-5dc9-4c2f-a1e6-837ce7d64f98" providerId="ADAL" clId="{748DD16B-083D-6148-84C0-FACAD91CF58B}" dt="2022-08-11T01:23:31.542" v="3331" actId="122"/>
          <ac:spMkLst>
            <pc:docMk/>
            <pc:sldMk cId="2540750020" sldId="259"/>
            <ac:spMk id="5" creationId="{E44F0D26-997F-03DB-2930-C9CF8CEF548A}"/>
          </ac:spMkLst>
        </pc:spChg>
        <pc:spChg chg="del">
          <ac:chgData name="Rieth, Ryan" userId="af4e8117-5dc9-4c2f-a1e6-837ce7d64f98" providerId="ADAL" clId="{748DD16B-083D-6148-84C0-FACAD91CF58B}" dt="2022-08-11T01:18:55.044" v="3255" actId="931"/>
          <ac:spMkLst>
            <pc:docMk/>
            <pc:sldMk cId="2540750020" sldId="259"/>
            <ac:spMk id="6" creationId="{93326EBA-E40F-CFF8-24B6-9D0F731E8260}"/>
          </ac:spMkLst>
        </pc:spChg>
        <pc:spChg chg="add del mod">
          <ac:chgData name="Rieth, Ryan" userId="af4e8117-5dc9-4c2f-a1e6-837ce7d64f98" providerId="ADAL" clId="{748DD16B-083D-6148-84C0-FACAD91CF58B}" dt="2022-08-11T00:42:33.436" v="190" actId="478"/>
          <ac:spMkLst>
            <pc:docMk/>
            <pc:sldMk cId="2540750020" sldId="259"/>
            <ac:spMk id="8" creationId="{A08F8425-213A-5F0B-1A4D-12121E4F37CF}"/>
          </ac:spMkLst>
        </pc:spChg>
        <pc:spChg chg="add del mod">
          <ac:chgData name="Rieth, Ryan" userId="af4e8117-5dc9-4c2f-a1e6-837ce7d64f98" providerId="ADAL" clId="{748DD16B-083D-6148-84C0-FACAD91CF58B}" dt="2022-08-11T01:21:37.061" v="3275" actId="478"/>
          <ac:spMkLst>
            <pc:docMk/>
            <pc:sldMk cId="2540750020" sldId="259"/>
            <ac:spMk id="13" creationId="{3812DE6D-4DA1-5F77-0704-AF425D538FF1}"/>
          </ac:spMkLst>
        </pc:spChg>
        <pc:spChg chg="add del mod">
          <ac:chgData name="Rieth, Ryan" userId="af4e8117-5dc9-4c2f-a1e6-837ce7d64f98" providerId="ADAL" clId="{748DD16B-083D-6148-84C0-FACAD91CF58B}" dt="2022-08-11T01:22:36.408" v="3316" actId="767"/>
          <ac:spMkLst>
            <pc:docMk/>
            <pc:sldMk cId="2540750020" sldId="259"/>
            <ac:spMk id="14" creationId="{535A84E6-8D1A-C8D8-98E3-872F412668F9}"/>
          </ac:spMkLst>
        </pc:spChg>
        <pc:picChg chg="add mod">
          <ac:chgData name="Rieth, Ryan" userId="af4e8117-5dc9-4c2f-a1e6-837ce7d64f98" providerId="ADAL" clId="{748DD16B-083D-6148-84C0-FACAD91CF58B}" dt="2022-08-11T01:20:47.727" v="3273" actId="1440"/>
          <ac:picMkLst>
            <pc:docMk/>
            <pc:sldMk cId="2540750020" sldId="259"/>
            <ac:picMk id="10" creationId="{1E2B0AB4-1629-8350-71DF-D57381E6FF73}"/>
          </ac:picMkLst>
        </pc:picChg>
        <pc:picChg chg="add mod">
          <ac:chgData name="Rieth, Ryan" userId="af4e8117-5dc9-4c2f-a1e6-837ce7d64f98" providerId="ADAL" clId="{748DD16B-083D-6148-84C0-FACAD91CF58B}" dt="2022-08-11T01:20:27.594" v="3270" actId="1440"/>
          <ac:picMkLst>
            <pc:docMk/>
            <pc:sldMk cId="2540750020" sldId="259"/>
            <ac:picMk id="12" creationId="{B62D67D7-5F16-72A2-3B96-1E02DBDEA9BE}"/>
          </ac:picMkLst>
        </pc:picChg>
      </pc:sldChg>
      <pc:sldChg chg="addSp modSp new mod setBg">
        <pc:chgData name="Rieth, Ryan" userId="af4e8117-5dc9-4c2f-a1e6-837ce7d64f98" providerId="ADAL" clId="{748DD16B-083D-6148-84C0-FACAD91CF58B}" dt="2022-08-11T01:05:00.396" v="1355" actId="20577"/>
        <pc:sldMkLst>
          <pc:docMk/>
          <pc:sldMk cId="2300597324" sldId="260"/>
        </pc:sldMkLst>
        <pc:spChg chg="mod">
          <ac:chgData name="Rieth, Ryan" userId="af4e8117-5dc9-4c2f-a1e6-837ce7d64f98" providerId="ADAL" clId="{748DD16B-083D-6148-84C0-FACAD91CF58B}" dt="2022-08-11T00:43:30.646" v="215" actId="26606"/>
          <ac:spMkLst>
            <pc:docMk/>
            <pc:sldMk cId="2300597324" sldId="260"/>
            <ac:spMk id="2" creationId="{A9CDC35E-7D40-8FF3-2278-000BDFAC1DE4}"/>
          </ac:spMkLst>
        </pc:spChg>
        <pc:spChg chg="mod">
          <ac:chgData name="Rieth, Ryan" userId="af4e8117-5dc9-4c2f-a1e6-837ce7d64f98" providerId="ADAL" clId="{748DD16B-083D-6148-84C0-FACAD91CF58B}" dt="2022-08-11T01:05:00.396" v="1355" actId="20577"/>
          <ac:spMkLst>
            <pc:docMk/>
            <pc:sldMk cId="2300597324" sldId="260"/>
            <ac:spMk id="3" creationId="{88797C26-93C8-D2D2-47F0-B2ACD6E91812}"/>
          </ac:spMkLst>
        </pc:spChg>
        <pc:spChg chg="add">
          <ac:chgData name="Rieth, Ryan" userId="af4e8117-5dc9-4c2f-a1e6-837ce7d64f98" providerId="ADAL" clId="{748DD16B-083D-6148-84C0-FACAD91CF58B}" dt="2022-08-11T00:43:30.646" v="215" actId="26606"/>
          <ac:spMkLst>
            <pc:docMk/>
            <pc:sldMk cId="2300597324" sldId="260"/>
            <ac:spMk id="16" creationId="{D59C2C63-D709-4949-9465-29A52CBEDD3B}"/>
          </ac:spMkLst>
        </pc:spChg>
        <pc:spChg chg="add">
          <ac:chgData name="Rieth, Ryan" userId="af4e8117-5dc9-4c2f-a1e6-837ce7d64f98" providerId="ADAL" clId="{748DD16B-083D-6148-84C0-FACAD91CF58B}" dt="2022-08-11T00:43:30.646" v="215" actId="26606"/>
          <ac:spMkLst>
            <pc:docMk/>
            <pc:sldMk cId="2300597324" sldId="260"/>
            <ac:spMk id="18" creationId="{0EFD2038-15D6-4003-8350-AFEC394EEFA7}"/>
          </ac:spMkLst>
        </pc:spChg>
        <pc:spChg chg="add">
          <ac:chgData name="Rieth, Ryan" userId="af4e8117-5dc9-4c2f-a1e6-837ce7d64f98" providerId="ADAL" clId="{748DD16B-083D-6148-84C0-FACAD91CF58B}" dt="2022-08-11T00:43:30.646" v="215" actId="26606"/>
          <ac:spMkLst>
            <pc:docMk/>
            <pc:sldMk cId="2300597324" sldId="260"/>
            <ac:spMk id="20" creationId="{8CF519C2-F6BE-41BE-A50E-54B98359C914}"/>
          </ac:spMkLst>
        </pc:spChg>
        <pc:grpChg chg="add">
          <ac:chgData name="Rieth, Ryan" userId="af4e8117-5dc9-4c2f-a1e6-837ce7d64f98" providerId="ADAL" clId="{748DD16B-083D-6148-84C0-FACAD91CF58B}" dt="2022-08-11T00:43:30.646" v="215" actId="26606"/>
          <ac:grpSpMkLst>
            <pc:docMk/>
            <pc:sldMk cId="2300597324" sldId="260"/>
            <ac:grpSpMk id="8" creationId="{7575D7A7-3C36-4508-9BC6-70A93BD3C438}"/>
          </ac:grpSpMkLst>
        </pc:grpChg>
        <pc:grpChg chg="add">
          <ac:chgData name="Rieth, Ryan" userId="af4e8117-5dc9-4c2f-a1e6-837ce7d64f98" providerId="ADAL" clId="{748DD16B-083D-6148-84C0-FACAD91CF58B}" dt="2022-08-11T00:43:30.646" v="215" actId="26606"/>
          <ac:grpSpMkLst>
            <pc:docMk/>
            <pc:sldMk cId="2300597324" sldId="260"/>
            <ac:grpSpMk id="22" creationId="{7767AD93-AD3E-4C62-97D5-E54E14B2EAD8}"/>
          </ac:grpSpMkLst>
        </pc:grpChg>
        <pc:cxnChg chg="add">
          <ac:chgData name="Rieth, Ryan" userId="af4e8117-5dc9-4c2f-a1e6-837ce7d64f98" providerId="ADAL" clId="{748DD16B-083D-6148-84C0-FACAD91CF58B}" dt="2022-08-11T00:43:30.646" v="215" actId="26606"/>
          <ac:cxnSpMkLst>
            <pc:docMk/>
            <pc:sldMk cId="2300597324" sldId="260"/>
            <ac:cxnSpMk id="14" creationId="{AE446D0E-6531-40B7-A182-FB8602439777}"/>
          </ac:cxnSpMkLst>
        </pc:cxnChg>
        <pc:cxnChg chg="add">
          <ac:chgData name="Rieth, Ryan" userId="af4e8117-5dc9-4c2f-a1e6-837ce7d64f98" providerId="ADAL" clId="{748DD16B-083D-6148-84C0-FACAD91CF58B}" dt="2022-08-11T00:43:30.646" v="215" actId="26606"/>
          <ac:cxnSpMkLst>
            <pc:docMk/>
            <pc:sldMk cId="2300597324" sldId="260"/>
            <ac:cxnSpMk id="28" creationId="{0772CE55-4C36-44F1-A9BD-379BEB84317D}"/>
          </ac:cxnSpMkLst>
        </pc:cxnChg>
      </pc:sldChg>
      <pc:sldChg chg="addSp delSp modSp new mod ord setBg modClrScheme chgLayout">
        <pc:chgData name="Rieth, Ryan" userId="af4e8117-5dc9-4c2f-a1e6-837ce7d64f98" providerId="ADAL" clId="{748DD16B-083D-6148-84C0-FACAD91CF58B}" dt="2022-08-11T00:51:19.570" v="404" actId="20577"/>
        <pc:sldMkLst>
          <pc:docMk/>
          <pc:sldMk cId="112135624" sldId="261"/>
        </pc:sldMkLst>
        <pc:spChg chg="del mod ord">
          <ac:chgData name="Rieth, Ryan" userId="af4e8117-5dc9-4c2f-a1e6-837ce7d64f98" providerId="ADAL" clId="{748DD16B-083D-6148-84C0-FACAD91CF58B}" dt="2022-08-11T00:42:50.616" v="195" actId="700"/>
          <ac:spMkLst>
            <pc:docMk/>
            <pc:sldMk cId="112135624" sldId="261"/>
            <ac:spMk id="2" creationId="{01234CB1-587F-4E80-5C93-42A81B749326}"/>
          </ac:spMkLst>
        </pc:spChg>
        <pc:spChg chg="del mod ord">
          <ac:chgData name="Rieth, Ryan" userId="af4e8117-5dc9-4c2f-a1e6-837ce7d64f98" providerId="ADAL" clId="{748DD16B-083D-6148-84C0-FACAD91CF58B}" dt="2022-08-11T00:42:50.616" v="195" actId="700"/>
          <ac:spMkLst>
            <pc:docMk/>
            <pc:sldMk cId="112135624" sldId="261"/>
            <ac:spMk id="3" creationId="{F0B5FFD7-71FF-959C-6AA3-FE6FF844A8E2}"/>
          </ac:spMkLst>
        </pc:spChg>
        <pc:spChg chg="del">
          <ac:chgData name="Rieth, Ryan" userId="af4e8117-5dc9-4c2f-a1e6-837ce7d64f98" providerId="ADAL" clId="{748DD16B-083D-6148-84C0-FACAD91CF58B}" dt="2022-08-11T00:42:50.616" v="195" actId="700"/>
          <ac:spMkLst>
            <pc:docMk/>
            <pc:sldMk cId="112135624" sldId="261"/>
            <ac:spMk id="4" creationId="{55B1FF02-40E1-1E19-7F32-0E136AE20F7A}"/>
          </ac:spMkLst>
        </pc:spChg>
        <pc:spChg chg="del">
          <ac:chgData name="Rieth, Ryan" userId="af4e8117-5dc9-4c2f-a1e6-837ce7d64f98" providerId="ADAL" clId="{748DD16B-083D-6148-84C0-FACAD91CF58B}" dt="2022-08-11T00:42:50.616" v="195" actId="700"/>
          <ac:spMkLst>
            <pc:docMk/>
            <pc:sldMk cId="112135624" sldId="261"/>
            <ac:spMk id="5" creationId="{95533E98-9888-B5C2-A245-B719392569E5}"/>
          </ac:spMkLst>
        </pc:spChg>
        <pc:spChg chg="del">
          <ac:chgData name="Rieth, Ryan" userId="af4e8117-5dc9-4c2f-a1e6-837ce7d64f98" providerId="ADAL" clId="{748DD16B-083D-6148-84C0-FACAD91CF58B}" dt="2022-08-11T00:42:50.616" v="195" actId="700"/>
          <ac:spMkLst>
            <pc:docMk/>
            <pc:sldMk cId="112135624" sldId="261"/>
            <ac:spMk id="6" creationId="{3A9DC93E-BB35-9555-A964-9C144D0ADB86}"/>
          </ac:spMkLst>
        </pc:spChg>
        <pc:spChg chg="add mod ord">
          <ac:chgData name="Rieth, Ryan" userId="af4e8117-5dc9-4c2f-a1e6-837ce7d64f98" providerId="ADAL" clId="{748DD16B-083D-6148-84C0-FACAD91CF58B}" dt="2022-08-11T00:43:36.877" v="216" actId="26606"/>
          <ac:spMkLst>
            <pc:docMk/>
            <pc:sldMk cId="112135624" sldId="261"/>
            <ac:spMk id="7" creationId="{24D6B4AA-35FD-AC2F-078B-0641685AAF15}"/>
          </ac:spMkLst>
        </pc:spChg>
        <pc:spChg chg="add mod ord">
          <ac:chgData name="Rieth, Ryan" userId="af4e8117-5dc9-4c2f-a1e6-837ce7d64f98" providerId="ADAL" clId="{748DD16B-083D-6148-84C0-FACAD91CF58B}" dt="2022-08-11T00:51:19.570" v="404" actId="20577"/>
          <ac:spMkLst>
            <pc:docMk/>
            <pc:sldMk cId="112135624" sldId="261"/>
            <ac:spMk id="8" creationId="{6EA63CBA-FA43-B40B-6191-540DE6364BBA}"/>
          </ac:spMkLst>
        </pc:spChg>
        <pc:spChg chg="add">
          <ac:chgData name="Rieth, Ryan" userId="af4e8117-5dc9-4c2f-a1e6-837ce7d64f98" providerId="ADAL" clId="{748DD16B-083D-6148-84C0-FACAD91CF58B}" dt="2022-08-11T00:43:36.877" v="216" actId="26606"/>
          <ac:spMkLst>
            <pc:docMk/>
            <pc:sldMk cId="112135624" sldId="261"/>
            <ac:spMk id="21" creationId="{D59C2C63-D709-4949-9465-29A52CBEDD3B}"/>
          </ac:spMkLst>
        </pc:spChg>
        <pc:spChg chg="add">
          <ac:chgData name="Rieth, Ryan" userId="af4e8117-5dc9-4c2f-a1e6-837ce7d64f98" providerId="ADAL" clId="{748DD16B-083D-6148-84C0-FACAD91CF58B}" dt="2022-08-11T00:43:36.877" v="216" actId="26606"/>
          <ac:spMkLst>
            <pc:docMk/>
            <pc:sldMk cId="112135624" sldId="261"/>
            <ac:spMk id="23" creationId="{0EFD2038-15D6-4003-8350-AFEC394EEFA7}"/>
          </ac:spMkLst>
        </pc:spChg>
        <pc:spChg chg="add">
          <ac:chgData name="Rieth, Ryan" userId="af4e8117-5dc9-4c2f-a1e6-837ce7d64f98" providerId="ADAL" clId="{748DD16B-083D-6148-84C0-FACAD91CF58B}" dt="2022-08-11T00:43:36.877" v="216" actId="26606"/>
          <ac:spMkLst>
            <pc:docMk/>
            <pc:sldMk cId="112135624" sldId="261"/>
            <ac:spMk id="25" creationId="{8CF519C2-F6BE-41BE-A50E-54B98359C914}"/>
          </ac:spMkLst>
        </pc:spChg>
        <pc:grpChg chg="add">
          <ac:chgData name="Rieth, Ryan" userId="af4e8117-5dc9-4c2f-a1e6-837ce7d64f98" providerId="ADAL" clId="{748DD16B-083D-6148-84C0-FACAD91CF58B}" dt="2022-08-11T00:43:36.877" v="216" actId="26606"/>
          <ac:grpSpMkLst>
            <pc:docMk/>
            <pc:sldMk cId="112135624" sldId="261"/>
            <ac:grpSpMk id="13" creationId="{7575D7A7-3C36-4508-9BC6-70A93BD3C438}"/>
          </ac:grpSpMkLst>
        </pc:grpChg>
        <pc:grpChg chg="add">
          <ac:chgData name="Rieth, Ryan" userId="af4e8117-5dc9-4c2f-a1e6-837ce7d64f98" providerId="ADAL" clId="{748DD16B-083D-6148-84C0-FACAD91CF58B}" dt="2022-08-11T00:43:36.877" v="216" actId="26606"/>
          <ac:grpSpMkLst>
            <pc:docMk/>
            <pc:sldMk cId="112135624" sldId="261"/>
            <ac:grpSpMk id="27" creationId="{7767AD93-AD3E-4C62-97D5-E54E14B2EAD8}"/>
          </ac:grpSpMkLst>
        </pc:grpChg>
        <pc:cxnChg chg="add">
          <ac:chgData name="Rieth, Ryan" userId="af4e8117-5dc9-4c2f-a1e6-837ce7d64f98" providerId="ADAL" clId="{748DD16B-083D-6148-84C0-FACAD91CF58B}" dt="2022-08-11T00:43:36.877" v="216" actId="26606"/>
          <ac:cxnSpMkLst>
            <pc:docMk/>
            <pc:sldMk cId="112135624" sldId="261"/>
            <ac:cxnSpMk id="19" creationId="{AE446D0E-6531-40B7-A182-FB8602439777}"/>
          </ac:cxnSpMkLst>
        </pc:cxnChg>
        <pc:cxnChg chg="add">
          <ac:chgData name="Rieth, Ryan" userId="af4e8117-5dc9-4c2f-a1e6-837ce7d64f98" providerId="ADAL" clId="{748DD16B-083D-6148-84C0-FACAD91CF58B}" dt="2022-08-11T00:43:36.877" v="216" actId="26606"/>
          <ac:cxnSpMkLst>
            <pc:docMk/>
            <pc:sldMk cId="112135624" sldId="261"/>
            <ac:cxnSpMk id="33" creationId="{0772CE55-4C36-44F1-A9BD-379BEB84317D}"/>
          </ac:cxnSpMkLst>
        </pc:cxnChg>
      </pc:sldChg>
      <pc:sldChg chg="modSp add del mod">
        <pc:chgData name="Rieth, Ryan" userId="af4e8117-5dc9-4c2f-a1e6-837ce7d64f98" providerId="ADAL" clId="{748DD16B-083D-6148-84C0-FACAD91CF58B}" dt="2022-08-11T01:05:33.606" v="1400" actId="2696"/>
        <pc:sldMkLst>
          <pc:docMk/>
          <pc:sldMk cId="3753219507" sldId="262"/>
        </pc:sldMkLst>
        <pc:spChg chg="mod">
          <ac:chgData name="Rieth, Ryan" userId="af4e8117-5dc9-4c2f-a1e6-837ce7d64f98" providerId="ADAL" clId="{748DD16B-083D-6148-84C0-FACAD91CF58B}" dt="2022-08-11T01:04:01.771" v="1274" actId="20577"/>
          <ac:spMkLst>
            <pc:docMk/>
            <pc:sldMk cId="3753219507" sldId="262"/>
            <ac:spMk id="2" creationId="{5A0FC1C6-80CC-9C11-A58B-C574F71A0F39}"/>
          </ac:spMkLst>
        </pc:spChg>
      </pc:sldChg>
      <pc:sldChg chg="add del">
        <pc:chgData name="Rieth, Ryan" userId="af4e8117-5dc9-4c2f-a1e6-837ce7d64f98" providerId="ADAL" clId="{748DD16B-083D-6148-84C0-FACAD91CF58B}" dt="2022-08-11T01:05:44.791" v="1422" actId="2696"/>
        <pc:sldMkLst>
          <pc:docMk/>
          <pc:sldMk cId="2435246320" sldId="263"/>
        </pc:sldMkLst>
      </pc:sldChg>
      <pc:sldChg chg="add del">
        <pc:chgData name="Rieth, Ryan" userId="af4e8117-5dc9-4c2f-a1e6-837ce7d64f98" providerId="ADAL" clId="{748DD16B-083D-6148-84C0-FACAD91CF58B}" dt="2022-08-11T00:52:45.219" v="512" actId="2696"/>
        <pc:sldMkLst>
          <pc:docMk/>
          <pc:sldMk cId="3350409430" sldId="264"/>
        </pc:sldMkLst>
      </pc:sldChg>
      <pc:sldChg chg="add del">
        <pc:chgData name="Rieth, Ryan" userId="af4e8117-5dc9-4c2f-a1e6-837ce7d64f98" providerId="ADAL" clId="{748DD16B-083D-6148-84C0-FACAD91CF58B}" dt="2022-08-11T00:52:45.219" v="512" actId="2696"/>
        <pc:sldMkLst>
          <pc:docMk/>
          <pc:sldMk cId="3921161253" sldId="265"/>
        </pc:sldMkLst>
      </pc:sldChg>
      <pc:sldChg chg="add del">
        <pc:chgData name="Rieth, Ryan" userId="af4e8117-5dc9-4c2f-a1e6-837ce7d64f98" providerId="ADAL" clId="{748DD16B-083D-6148-84C0-FACAD91CF58B}" dt="2022-08-11T00:44:35.200" v="246" actId="2890"/>
        <pc:sldMkLst>
          <pc:docMk/>
          <pc:sldMk cId="1910518319" sldId="266"/>
        </pc:sldMkLst>
      </pc:sldChg>
      <pc:sldChg chg="addSp delSp modSp add mod ord setBg">
        <pc:chgData name="Rieth, Ryan" userId="af4e8117-5dc9-4c2f-a1e6-837ce7d64f98" providerId="ADAL" clId="{748DD16B-083D-6148-84C0-FACAD91CF58B}" dt="2022-08-11T02:08:10.768" v="9260" actId="20577"/>
        <pc:sldMkLst>
          <pc:docMk/>
          <pc:sldMk cId="3077685798" sldId="266"/>
        </pc:sldMkLst>
        <pc:spChg chg="mod">
          <ac:chgData name="Rieth, Ryan" userId="af4e8117-5dc9-4c2f-a1e6-837ce7d64f98" providerId="ADAL" clId="{748DD16B-083D-6148-84C0-FACAD91CF58B}" dt="2022-08-11T00:52:34.983" v="511" actId="26606"/>
          <ac:spMkLst>
            <pc:docMk/>
            <pc:sldMk cId="3077685798" sldId="266"/>
            <ac:spMk id="2" creationId="{5A0FC1C6-80CC-9C11-A58B-C574F71A0F39}"/>
          </ac:spMkLst>
        </pc:spChg>
        <pc:spChg chg="add del mod">
          <ac:chgData name="Rieth, Ryan" userId="af4e8117-5dc9-4c2f-a1e6-837ce7d64f98" providerId="ADAL" clId="{748DD16B-083D-6148-84C0-FACAD91CF58B}" dt="2022-08-11T02:08:10.768" v="9260" actId="20577"/>
          <ac:spMkLst>
            <pc:docMk/>
            <pc:sldMk cId="3077685798" sldId="266"/>
            <ac:spMk id="3" creationId="{3A06AFDE-9F4D-15CF-4A8A-4008B8FC630A}"/>
          </ac:spMkLst>
        </pc:spChg>
        <pc:spChg chg="add del">
          <ac:chgData name="Rieth, Ryan" userId="af4e8117-5dc9-4c2f-a1e6-837ce7d64f98" providerId="ADAL" clId="{748DD16B-083D-6148-84C0-FACAD91CF58B}" dt="2022-08-11T00:52:34.983" v="511" actId="26606"/>
          <ac:spMkLst>
            <pc:docMk/>
            <pc:sldMk cId="3077685798" sldId="266"/>
            <ac:spMk id="8" creationId="{DC878D9A-77BE-4701-AE3D-EEFC53CD50BC}"/>
          </ac:spMkLst>
        </pc:spChg>
        <pc:spChg chg="add del">
          <ac:chgData name="Rieth, Ryan" userId="af4e8117-5dc9-4c2f-a1e6-837ce7d64f98" providerId="ADAL" clId="{748DD16B-083D-6148-84C0-FACAD91CF58B}" dt="2022-08-11T00:52:34.983" v="511" actId="26606"/>
          <ac:spMkLst>
            <pc:docMk/>
            <pc:sldMk cId="3077685798" sldId="266"/>
            <ac:spMk id="10" creationId="{F643BE08-0ED1-4B73-AC6D-B7E26A59CDAA}"/>
          </ac:spMkLst>
        </pc:spChg>
        <pc:spChg chg="add del">
          <ac:chgData name="Rieth, Ryan" userId="af4e8117-5dc9-4c2f-a1e6-837ce7d64f98" providerId="ADAL" clId="{748DD16B-083D-6148-84C0-FACAD91CF58B}" dt="2022-08-11T00:52:34.983" v="511" actId="26606"/>
          <ac:spMkLst>
            <pc:docMk/>
            <pc:sldMk cId="3077685798" sldId="266"/>
            <ac:spMk id="12" creationId="{956B2094-7FC0-45FC-BFED-3CB88CEE63F5}"/>
          </ac:spMkLst>
        </pc:spChg>
        <pc:spChg chg="add del">
          <ac:chgData name="Rieth, Ryan" userId="af4e8117-5dc9-4c2f-a1e6-837ce7d64f98" providerId="ADAL" clId="{748DD16B-083D-6148-84C0-FACAD91CF58B}" dt="2022-08-11T00:52:34.983" v="511" actId="26606"/>
          <ac:spMkLst>
            <pc:docMk/>
            <pc:sldMk cId="3077685798" sldId="266"/>
            <ac:spMk id="14" creationId="{07A4B640-BB7F-4272-A710-068DBA9F9A6E}"/>
          </ac:spMkLst>
        </pc:spChg>
        <pc:spChg chg="add del">
          <ac:chgData name="Rieth, Ryan" userId="af4e8117-5dc9-4c2f-a1e6-837ce7d64f98" providerId="ADAL" clId="{748DD16B-083D-6148-84C0-FACAD91CF58B}" dt="2022-08-11T00:52:30.384" v="509" actId="26606"/>
          <ac:spMkLst>
            <pc:docMk/>
            <pc:sldMk cId="3077685798" sldId="266"/>
            <ac:spMk id="20" creationId="{95224A92-B71D-4244-9CEE-E80F9BD118DF}"/>
          </ac:spMkLst>
        </pc:spChg>
        <pc:spChg chg="add del">
          <ac:chgData name="Rieth, Ryan" userId="af4e8117-5dc9-4c2f-a1e6-837ce7d64f98" providerId="ADAL" clId="{748DD16B-083D-6148-84C0-FACAD91CF58B}" dt="2022-08-11T00:52:30.384" v="509" actId="26606"/>
          <ac:spMkLst>
            <pc:docMk/>
            <pc:sldMk cId="3077685798" sldId="266"/>
            <ac:spMk id="22" creationId="{9069A319-3937-4297-B7D8-6745097B90D2}"/>
          </ac:spMkLst>
        </pc:spChg>
        <pc:spChg chg="add del">
          <ac:chgData name="Rieth, Ryan" userId="af4e8117-5dc9-4c2f-a1e6-837ce7d64f98" providerId="ADAL" clId="{748DD16B-083D-6148-84C0-FACAD91CF58B}" dt="2022-08-11T00:52:30.384" v="509" actId="26606"/>
          <ac:spMkLst>
            <pc:docMk/>
            <pc:sldMk cId="3077685798" sldId="266"/>
            <ac:spMk id="24" creationId="{F3FDFE78-2422-40CD-BC53-9E0C459C9D9F}"/>
          </ac:spMkLst>
        </pc:spChg>
        <pc:spChg chg="add del">
          <ac:chgData name="Rieth, Ryan" userId="af4e8117-5dc9-4c2f-a1e6-837ce7d64f98" providerId="ADAL" clId="{748DD16B-083D-6148-84C0-FACAD91CF58B}" dt="2022-08-11T00:52:30.384" v="509" actId="26606"/>
          <ac:spMkLst>
            <pc:docMk/>
            <pc:sldMk cId="3077685798" sldId="266"/>
            <ac:spMk id="26" creationId="{A97E302E-4D34-42E4-94A8-4FC0AF572FEB}"/>
          </ac:spMkLst>
        </pc:spChg>
        <pc:graphicFrameChg chg="add del">
          <ac:chgData name="Rieth, Ryan" userId="af4e8117-5dc9-4c2f-a1e6-837ce7d64f98" providerId="ADAL" clId="{748DD16B-083D-6148-84C0-FACAD91CF58B}" dt="2022-08-11T00:52:30.384" v="509" actId="26606"/>
          <ac:graphicFrameMkLst>
            <pc:docMk/>
            <pc:sldMk cId="3077685798" sldId="266"/>
            <ac:graphicFrameMk id="16" creationId="{EDAF952C-604D-3A17-6939-C50830091A33}"/>
          </ac:graphicFrameMkLst>
        </pc:graphicFrameChg>
        <pc:graphicFrameChg chg="add del">
          <ac:chgData name="Rieth, Ryan" userId="af4e8117-5dc9-4c2f-a1e6-837ce7d64f98" providerId="ADAL" clId="{748DD16B-083D-6148-84C0-FACAD91CF58B}" dt="2022-08-11T00:52:34.983" v="511" actId="26606"/>
          <ac:graphicFrameMkLst>
            <pc:docMk/>
            <pc:sldMk cId="3077685798" sldId="266"/>
            <ac:graphicFrameMk id="17" creationId="{7CF33837-48E2-AAF3-22C7-20A30D915468}"/>
          </ac:graphicFrameMkLst>
        </pc:graphicFrameChg>
      </pc:sldChg>
      <pc:sldChg chg="modSp add mod">
        <pc:chgData name="Rieth, Ryan" userId="af4e8117-5dc9-4c2f-a1e6-837ce7d64f98" providerId="ADAL" clId="{748DD16B-083D-6148-84C0-FACAD91CF58B}" dt="2022-08-11T01:33:57.219" v="4574" actId="20577"/>
        <pc:sldMkLst>
          <pc:docMk/>
          <pc:sldMk cId="2545615737" sldId="267"/>
        </pc:sldMkLst>
        <pc:spChg chg="mod">
          <ac:chgData name="Rieth, Ryan" userId="af4e8117-5dc9-4c2f-a1e6-837ce7d64f98" providerId="ADAL" clId="{748DD16B-083D-6148-84C0-FACAD91CF58B}" dt="2022-08-11T00:50:26.793" v="373" actId="20577"/>
          <ac:spMkLst>
            <pc:docMk/>
            <pc:sldMk cId="2545615737" sldId="267"/>
            <ac:spMk id="2" creationId="{5164CE1D-F888-F050-0449-AB58585645BD}"/>
          </ac:spMkLst>
        </pc:spChg>
        <pc:spChg chg="mod">
          <ac:chgData name="Rieth, Ryan" userId="af4e8117-5dc9-4c2f-a1e6-837ce7d64f98" providerId="ADAL" clId="{748DD16B-083D-6148-84C0-FACAD91CF58B}" dt="2022-08-11T01:30:55.514" v="4045" actId="255"/>
          <ac:spMkLst>
            <pc:docMk/>
            <pc:sldMk cId="2545615737" sldId="267"/>
            <ac:spMk id="4" creationId="{BAFD001C-96D4-8FD8-5A4F-AF147856CE64}"/>
          </ac:spMkLst>
        </pc:spChg>
        <pc:spChg chg="mod">
          <ac:chgData name="Rieth, Ryan" userId="af4e8117-5dc9-4c2f-a1e6-837ce7d64f98" providerId="ADAL" clId="{748DD16B-083D-6148-84C0-FACAD91CF58B}" dt="2022-08-11T01:33:57.219" v="4574" actId="20577"/>
          <ac:spMkLst>
            <pc:docMk/>
            <pc:sldMk cId="2545615737" sldId="267"/>
            <ac:spMk id="6" creationId="{93326EBA-E40F-CFF8-24B6-9D0F731E8260}"/>
          </ac:spMkLst>
        </pc:spChg>
      </pc:sldChg>
      <pc:sldChg chg="modSp add mod">
        <pc:chgData name="Rieth, Ryan" userId="af4e8117-5dc9-4c2f-a1e6-837ce7d64f98" providerId="ADAL" clId="{748DD16B-083D-6148-84C0-FACAD91CF58B}" dt="2022-08-11T01:32:40.570" v="4315" actId="20577"/>
        <pc:sldMkLst>
          <pc:docMk/>
          <pc:sldMk cId="4009522805" sldId="268"/>
        </pc:sldMkLst>
        <pc:spChg chg="mod">
          <ac:chgData name="Rieth, Ryan" userId="af4e8117-5dc9-4c2f-a1e6-837ce7d64f98" providerId="ADAL" clId="{748DD16B-083D-6148-84C0-FACAD91CF58B}" dt="2022-08-11T00:50:30.877" v="378" actId="20577"/>
          <ac:spMkLst>
            <pc:docMk/>
            <pc:sldMk cId="4009522805" sldId="268"/>
            <ac:spMk id="2" creationId="{5164CE1D-F888-F050-0449-AB58585645BD}"/>
          </ac:spMkLst>
        </pc:spChg>
        <pc:spChg chg="mod">
          <ac:chgData name="Rieth, Ryan" userId="af4e8117-5dc9-4c2f-a1e6-837ce7d64f98" providerId="ADAL" clId="{748DD16B-083D-6148-84C0-FACAD91CF58B}" dt="2022-08-11T01:32:40.214" v="4310" actId="27636"/>
          <ac:spMkLst>
            <pc:docMk/>
            <pc:sldMk cId="4009522805" sldId="268"/>
            <ac:spMk id="4" creationId="{BAFD001C-96D4-8FD8-5A4F-AF147856CE64}"/>
          </ac:spMkLst>
        </pc:spChg>
        <pc:spChg chg="mod">
          <ac:chgData name="Rieth, Ryan" userId="af4e8117-5dc9-4c2f-a1e6-837ce7d64f98" providerId="ADAL" clId="{748DD16B-083D-6148-84C0-FACAD91CF58B}" dt="2022-08-11T01:32:40.570" v="4315" actId="20577"/>
          <ac:spMkLst>
            <pc:docMk/>
            <pc:sldMk cId="4009522805" sldId="268"/>
            <ac:spMk id="6" creationId="{93326EBA-E40F-CFF8-24B6-9D0F731E8260}"/>
          </ac:spMkLst>
        </pc:spChg>
      </pc:sldChg>
      <pc:sldChg chg="modSp add mod ord">
        <pc:chgData name="Rieth, Ryan" userId="af4e8117-5dc9-4c2f-a1e6-837ce7d64f98" providerId="ADAL" clId="{748DD16B-083D-6148-84C0-FACAD91CF58B}" dt="2022-08-11T00:51:51.282" v="488" actId="20577"/>
        <pc:sldMkLst>
          <pc:docMk/>
          <pc:sldMk cId="2408537326" sldId="269"/>
        </pc:sldMkLst>
        <pc:spChg chg="mod">
          <ac:chgData name="Rieth, Ryan" userId="af4e8117-5dc9-4c2f-a1e6-837ce7d64f98" providerId="ADAL" clId="{748DD16B-083D-6148-84C0-FACAD91CF58B}" dt="2022-08-11T00:51:28.767" v="418" actId="20577"/>
          <ac:spMkLst>
            <pc:docMk/>
            <pc:sldMk cId="2408537326" sldId="269"/>
            <ac:spMk id="7" creationId="{24D6B4AA-35FD-AC2F-078B-0641685AAF15}"/>
          </ac:spMkLst>
        </pc:spChg>
        <pc:spChg chg="mod">
          <ac:chgData name="Rieth, Ryan" userId="af4e8117-5dc9-4c2f-a1e6-837ce7d64f98" providerId="ADAL" clId="{748DD16B-083D-6148-84C0-FACAD91CF58B}" dt="2022-08-11T00:51:51.282" v="488" actId="20577"/>
          <ac:spMkLst>
            <pc:docMk/>
            <pc:sldMk cId="2408537326" sldId="269"/>
            <ac:spMk id="8" creationId="{6EA63CBA-FA43-B40B-6191-540DE6364BBA}"/>
          </ac:spMkLst>
        </pc:spChg>
      </pc:sldChg>
      <pc:sldChg chg="modSp add mod ord">
        <pc:chgData name="Rieth, Ryan" userId="af4e8117-5dc9-4c2f-a1e6-837ce7d64f98" providerId="ADAL" clId="{748DD16B-083D-6148-84C0-FACAD91CF58B}" dt="2022-08-11T02:09:21.929" v="9265" actId="114"/>
        <pc:sldMkLst>
          <pc:docMk/>
          <pc:sldMk cId="376232308" sldId="270"/>
        </pc:sldMkLst>
        <pc:spChg chg="mod">
          <ac:chgData name="Rieth, Ryan" userId="af4e8117-5dc9-4c2f-a1e6-837ce7d64f98" providerId="ADAL" clId="{748DD16B-083D-6148-84C0-FACAD91CF58B}" dt="2022-08-11T01:36:04.695" v="4692" actId="20577"/>
          <ac:spMkLst>
            <pc:docMk/>
            <pc:sldMk cId="376232308" sldId="270"/>
            <ac:spMk id="2" creationId="{5A0FC1C6-80CC-9C11-A58B-C574F71A0F39}"/>
          </ac:spMkLst>
        </pc:spChg>
        <pc:spChg chg="mod">
          <ac:chgData name="Rieth, Ryan" userId="af4e8117-5dc9-4c2f-a1e6-837ce7d64f98" providerId="ADAL" clId="{748DD16B-083D-6148-84C0-FACAD91CF58B}" dt="2022-08-11T02:09:21.929" v="9265" actId="114"/>
          <ac:spMkLst>
            <pc:docMk/>
            <pc:sldMk cId="376232308" sldId="270"/>
            <ac:spMk id="3" creationId="{3A06AFDE-9F4D-15CF-4A8A-4008B8FC630A}"/>
          </ac:spMkLst>
        </pc:spChg>
      </pc:sldChg>
      <pc:sldChg chg="add del">
        <pc:chgData name="Rieth, Ryan" userId="af4e8117-5dc9-4c2f-a1e6-837ce7d64f98" providerId="ADAL" clId="{748DD16B-083D-6148-84C0-FACAD91CF58B}" dt="2022-08-11T00:51:56.385" v="490" actId="2890"/>
        <pc:sldMkLst>
          <pc:docMk/>
          <pc:sldMk cId="392247764" sldId="270"/>
        </pc:sldMkLst>
      </pc:sldChg>
      <pc:sldChg chg="modSp add mod">
        <pc:chgData name="Rieth, Ryan" userId="af4e8117-5dc9-4c2f-a1e6-837ce7d64f98" providerId="ADAL" clId="{748DD16B-083D-6148-84C0-FACAD91CF58B}" dt="2022-08-11T01:44:00.563" v="5392" actId="20577"/>
        <pc:sldMkLst>
          <pc:docMk/>
          <pc:sldMk cId="156590848" sldId="271"/>
        </pc:sldMkLst>
        <pc:spChg chg="mod">
          <ac:chgData name="Rieth, Ryan" userId="af4e8117-5dc9-4c2f-a1e6-837ce7d64f98" providerId="ADAL" clId="{748DD16B-083D-6148-84C0-FACAD91CF58B}" dt="2022-08-11T00:55:17.433" v="545" actId="20577"/>
          <ac:spMkLst>
            <pc:docMk/>
            <pc:sldMk cId="156590848" sldId="271"/>
            <ac:spMk id="2" creationId="{13614D4D-8C30-21EB-C5BD-B9C4296C6A71}"/>
          </ac:spMkLst>
        </pc:spChg>
        <pc:spChg chg="mod">
          <ac:chgData name="Rieth, Ryan" userId="af4e8117-5dc9-4c2f-a1e6-837ce7d64f98" providerId="ADAL" clId="{748DD16B-083D-6148-84C0-FACAD91CF58B}" dt="2022-08-11T01:44:00.563" v="5392" actId="20577"/>
          <ac:spMkLst>
            <pc:docMk/>
            <pc:sldMk cId="156590848" sldId="271"/>
            <ac:spMk id="3" creationId="{46534657-DF70-9470-C2C0-715FFA3AE8E3}"/>
          </ac:spMkLst>
        </pc:spChg>
      </pc:sldChg>
      <pc:sldChg chg="modSp add mod ord">
        <pc:chgData name="Rieth, Ryan" userId="af4e8117-5dc9-4c2f-a1e6-837ce7d64f98" providerId="ADAL" clId="{748DD16B-083D-6148-84C0-FACAD91CF58B}" dt="2022-08-11T01:46:32.376" v="5517" actId="27636"/>
        <pc:sldMkLst>
          <pc:docMk/>
          <pc:sldMk cId="3680908810" sldId="272"/>
        </pc:sldMkLst>
        <pc:spChg chg="mod">
          <ac:chgData name="Rieth, Ryan" userId="af4e8117-5dc9-4c2f-a1e6-837ce7d64f98" providerId="ADAL" clId="{748DD16B-083D-6148-84C0-FACAD91CF58B}" dt="2022-08-11T00:59:26.642" v="726" actId="20577"/>
          <ac:spMkLst>
            <pc:docMk/>
            <pc:sldMk cId="3680908810" sldId="272"/>
            <ac:spMk id="2" creationId="{5164CE1D-F888-F050-0449-AB58585645BD}"/>
          </ac:spMkLst>
        </pc:spChg>
        <pc:spChg chg="mod">
          <ac:chgData name="Rieth, Ryan" userId="af4e8117-5dc9-4c2f-a1e6-837ce7d64f98" providerId="ADAL" clId="{748DD16B-083D-6148-84C0-FACAD91CF58B}" dt="2022-08-11T01:00:02.340" v="760" actId="20577"/>
          <ac:spMkLst>
            <pc:docMk/>
            <pc:sldMk cId="3680908810" sldId="272"/>
            <ac:spMk id="3" creationId="{0934EFA9-E9AD-896B-3C1D-95E93427159E}"/>
          </ac:spMkLst>
        </pc:spChg>
        <pc:spChg chg="mod">
          <ac:chgData name="Rieth, Ryan" userId="af4e8117-5dc9-4c2f-a1e6-837ce7d64f98" providerId="ADAL" clId="{748DD16B-083D-6148-84C0-FACAD91CF58B}" dt="2022-08-11T01:46:32.376" v="5517" actId="27636"/>
          <ac:spMkLst>
            <pc:docMk/>
            <pc:sldMk cId="3680908810" sldId="272"/>
            <ac:spMk id="4" creationId="{BAFD001C-96D4-8FD8-5A4F-AF147856CE64}"/>
          </ac:spMkLst>
        </pc:spChg>
        <pc:spChg chg="mod">
          <ac:chgData name="Rieth, Ryan" userId="af4e8117-5dc9-4c2f-a1e6-837ce7d64f98" providerId="ADAL" clId="{748DD16B-083D-6148-84C0-FACAD91CF58B}" dt="2022-08-11T00:59:33.628" v="741" actId="20577"/>
          <ac:spMkLst>
            <pc:docMk/>
            <pc:sldMk cId="3680908810" sldId="272"/>
            <ac:spMk id="5" creationId="{E44F0D26-997F-03DB-2930-C9CF8CEF548A}"/>
          </ac:spMkLst>
        </pc:spChg>
        <pc:spChg chg="mod">
          <ac:chgData name="Rieth, Ryan" userId="af4e8117-5dc9-4c2f-a1e6-837ce7d64f98" providerId="ADAL" clId="{748DD16B-083D-6148-84C0-FACAD91CF58B}" dt="2022-08-11T01:46:32.373" v="5516" actId="27636"/>
          <ac:spMkLst>
            <pc:docMk/>
            <pc:sldMk cId="3680908810" sldId="272"/>
            <ac:spMk id="6" creationId="{93326EBA-E40F-CFF8-24B6-9D0F731E8260}"/>
          </ac:spMkLst>
        </pc:spChg>
      </pc:sldChg>
      <pc:sldChg chg="modSp add mod ord">
        <pc:chgData name="Rieth, Ryan" userId="af4e8117-5dc9-4c2f-a1e6-837ce7d64f98" providerId="ADAL" clId="{748DD16B-083D-6148-84C0-FACAD91CF58B}" dt="2022-08-11T01:04:53.278" v="1346" actId="20577"/>
        <pc:sldMkLst>
          <pc:docMk/>
          <pc:sldMk cId="520652885" sldId="273"/>
        </pc:sldMkLst>
        <pc:spChg chg="mod">
          <ac:chgData name="Rieth, Ryan" userId="af4e8117-5dc9-4c2f-a1e6-837ce7d64f98" providerId="ADAL" clId="{748DD16B-083D-6148-84C0-FACAD91CF58B}" dt="2022-08-11T01:04:38.660" v="1305" actId="20577"/>
          <ac:spMkLst>
            <pc:docMk/>
            <pc:sldMk cId="520652885" sldId="273"/>
            <ac:spMk id="2" creationId="{A9CDC35E-7D40-8FF3-2278-000BDFAC1DE4}"/>
          </ac:spMkLst>
        </pc:spChg>
        <pc:spChg chg="mod">
          <ac:chgData name="Rieth, Ryan" userId="af4e8117-5dc9-4c2f-a1e6-837ce7d64f98" providerId="ADAL" clId="{748DD16B-083D-6148-84C0-FACAD91CF58B}" dt="2022-08-11T01:04:53.278" v="1346" actId="20577"/>
          <ac:spMkLst>
            <pc:docMk/>
            <pc:sldMk cId="520652885" sldId="273"/>
            <ac:spMk id="3" creationId="{88797C26-93C8-D2D2-47F0-B2ACD6E91812}"/>
          </ac:spMkLst>
        </pc:spChg>
      </pc:sldChg>
      <pc:sldChg chg="modSp add mod ord">
        <pc:chgData name="Rieth, Ryan" userId="af4e8117-5dc9-4c2f-a1e6-837ce7d64f98" providerId="ADAL" clId="{748DD16B-083D-6148-84C0-FACAD91CF58B}" dt="2022-08-11T01:46:08.466" v="5506" actId="120"/>
        <pc:sldMkLst>
          <pc:docMk/>
          <pc:sldMk cId="313476727" sldId="274"/>
        </pc:sldMkLst>
        <pc:spChg chg="mod">
          <ac:chgData name="Rieth, Ryan" userId="af4e8117-5dc9-4c2f-a1e6-837ce7d64f98" providerId="ADAL" clId="{748DD16B-083D-6148-84C0-FACAD91CF58B}" dt="2022-08-11T01:05:18.779" v="1372" actId="20577"/>
          <ac:spMkLst>
            <pc:docMk/>
            <pc:sldMk cId="313476727" sldId="274"/>
            <ac:spMk id="2" creationId="{5A0FC1C6-80CC-9C11-A58B-C574F71A0F39}"/>
          </ac:spMkLst>
        </pc:spChg>
        <pc:spChg chg="mod">
          <ac:chgData name="Rieth, Ryan" userId="af4e8117-5dc9-4c2f-a1e6-837ce7d64f98" providerId="ADAL" clId="{748DD16B-083D-6148-84C0-FACAD91CF58B}" dt="2022-08-11T01:46:08.466" v="5506" actId="120"/>
          <ac:spMkLst>
            <pc:docMk/>
            <pc:sldMk cId="313476727" sldId="274"/>
            <ac:spMk id="3" creationId="{3A06AFDE-9F4D-15CF-4A8A-4008B8FC630A}"/>
          </ac:spMkLst>
        </pc:spChg>
      </pc:sldChg>
      <pc:sldChg chg="modSp add mod">
        <pc:chgData name="Rieth, Ryan" userId="af4e8117-5dc9-4c2f-a1e6-837ce7d64f98" providerId="ADAL" clId="{748DD16B-083D-6148-84C0-FACAD91CF58B}" dt="2022-08-11T01:46:52.675" v="5523" actId="255"/>
        <pc:sldMkLst>
          <pc:docMk/>
          <pc:sldMk cId="165525022" sldId="275"/>
        </pc:sldMkLst>
        <pc:spChg chg="mod">
          <ac:chgData name="Rieth, Ryan" userId="af4e8117-5dc9-4c2f-a1e6-837ce7d64f98" providerId="ADAL" clId="{748DD16B-083D-6148-84C0-FACAD91CF58B}" dt="2022-08-11T01:05:30.841" v="1399" actId="20577"/>
          <ac:spMkLst>
            <pc:docMk/>
            <pc:sldMk cId="165525022" sldId="275"/>
            <ac:spMk id="2" creationId="{5164CE1D-F888-F050-0449-AB58585645BD}"/>
          </ac:spMkLst>
        </pc:spChg>
        <pc:spChg chg="mod">
          <ac:chgData name="Rieth, Ryan" userId="af4e8117-5dc9-4c2f-a1e6-837ce7d64f98" providerId="ADAL" clId="{748DD16B-083D-6148-84C0-FACAD91CF58B}" dt="2022-08-11T01:46:45.537" v="5521" actId="255"/>
          <ac:spMkLst>
            <pc:docMk/>
            <pc:sldMk cId="165525022" sldId="275"/>
            <ac:spMk id="4" creationId="{BAFD001C-96D4-8FD8-5A4F-AF147856CE64}"/>
          </ac:spMkLst>
        </pc:spChg>
        <pc:spChg chg="mod">
          <ac:chgData name="Rieth, Ryan" userId="af4e8117-5dc9-4c2f-a1e6-837ce7d64f98" providerId="ADAL" clId="{748DD16B-083D-6148-84C0-FACAD91CF58B}" dt="2022-08-11T01:46:52.675" v="5523" actId="255"/>
          <ac:spMkLst>
            <pc:docMk/>
            <pc:sldMk cId="165525022" sldId="275"/>
            <ac:spMk id="6" creationId="{93326EBA-E40F-CFF8-24B6-9D0F731E8260}"/>
          </ac:spMkLst>
        </pc:spChg>
      </pc:sldChg>
      <pc:sldChg chg="modSp add mod">
        <pc:chgData name="Rieth, Ryan" userId="af4e8117-5dc9-4c2f-a1e6-837ce7d64f98" providerId="ADAL" clId="{748DD16B-083D-6148-84C0-FACAD91CF58B}" dt="2022-08-11T01:47:07.340" v="5529" actId="255"/>
        <pc:sldMkLst>
          <pc:docMk/>
          <pc:sldMk cId="3592239622" sldId="276"/>
        </pc:sldMkLst>
        <pc:spChg chg="mod">
          <ac:chgData name="Rieth, Ryan" userId="af4e8117-5dc9-4c2f-a1e6-837ce7d64f98" providerId="ADAL" clId="{748DD16B-083D-6148-84C0-FACAD91CF58B}" dt="2022-08-11T01:05:42.858" v="1421" actId="20577"/>
          <ac:spMkLst>
            <pc:docMk/>
            <pc:sldMk cId="3592239622" sldId="276"/>
            <ac:spMk id="2" creationId="{5164CE1D-F888-F050-0449-AB58585645BD}"/>
          </ac:spMkLst>
        </pc:spChg>
        <pc:spChg chg="mod">
          <ac:chgData name="Rieth, Ryan" userId="af4e8117-5dc9-4c2f-a1e6-837ce7d64f98" providerId="ADAL" clId="{748DD16B-083D-6148-84C0-FACAD91CF58B}" dt="2022-08-11T01:47:01.827" v="5526" actId="255"/>
          <ac:spMkLst>
            <pc:docMk/>
            <pc:sldMk cId="3592239622" sldId="276"/>
            <ac:spMk id="4" creationId="{BAFD001C-96D4-8FD8-5A4F-AF147856CE64}"/>
          </ac:spMkLst>
        </pc:spChg>
        <pc:spChg chg="mod">
          <ac:chgData name="Rieth, Ryan" userId="af4e8117-5dc9-4c2f-a1e6-837ce7d64f98" providerId="ADAL" clId="{748DD16B-083D-6148-84C0-FACAD91CF58B}" dt="2022-08-11T01:47:07.340" v="5529" actId="255"/>
          <ac:spMkLst>
            <pc:docMk/>
            <pc:sldMk cId="3592239622" sldId="276"/>
            <ac:spMk id="6" creationId="{93326EBA-E40F-CFF8-24B6-9D0F731E8260}"/>
          </ac:spMkLst>
        </pc:spChg>
      </pc:sldChg>
      <pc:sldChg chg="modSp add mod ord">
        <pc:chgData name="Rieth, Ryan" userId="af4e8117-5dc9-4c2f-a1e6-837ce7d64f98" providerId="ADAL" clId="{748DD16B-083D-6148-84C0-FACAD91CF58B}" dt="2022-08-11T01:25:57.804" v="3445" actId="20577"/>
        <pc:sldMkLst>
          <pc:docMk/>
          <pc:sldMk cId="961501867" sldId="277"/>
        </pc:sldMkLst>
        <pc:spChg chg="mod">
          <ac:chgData name="Rieth, Ryan" userId="af4e8117-5dc9-4c2f-a1e6-837ce7d64f98" providerId="ADAL" clId="{748DD16B-083D-6148-84C0-FACAD91CF58B}" dt="2022-08-11T01:17:11.686" v="3010" actId="20577"/>
          <ac:spMkLst>
            <pc:docMk/>
            <pc:sldMk cId="961501867" sldId="277"/>
            <ac:spMk id="2" creationId="{5164CE1D-F888-F050-0449-AB58585645BD}"/>
          </ac:spMkLst>
        </pc:spChg>
        <pc:spChg chg="mod">
          <ac:chgData name="Rieth, Ryan" userId="af4e8117-5dc9-4c2f-a1e6-837ce7d64f98" providerId="ADAL" clId="{748DD16B-083D-6148-84C0-FACAD91CF58B}" dt="2022-08-11T01:24:32.043" v="3385" actId="20577"/>
          <ac:spMkLst>
            <pc:docMk/>
            <pc:sldMk cId="961501867" sldId="277"/>
            <ac:spMk id="3" creationId="{0934EFA9-E9AD-896B-3C1D-95E93427159E}"/>
          </ac:spMkLst>
        </pc:spChg>
        <pc:spChg chg="mod">
          <ac:chgData name="Rieth, Ryan" userId="af4e8117-5dc9-4c2f-a1e6-837ce7d64f98" providerId="ADAL" clId="{748DD16B-083D-6148-84C0-FACAD91CF58B}" dt="2022-08-11T01:25:57.804" v="3445" actId="20577"/>
          <ac:spMkLst>
            <pc:docMk/>
            <pc:sldMk cId="961501867" sldId="277"/>
            <ac:spMk id="4" creationId="{BAFD001C-96D4-8FD8-5A4F-AF147856CE64}"/>
          </ac:spMkLst>
        </pc:spChg>
        <pc:spChg chg="mod">
          <ac:chgData name="Rieth, Ryan" userId="af4e8117-5dc9-4c2f-a1e6-837ce7d64f98" providerId="ADAL" clId="{748DD16B-083D-6148-84C0-FACAD91CF58B}" dt="2022-08-11T01:24:29.255" v="3378" actId="20577"/>
          <ac:spMkLst>
            <pc:docMk/>
            <pc:sldMk cId="961501867" sldId="277"/>
            <ac:spMk id="5" creationId="{E44F0D26-997F-03DB-2930-C9CF8CEF548A}"/>
          </ac:spMkLst>
        </pc:spChg>
        <pc:spChg chg="mod">
          <ac:chgData name="Rieth, Ryan" userId="af4e8117-5dc9-4c2f-a1e6-837ce7d64f98" providerId="ADAL" clId="{748DD16B-083D-6148-84C0-FACAD91CF58B}" dt="2022-08-11T01:24:01.991" v="3355" actId="20577"/>
          <ac:spMkLst>
            <pc:docMk/>
            <pc:sldMk cId="961501867" sldId="277"/>
            <ac:spMk id="6" creationId="{93326EBA-E40F-CFF8-24B6-9D0F731E8260}"/>
          </ac:spMkLst>
        </pc:spChg>
      </pc:sldChg>
      <pc:sldChg chg="modSp add mod ord">
        <pc:chgData name="Rieth, Ryan" userId="af4e8117-5dc9-4c2f-a1e6-837ce7d64f98" providerId="ADAL" clId="{748DD16B-083D-6148-84C0-FACAD91CF58B}" dt="2022-08-11T01:35:10.004" v="4648" actId="20577"/>
        <pc:sldMkLst>
          <pc:docMk/>
          <pc:sldMk cId="2272772558" sldId="278"/>
        </pc:sldMkLst>
        <pc:spChg chg="mod">
          <ac:chgData name="Rieth, Ryan" userId="af4e8117-5dc9-4c2f-a1e6-837ce7d64f98" providerId="ADAL" clId="{748DD16B-083D-6148-84C0-FACAD91CF58B}" dt="2022-08-11T01:35:00.690" v="4596" actId="20577"/>
          <ac:spMkLst>
            <pc:docMk/>
            <pc:sldMk cId="2272772558" sldId="278"/>
            <ac:spMk id="2" creationId="{A9CDC35E-7D40-8FF3-2278-000BDFAC1DE4}"/>
          </ac:spMkLst>
        </pc:spChg>
        <pc:spChg chg="mod">
          <ac:chgData name="Rieth, Ryan" userId="af4e8117-5dc9-4c2f-a1e6-837ce7d64f98" providerId="ADAL" clId="{748DD16B-083D-6148-84C0-FACAD91CF58B}" dt="2022-08-11T01:35:10.004" v="4648" actId="20577"/>
          <ac:spMkLst>
            <pc:docMk/>
            <pc:sldMk cId="2272772558" sldId="278"/>
            <ac:spMk id="3" creationId="{88797C26-93C8-D2D2-47F0-B2ACD6E91812}"/>
          </ac:spMkLst>
        </pc:spChg>
      </pc:sldChg>
      <pc:sldChg chg="add del ord">
        <pc:chgData name="Rieth, Ryan" userId="af4e8117-5dc9-4c2f-a1e6-837ce7d64f98" providerId="ADAL" clId="{748DD16B-083D-6148-84C0-FACAD91CF58B}" dt="2022-08-11T01:42:01.124" v="5201" actId="2696"/>
        <pc:sldMkLst>
          <pc:docMk/>
          <pc:sldMk cId="1060564286" sldId="279"/>
        </pc:sldMkLst>
      </pc:sldChg>
      <pc:sldChg chg="addSp delSp modSp add mod ord">
        <pc:chgData name="Rieth, Ryan" userId="af4e8117-5dc9-4c2f-a1e6-837ce7d64f98" providerId="ADAL" clId="{748DD16B-083D-6148-84C0-FACAD91CF58B}" dt="2022-08-11T01:38:32.101" v="5045" actId="26606"/>
        <pc:sldMkLst>
          <pc:docMk/>
          <pc:sldMk cId="967789644" sldId="280"/>
        </pc:sldMkLst>
        <pc:spChg chg="mod">
          <ac:chgData name="Rieth, Ryan" userId="af4e8117-5dc9-4c2f-a1e6-837ce7d64f98" providerId="ADAL" clId="{748DD16B-083D-6148-84C0-FACAD91CF58B}" dt="2022-08-11T01:38:04.504" v="5043" actId="20577"/>
          <ac:spMkLst>
            <pc:docMk/>
            <pc:sldMk cId="967789644" sldId="280"/>
            <ac:spMk id="3" creationId="{A24849D3-54D0-DF0B-5BE7-0EF2963EFA32}"/>
          </ac:spMkLst>
        </pc:spChg>
        <pc:spChg chg="add del">
          <ac:chgData name="Rieth, Ryan" userId="af4e8117-5dc9-4c2f-a1e6-837ce7d64f98" providerId="ADAL" clId="{748DD16B-083D-6148-84C0-FACAD91CF58B}" dt="2022-08-11T01:38:32.101" v="5045" actId="26606"/>
          <ac:spMkLst>
            <pc:docMk/>
            <pc:sldMk cId="967789644" sldId="280"/>
            <ac:spMk id="8" creationId="{C8BABCA7-C1E0-41BA-A822-5F61251AA6A4}"/>
          </ac:spMkLst>
        </pc:spChg>
        <pc:spChg chg="add del">
          <ac:chgData name="Rieth, Ryan" userId="af4e8117-5dc9-4c2f-a1e6-837ce7d64f98" providerId="ADAL" clId="{748DD16B-083D-6148-84C0-FACAD91CF58B}" dt="2022-08-11T01:38:32.101" v="5045" actId="26606"/>
          <ac:spMkLst>
            <pc:docMk/>
            <pc:sldMk cId="967789644" sldId="280"/>
            <ac:spMk id="21" creationId="{AB79D876-BCFB-48E8-A406-A9DDB58B322D}"/>
          </ac:spMkLst>
        </pc:spChg>
        <pc:grpChg chg="add del">
          <ac:chgData name="Rieth, Ryan" userId="af4e8117-5dc9-4c2f-a1e6-837ce7d64f98" providerId="ADAL" clId="{748DD16B-083D-6148-84C0-FACAD91CF58B}" dt="2022-08-11T01:38:32.101" v="5045" actId="26606"/>
          <ac:grpSpMkLst>
            <pc:docMk/>
            <pc:sldMk cId="967789644" sldId="280"/>
            <ac:grpSpMk id="10" creationId="{2E5D6EB5-6FDB-477A-98F5-7409CD53754D}"/>
          </ac:grpSpMkLst>
        </pc:grpChg>
        <pc:picChg chg="add del">
          <ac:chgData name="Rieth, Ryan" userId="af4e8117-5dc9-4c2f-a1e6-837ce7d64f98" providerId="ADAL" clId="{748DD16B-083D-6148-84C0-FACAD91CF58B}" dt="2022-08-11T01:38:32.101" v="5045" actId="26606"/>
          <ac:picMkLst>
            <pc:docMk/>
            <pc:sldMk cId="967789644" sldId="280"/>
            <ac:picMk id="23" creationId="{BE33C98B-90F1-4F12-9D4E-46E1A234D2B4}"/>
          </ac:picMkLst>
        </pc:picChg>
        <pc:cxnChg chg="add del">
          <ac:chgData name="Rieth, Ryan" userId="af4e8117-5dc9-4c2f-a1e6-837ce7d64f98" providerId="ADAL" clId="{748DD16B-083D-6148-84C0-FACAD91CF58B}" dt="2022-08-11T01:38:32.101" v="5045" actId="26606"/>
          <ac:cxnSpMkLst>
            <pc:docMk/>
            <pc:sldMk cId="967789644" sldId="280"/>
            <ac:cxnSpMk id="16" creationId="{889FB2CC-C7A1-4A53-A088-636FB487FE67}"/>
          </ac:cxnSpMkLst>
        </pc:cxnChg>
        <pc:cxnChg chg="add del">
          <ac:chgData name="Rieth, Ryan" userId="af4e8117-5dc9-4c2f-a1e6-837ce7d64f98" providerId="ADAL" clId="{748DD16B-083D-6148-84C0-FACAD91CF58B}" dt="2022-08-11T01:38:32.101" v="5045" actId="26606"/>
          <ac:cxnSpMkLst>
            <pc:docMk/>
            <pc:sldMk cId="967789644" sldId="280"/>
            <ac:cxnSpMk id="25" creationId="{4256FEDC-746C-45BC-9AF9-4F33D216534A}"/>
          </ac:cxnSpMkLst>
        </pc:cxnChg>
      </pc:sldChg>
      <pc:sldChg chg="addSp modSp add mod ord">
        <pc:chgData name="Rieth, Ryan" userId="af4e8117-5dc9-4c2f-a1e6-837ce7d64f98" providerId="ADAL" clId="{748DD16B-083D-6148-84C0-FACAD91CF58B}" dt="2022-08-11T01:49:42.530" v="5546" actId="14861"/>
        <pc:sldMkLst>
          <pc:docMk/>
          <pc:sldMk cId="1573875605" sldId="281"/>
        </pc:sldMkLst>
        <pc:spChg chg="mod">
          <ac:chgData name="Rieth, Ryan" userId="af4e8117-5dc9-4c2f-a1e6-837ce7d64f98" providerId="ADAL" clId="{748DD16B-083D-6148-84C0-FACAD91CF58B}" dt="2022-08-11T01:42:07.392" v="5214" actId="20577"/>
          <ac:spMkLst>
            <pc:docMk/>
            <pc:sldMk cId="1573875605" sldId="281"/>
            <ac:spMk id="2" creationId="{5164CE1D-F888-F050-0449-AB58585645BD}"/>
          </ac:spMkLst>
        </pc:spChg>
        <pc:spChg chg="mod">
          <ac:chgData name="Rieth, Ryan" userId="af4e8117-5dc9-4c2f-a1e6-837ce7d64f98" providerId="ADAL" clId="{748DD16B-083D-6148-84C0-FACAD91CF58B}" dt="2022-08-11T01:45:29.733" v="5495" actId="121"/>
          <ac:spMkLst>
            <pc:docMk/>
            <pc:sldMk cId="1573875605" sldId="281"/>
            <ac:spMk id="3" creationId="{0934EFA9-E9AD-896B-3C1D-95E93427159E}"/>
          </ac:spMkLst>
        </pc:spChg>
        <pc:spChg chg="mod">
          <ac:chgData name="Rieth, Ryan" userId="af4e8117-5dc9-4c2f-a1e6-837ce7d64f98" providerId="ADAL" clId="{748DD16B-083D-6148-84C0-FACAD91CF58B}" dt="2022-08-11T01:45:47.444" v="5499" actId="27636"/>
          <ac:spMkLst>
            <pc:docMk/>
            <pc:sldMk cId="1573875605" sldId="281"/>
            <ac:spMk id="4" creationId="{BAFD001C-96D4-8FD8-5A4F-AF147856CE64}"/>
          </ac:spMkLst>
        </pc:spChg>
        <pc:spChg chg="mod">
          <ac:chgData name="Rieth, Ryan" userId="af4e8117-5dc9-4c2f-a1e6-837ce7d64f98" providerId="ADAL" clId="{748DD16B-083D-6148-84C0-FACAD91CF58B}" dt="2022-08-11T01:42:18.481" v="5245" actId="20577"/>
          <ac:spMkLst>
            <pc:docMk/>
            <pc:sldMk cId="1573875605" sldId="281"/>
            <ac:spMk id="5" creationId="{E44F0D26-997F-03DB-2930-C9CF8CEF548A}"/>
          </ac:spMkLst>
        </pc:spChg>
        <pc:spChg chg="mod">
          <ac:chgData name="Rieth, Ryan" userId="af4e8117-5dc9-4c2f-a1e6-837ce7d64f98" providerId="ADAL" clId="{748DD16B-083D-6148-84C0-FACAD91CF58B}" dt="2022-08-11T01:45:47.441" v="5498" actId="27636"/>
          <ac:spMkLst>
            <pc:docMk/>
            <pc:sldMk cId="1573875605" sldId="281"/>
            <ac:spMk id="6" creationId="{93326EBA-E40F-CFF8-24B6-9D0F731E8260}"/>
          </ac:spMkLst>
        </pc:spChg>
        <pc:spChg chg="add mod">
          <ac:chgData name="Rieth, Ryan" userId="af4e8117-5dc9-4c2f-a1e6-837ce7d64f98" providerId="ADAL" clId="{748DD16B-083D-6148-84C0-FACAD91CF58B}" dt="2022-08-11T01:49:42.530" v="5546" actId="14861"/>
          <ac:spMkLst>
            <pc:docMk/>
            <pc:sldMk cId="1573875605" sldId="281"/>
            <ac:spMk id="7" creationId="{4360E31C-EFB5-7D96-D758-27F754D0493F}"/>
          </ac:spMkLst>
        </pc:spChg>
      </pc:sldChg>
      <pc:sldChg chg="modSp add mod">
        <pc:chgData name="Rieth, Ryan" userId="af4e8117-5dc9-4c2f-a1e6-837ce7d64f98" providerId="ADAL" clId="{748DD16B-083D-6148-84C0-FACAD91CF58B}" dt="2022-08-11T01:58:07.152" v="6706" actId="27636"/>
        <pc:sldMkLst>
          <pc:docMk/>
          <pc:sldMk cId="568730822" sldId="282"/>
        </pc:sldMkLst>
        <pc:spChg chg="mod">
          <ac:chgData name="Rieth, Ryan" userId="af4e8117-5dc9-4c2f-a1e6-837ce7d64f98" providerId="ADAL" clId="{748DD16B-083D-6148-84C0-FACAD91CF58B}" dt="2022-08-11T01:50:25.066" v="5558" actId="20577"/>
          <ac:spMkLst>
            <pc:docMk/>
            <pc:sldMk cId="568730822" sldId="282"/>
            <ac:spMk id="2" creationId="{5A0FC1C6-80CC-9C11-A58B-C574F71A0F39}"/>
          </ac:spMkLst>
        </pc:spChg>
        <pc:spChg chg="mod">
          <ac:chgData name="Rieth, Ryan" userId="af4e8117-5dc9-4c2f-a1e6-837ce7d64f98" providerId="ADAL" clId="{748DD16B-083D-6148-84C0-FACAD91CF58B}" dt="2022-08-11T01:58:07.152" v="6706" actId="27636"/>
          <ac:spMkLst>
            <pc:docMk/>
            <pc:sldMk cId="568730822" sldId="282"/>
            <ac:spMk id="3" creationId="{3A06AFDE-9F4D-15CF-4A8A-4008B8FC630A}"/>
          </ac:spMkLst>
        </pc:spChg>
      </pc:sldChg>
      <pc:sldChg chg="modSp add mod">
        <pc:chgData name="Rieth, Ryan" userId="af4e8117-5dc9-4c2f-a1e6-837ce7d64f98" providerId="ADAL" clId="{748DD16B-083D-6148-84C0-FACAD91CF58B}" dt="2022-08-11T02:09:37.403" v="9271" actId="20577"/>
        <pc:sldMkLst>
          <pc:docMk/>
          <pc:sldMk cId="609955709" sldId="283"/>
        </pc:sldMkLst>
        <pc:spChg chg="mod">
          <ac:chgData name="Rieth, Ryan" userId="af4e8117-5dc9-4c2f-a1e6-837ce7d64f98" providerId="ADAL" clId="{748DD16B-083D-6148-84C0-FACAD91CF58B}" dt="2022-08-11T01:59:20.018" v="6863" actId="20577"/>
          <ac:spMkLst>
            <pc:docMk/>
            <pc:sldMk cId="609955709" sldId="283"/>
            <ac:spMk id="2" creationId="{5A0FC1C6-80CC-9C11-A58B-C574F71A0F39}"/>
          </ac:spMkLst>
        </pc:spChg>
        <pc:spChg chg="mod">
          <ac:chgData name="Rieth, Ryan" userId="af4e8117-5dc9-4c2f-a1e6-837ce7d64f98" providerId="ADAL" clId="{748DD16B-083D-6148-84C0-FACAD91CF58B}" dt="2022-08-11T02:09:37.403" v="9271" actId="20577"/>
          <ac:spMkLst>
            <pc:docMk/>
            <pc:sldMk cId="609955709" sldId="283"/>
            <ac:spMk id="3" creationId="{3A06AFDE-9F4D-15CF-4A8A-4008B8FC630A}"/>
          </ac:spMkLst>
        </pc:spChg>
      </pc:sldChg>
      <pc:sldChg chg="modSp add mod">
        <pc:chgData name="Rieth, Ryan" userId="af4e8117-5dc9-4c2f-a1e6-837ce7d64f98" providerId="ADAL" clId="{748DD16B-083D-6148-84C0-FACAD91CF58B}" dt="2022-08-11T02:05:38.273" v="8584" actId="20577"/>
        <pc:sldMkLst>
          <pc:docMk/>
          <pc:sldMk cId="105948839" sldId="284"/>
        </pc:sldMkLst>
        <pc:spChg chg="mod">
          <ac:chgData name="Rieth, Ryan" userId="af4e8117-5dc9-4c2f-a1e6-837ce7d64f98" providerId="ADAL" clId="{748DD16B-083D-6148-84C0-FACAD91CF58B}" dt="2022-08-11T02:01:49.713" v="7411" actId="20577"/>
          <ac:spMkLst>
            <pc:docMk/>
            <pc:sldMk cId="105948839" sldId="284"/>
            <ac:spMk id="2" creationId="{5A0FC1C6-80CC-9C11-A58B-C574F71A0F39}"/>
          </ac:spMkLst>
        </pc:spChg>
        <pc:spChg chg="mod">
          <ac:chgData name="Rieth, Ryan" userId="af4e8117-5dc9-4c2f-a1e6-837ce7d64f98" providerId="ADAL" clId="{748DD16B-083D-6148-84C0-FACAD91CF58B}" dt="2022-08-11T02:05:38.273" v="8584" actId="20577"/>
          <ac:spMkLst>
            <pc:docMk/>
            <pc:sldMk cId="105948839" sldId="284"/>
            <ac:spMk id="3" creationId="{3A06AFDE-9F4D-15CF-4A8A-4008B8FC630A}"/>
          </ac:spMkLst>
        </pc:spChg>
      </pc:sldChg>
      <pc:sldChg chg="modSp add mod">
        <pc:chgData name="Rieth, Ryan" userId="af4e8117-5dc9-4c2f-a1e6-837ce7d64f98" providerId="ADAL" clId="{748DD16B-083D-6148-84C0-FACAD91CF58B}" dt="2022-08-11T02:07:43.099" v="9246" actId="20577"/>
        <pc:sldMkLst>
          <pc:docMk/>
          <pc:sldMk cId="1991577295" sldId="285"/>
        </pc:sldMkLst>
        <pc:spChg chg="mod">
          <ac:chgData name="Rieth, Ryan" userId="af4e8117-5dc9-4c2f-a1e6-837ce7d64f98" providerId="ADAL" clId="{748DD16B-083D-6148-84C0-FACAD91CF58B}" dt="2022-08-11T02:05:44.090" v="8593" actId="20577"/>
          <ac:spMkLst>
            <pc:docMk/>
            <pc:sldMk cId="1991577295" sldId="285"/>
            <ac:spMk id="2" creationId="{5A0FC1C6-80CC-9C11-A58B-C574F71A0F39}"/>
          </ac:spMkLst>
        </pc:spChg>
        <pc:spChg chg="mod">
          <ac:chgData name="Rieth, Ryan" userId="af4e8117-5dc9-4c2f-a1e6-837ce7d64f98" providerId="ADAL" clId="{748DD16B-083D-6148-84C0-FACAD91CF58B}" dt="2022-08-11T02:07:43.099" v="9246" actId="20577"/>
          <ac:spMkLst>
            <pc:docMk/>
            <pc:sldMk cId="1991577295" sldId="285"/>
            <ac:spMk id="3" creationId="{3A06AFDE-9F4D-15CF-4A8A-4008B8FC63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://www.tutorialspoint.com/sdlc/index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nhu-media.snhu.edu/files/course_repository/undergraduate/cs/cs250/storyline/mod1/story_html5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s://scrumguides.org/scrum-guide.html#tea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enixnap.com/blog/software-development-life-cycle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71E189-C82A-47A4-D9EC-3D9EA95D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/>
              <a:t>The 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849D3-54D0-DF0B-5BE7-0EF2963EF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SCRUM-AGILE AS A</a:t>
            </a:r>
            <a:br>
              <a:rPr lang="en-US" dirty="0"/>
            </a:br>
            <a:r>
              <a:rPr lang="en-US" dirty="0"/>
              <a:t>MINDSET AND IMPLEMENTATION</a:t>
            </a:r>
          </a:p>
          <a:p>
            <a:r>
              <a:rPr lang="en-US" dirty="0"/>
              <a:t>Presented by Ryan Rieth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2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CE1D-F888-F050-0449-AB585856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EFA9-E9AD-896B-3C1D-95E93427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001C-96D4-8FD8-5A4F-AF147856C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&amp; Prototyping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Software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Operations &amp; Maintenance</a:t>
            </a:r>
          </a:p>
          <a:p>
            <a:pPr marL="0" indent="0">
              <a:buNone/>
            </a:pPr>
            <a:r>
              <a:rPr lang="en-US" sz="1900" dirty="0"/>
              <a:t>(Jevtic, G., 2019)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F0D26-997F-03DB-2930-C9CF8CEF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26EBA-E40F-CFF8-24B6-9D0F731E82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Launch</a:t>
            </a:r>
          </a:p>
          <a:p>
            <a:pPr marL="0" indent="0">
              <a:buNone/>
            </a:pPr>
            <a:r>
              <a:rPr lang="en-US" sz="1900" dirty="0"/>
              <a:t>(SNHU, </a:t>
            </a:r>
            <a:r>
              <a:rPr lang="en-US" sz="1900" i="1" dirty="0"/>
              <a:t>SDLC Methodologies</a:t>
            </a:r>
            <a:r>
              <a:rPr lang="en-US" sz="1900" dirty="0"/>
              <a:t>)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360E31C-EFB5-7D96-D758-27F754D0493F}"/>
              </a:ext>
            </a:extLst>
          </p:cNvPr>
          <p:cNvSpPr/>
          <p:nvPr/>
        </p:nvSpPr>
        <p:spPr>
          <a:xfrm>
            <a:off x="6887497" y="3716595"/>
            <a:ext cx="1430593" cy="1386348"/>
          </a:xfrm>
          <a:prstGeom prst="arc">
            <a:avLst>
              <a:gd name="adj1" fmla="val 15632253"/>
              <a:gd name="adj2" fmla="val 6088698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C1C6-80CC-9C11-A58B-C574F71A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AFDE-9F4D-15CF-4A8A-4008B8FC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Agile treats each project differently.</a:t>
            </a:r>
          </a:p>
          <a:p>
            <a:r>
              <a:rPr lang="en-US" dirty="0"/>
              <a:t>At planning, tasks are divided into small time frames to visualize the project at hand.</a:t>
            </a:r>
          </a:p>
          <a:p>
            <a:r>
              <a:rPr lang="en-US" dirty="0"/>
              <a:t>In designing, iterative steps are taken to complete facets individually and to avoid weighty pressure.</a:t>
            </a:r>
          </a:p>
          <a:p>
            <a:r>
              <a:rPr lang="en-US" dirty="0"/>
              <a:t>Developing the iterations focuses purely on the iterations at hand and makes no changes that would threaten these iterations.</a:t>
            </a:r>
          </a:p>
          <a:p>
            <a:r>
              <a:rPr lang="en-US" dirty="0"/>
              <a:t>Testing happens alongside the development to ensure working goals, in fact, work.</a:t>
            </a:r>
          </a:p>
          <a:p>
            <a:pPr lvl="1"/>
            <a:r>
              <a:rPr lang="en-US" dirty="0"/>
              <a:t>If not, the cycle can restart at the Design phase to loop back to testing.  </a:t>
            </a:r>
            <a:r>
              <a:rPr lang="en-US" i="1" dirty="0"/>
              <a:t>This is arguably the most important step.</a:t>
            </a:r>
            <a:endParaRPr lang="en-US" dirty="0"/>
          </a:p>
          <a:p>
            <a:r>
              <a:rPr lang="en-US" dirty="0"/>
              <a:t>When deployment begins, clients are shown finalized renditions of the project facets for more in-depth resting..</a:t>
            </a:r>
          </a:p>
          <a:p>
            <a:r>
              <a:rPr lang="en-US" dirty="0"/>
              <a:t>If deployment is accepted, reviewing occurs to finalize the finalization and go over importance milestones as well as areas for improvement.</a:t>
            </a:r>
          </a:p>
          <a:p>
            <a:r>
              <a:rPr lang="en-US" dirty="0"/>
              <a:t>Finally, the product is launched to the world to showcase the success that Agile can achieve.</a:t>
            </a:r>
          </a:p>
          <a:p>
            <a:pPr marL="0" indent="0" algn="r">
              <a:buNone/>
            </a:pPr>
            <a:r>
              <a:rPr lang="en-US" sz="1800" dirty="0"/>
              <a:t>(Tutorials Point, </a:t>
            </a:r>
            <a:r>
              <a:rPr lang="en-US" sz="1800" i="1" dirty="0"/>
              <a:t>SDLC Tutorial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873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8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0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4D6B4AA-35FD-AC2F-078B-0641685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Agile VS Waterfall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A63CBA-FA43-B40B-6191-540DE6364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Key Differences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CE1D-F888-F050-0449-AB585856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Facets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EFA9-E9AD-896B-3C1D-95E93427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001C-96D4-8FD8-5A4F-AF147856C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en-US" dirty="0"/>
              <a:t>Modern |</a:t>
            </a:r>
          </a:p>
          <a:p>
            <a:pPr marL="0" indent="0" algn="r">
              <a:buNone/>
            </a:pPr>
            <a:r>
              <a:rPr lang="en-US" dirty="0"/>
              <a:t>Continuous |</a:t>
            </a:r>
          </a:p>
          <a:p>
            <a:pPr marL="0" indent="0" algn="r">
              <a:buNone/>
            </a:pPr>
            <a:r>
              <a:rPr lang="en-US" dirty="0"/>
              <a:t>Flexible |</a:t>
            </a:r>
          </a:p>
          <a:p>
            <a:pPr marL="0" indent="0" algn="r">
              <a:buNone/>
            </a:pPr>
            <a:r>
              <a:rPr lang="en-US" dirty="0"/>
              <a:t>User-/client-driven |</a:t>
            </a:r>
          </a:p>
          <a:p>
            <a:pPr marL="0" indent="0" algn="r">
              <a:buNone/>
            </a:pPr>
            <a:r>
              <a:rPr lang="en-US" dirty="0"/>
              <a:t>Not dependent on prior documentation |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F0D26-997F-03DB-2930-C9CF8CEF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26EBA-E40F-CFF8-24B6-9D0F731E82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| Traditional</a:t>
            </a:r>
          </a:p>
          <a:p>
            <a:pPr marL="0" indent="0">
              <a:buNone/>
            </a:pPr>
            <a:r>
              <a:rPr lang="en-US" dirty="0"/>
              <a:t>| Linear</a:t>
            </a:r>
          </a:p>
          <a:p>
            <a:pPr marL="0" indent="0">
              <a:buNone/>
            </a:pPr>
            <a:r>
              <a:rPr lang="en-US" dirty="0"/>
              <a:t>| Sequential</a:t>
            </a:r>
          </a:p>
          <a:p>
            <a:pPr marL="0" indent="0">
              <a:buNone/>
            </a:pPr>
            <a:r>
              <a:rPr lang="en-US" dirty="0"/>
              <a:t>| Plan-driven</a:t>
            </a:r>
          </a:p>
          <a:p>
            <a:pPr marL="0" indent="0">
              <a:buNone/>
            </a:pPr>
            <a:r>
              <a:rPr lang="en-US" dirty="0"/>
              <a:t>| Dependent on prior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6150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CE1D-F888-F050-0449-AB585856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Methodologies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EFA9-E9AD-896B-3C1D-95E93427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Agile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(SNHU,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SDLC Methodologies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B62D67D7-5F16-72A2-3B96-1E02DBDEA9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7256" y="3243263"/>
            <a:ext cx="4094338" cy="263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F0D26-997F-03DB-2930-C9CF8CEF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Waterfall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(SNHU,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SDLC Methodologies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2B0AB4-1629-8350-71DF-D57381E6FF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1493" y="3243263"/>
            <a:ext cx="4295340" cy="263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75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CE1D-F888-F050-0449-AB585856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EFA9-E9AD-896B-3C1D-95E93427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001C-96D4-8FD8-5A4F-AF147856C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Implements iterative bursts to spark creativity and curb fatigue.</a:t>
            </a:r>
          </a:p>
          <a:p>
            <a:r>
              <a:rPr lang="en-US" dirty="0"/>
              <a:t>Flexible and adaptable to sudden and even immense changes in project.</a:t>
            </a:r>
          </a:p>
          <a:p>
            <a:r>
              <a:rPr lang="en-US" dirty="0"/>
              <a:t>Realistic.</a:t>
            </a:r>
          </a:p>
          <a:p>
            <a:r>
              <a:rPr lang="en-US" dirty="0"/>
              <a:t>Promotes teamwork.</a:t>
            </a:r>
          </a:p>
          <a:p>
            <a:r>
              <a:rPr lang="en-US" dirty="0"/>
              <a:t>Rapid functionality improvements.</a:t>
            </a:r>
          </a:p>
          <a:p>
            <a:pPr marL="0" indent="0">
              <a:buNone/>
            </a:pPr>
            <a:r>
              <a:rPr lang="en-US" sz="2100" dirty="0"/>
              <a:t>(Tutorials Point, </a:t>
            </a:r>
            <a:r>
              <a:rPr lang="en-US" sz="2100" i="1" dirty="0"/>
              <a:t>SDLC Tutorial</a:t>
            </a:r>
            <a:r>
              <a:rPr lang="en-US" sz="21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F0D26-997F-03DB-2930-C9CF8CEF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26EBA-E40F-CFF8-24B6-9D0F731E82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Extremely simple to understand and implement.</a:t>
            </a:r>
          </a:p>
          <a:p>
            <a:r>
              <a:rPr lang="en-US" dirty="0"/>
              <a:t>Easy to manage due to rigidity.</a:t>
            </a:r>
          </a:p>
          <a:p>
            <a:r>
              <a:rPr lang="en-US" dirty="0"/>
              <a:t>Clearly defined stages in life cycle.</a:t>
            </a:r>
          </a:p>
          <a:p>
            <a:r>
              <a:rPr lang="en-US" dirty="0"/>
              <a:t>Results of process are well-documented.</a:t>
            </a:r>
          </a:p>
          <a:p>
            <a:r>
              <a:rPr lang="en-US" dirty="0"/>
              <a:t>Sequential completion of phases.</a:t>
            </a:r>
          </a:p>
          <a:p>
            <a:pPr marL="0" indent="0">
              <a:buNone/>
            </a:pPr>
            <a:r>
              <a:rPr lang="en-US" sz="2100" dirty="0"/>
              <a:t>(Tutorials Point, </a:t>
            </a:r>
            <a:r>
              <a:rPr lang="en-US" sz="2100" i="1" dirty="0"/>
              <a:t>SDLC Tutorial</a:t>
            </a:r>
            <a:r>
              <a:rPr lang="en-US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561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CE1D-F888-F050-0449-AB585856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EFA9-E9AD-896B-3C1D-95E93427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001C-96D4-8FD8-5A4F-AF147856C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Poor support for complex dependencies.</a:t>
            </a:r>
          </a:p>
          <a:p>
            <a:r>
              <a:rPr lang="en-US" dirty="0"/>
              <a:t>Less stability/more risk.</a:t>
            </a:r>
          </a:p>
          <a:p>
            <a:r>
              <a:rPr lang="en-US" dirty="0"/>
              <a:t>Lack of customer interaction and clarity can sink a project.</a:t>
            </a:r>
          </a:p>
          <a:p>
            <a:r>
              <a:rPr lang="en-US" dirty="0"/>
              <a:t>Steep learning curve, particularly for those deep in traditional SDLC models.</a:t>
            </a:r>
          </a:p>
          <a:p>
            <a:pPr marL="0" indent="0">
              <a:buNone/>
            </a:pPr>
            <a:r>
              <a:rPr lang="en-US" sz="1900" dirty="0"/>
              <a:t>(Tutorials Point, </a:t>
            </a:r>
            <a:r>
              <a:rPr lang="en-US" sz="1900" i="1" dirty="0"/>
              <a:t>SDLC Tutorial</a:t>
            </a:r>
            <a:r>
              <a:rPr lang="en-US" sz="19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F0D26-997F-03DB-2930-C9CF8CEF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26EBA-E40F-CFF8-24B6-9D0F731E82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Working software comes late in life cycle.</a:t>
            </a:r>
          </a:p>
          <a:p>
            <a:r>
              <a:rPr lang="en-US" dirty="0"/>
              <a:t>Incredible uncertainty at times.</a:t>
            </a:r>
          </a:p>
          <a:p>
            <a:r>
              <a:rPr lang="en-US" dirty="0"/>
              <a:t>Not suitable for long-term projects.</a:t>
            </a:r>
          </a:p>
          <a:p>
            <a:r>
              <a:rPr lang="en-US" dirty="0"/>
              <a:t>Requires strict rigidity in what’s being requested (no room for changes).</a:t>
            </a:r>
          </a:p>
          <a:p>
            <a:r>
              <a:rPr lang="en-US" dirty="0"/>
              <a:t>Scope almost impossible to adjust mid-project.</a:t>
            </a:r>
          </a:p>
          <a:p>
            <a:pPr marL="0" indent="0">
              <a:buNone/>
            </a:pPr>
            <a:r>
              <a:rPr lang="en-US" sz="1900" dirty="0"/>
              <a:t>(Tutorials Point, </a:t>
            </a:r>
            <a:r>
              <a:rPr lang="en-US" sz="1900" i="1" dirty="0"/>
              <a:t>SDLC Tutorial</a:t>
            </a:r>
            <a:r>
              <a:rPr lang="en-US" sz="1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52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8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0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24D6B4AA-35FD-AC2F-078B-0641685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A63CBA-FA43-B40B-6191-540DE6364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Which SLDC environment suits you?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3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C1C6-80CC-9C11-A58B-C574F71A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AFDE-9F4D-15CF-4A8A-4008B8FC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project long-term or short-term?</a:t>
            </a:r>
          </a:p>
          <a:p>
            <a:pPr lvl="1"/>
            <a:r>
              <a:rPr lang="en-US" i="1" dirty="0"/>
              <a:t>Is the timeframe vast or condensed?</a:t>
            </a:r>
          </a:p>
          <a:p>
            <a:r>
              <a:rPr lang="en-US" dirty="0"/>
              <a:t>Does the client thoroughly know what they want?</a:t>
            </a:r>
          </a:p>
          <a:p>
            <a:pPr lvl="1"/>
            <a:r>
              <a:rPr lang="en-US" i="1" dirty="0"/>
              <a:t>Will they change their requests/desires at any time?</a:t>
            </a:r>
          </a:p>
          <a:p>
            <a:r>
              <a:rPr lang="en-US" dirty="0"/>
              <a:t>How “stubborn” as your workforce?</a:t>
            </a:r>
          </a:p>
          <a:p>
            <a:pPr lvl="1"/>
            <a:r>
              <a:rPr lang="en-US" i="1" dirty="0"/>
              <a:t>At what level would they embrace an entirely new environment of completing a project?</a:t>
            </a:r>
          </a:p>
        </p:txBody>
      </p:sp>
    </p:spTree>
    <p:extLst>
      <p:ext uri="{BB962C8B-B14F-4D97-AF65-F5344CB8AC3E}">
        <p14:creationId xmlns:p14="http://schemas.microsoft.com/office/powerpoint/2010/main" val="37623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C1C6-80CC-9C11-A58B-C574F71A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Factors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AFDE-9F4D-15CF-4A8A-4008B8FC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team members/departments disconnected in their functionalities?</a:t>
            </a:r>
          </a:p>
          <a:p>
            <a:pPr lvl="1"/>
            <a:r>
              <a:rPr lang="en-US" i="1" dirty="0"/>
              <a:t>Would they be able to successfully work together to perform important steps?</a:t>
            </a:r>
          </a:p>
          <a:p>
            <a:r>
              <a:rPr lang="en-US" dirty="0"/>
              <a:t>How accountable are individual team members?</a:t>
            </a:r>
          </a:p>
          <a:p>
            <a:pPr lvl="1"/>
            <a:r>
              <a:rPr lang="en-US" i="1" dirty="0"/>
              <a:t>Will they hold themselves and each others accountable for their successes and failures?</a:t>
            </a:r>
          </a:p>
          <a:p>
            <a:r>
              <a:rPr lang="en-US" dirty="0"/>
              <a:t>How complex is the project at hand?</a:t>
            </a:r>
          </a:p>
          <a:p>
            <a:pPr lvl="1"/>
            <a:r>
              <a:rPr lang="en-US" i="1" dirty="0"/>
              <a:t>Well… how complex is the project at hand?</a:t>
            </a:r>
          </a:p>
          <a:p>
            <a:pPr lvl="1"/>
            <a:r>
              <a:rPr lang="en-US" i="1" dirty="0"/>
              <a:t>How involved would each step of the development life cycle be for the project at hand?</a:t>
            </a:r>
          </a:p>
        </p:txBody>
      </p:sp>
    </p:spTree>
    <p:extLst>
      <p:ext uri="{BB962C8B-B14F-4D97-AF65-F5344CB8AC3E}">
        <p14:creationId xmlns:p14="http://schemas.microsoft.com/office/powerpoint/2010/main" val="60995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FC1C6-80CC-9C11-A58B-C574F71A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AFDE-9F4D-15CF-4A8A-4008B8FC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Title Card 				(1)</a:t>
            </a:r>
          </a:p>
          <a:p>
            <a:r>
              <a:rPr lang="en-US" dirty="0"/>
              <a:t>Abstract 					(2)</a:t>
            </a:r>
          </a:p>
          <a:p>
            <a:r>
              <a:rPr lang="en-US" dirty="0"/>
              <a:t>What is Scrum? 			(3)</a:t>
            </a:r>
          </a:p>
          <a:p>
            <a:r>
              <a:rPr lang="en-US" dirty="0"/>
              <a:t>Scrum Roles 			(5)</a:t>
            </a:r>
          </a:p>
          <a:p>
            <a:r>
              <a:rPr lang="en-US" dirty="0"/>
              <a:t>SDLC Phases in Agile 	(9)</a:t>
            </a:r>
          </a:p>
          <a:p>
            <a:r>
              <a:rPr lang="en-US" dirty="0"/>
              <a:t>Agile VS Waterfall 		(12)</a:t>
            </a:r>
          </a:p>
          <a:p>
            <a:r>
              <a:rPr lang="en-US" dirty="0"/>
              <a:t>Recommendation 		(17)</a:t>
            </a:r>
          </a:p>
          <a:p>
            <a:r>
              <a:rPr lang="en-US" dirty="0"/>
              <a:t>Title Card 				(22)</a:t>
            </a:r>
          </a:p>
          <a:p>
            <a:r>
              <a:rPr lang="en-US" dirty="0"/>
              <a:t>References 				(23)</a:t>
            </a:r>
          </a:p>
          <a:p>
            <a:r>
              <a:rPr lang="en-US" dirty="0"/>
              <a:t>More References			(24)</a:t>
            </a:r>
          </a:p>
        </p:txBody>
      </p:sp>
    </p:spTree>
    <p:extLst>
      <p:ext uri="{BB962C8B-B14F-4D97-AF65-F5344CB8AC3E}">
        <p14:creationId xmlns:p14="http://schemas.microsoft.com/office/powerpoint/2010/main" val="3077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C1C6-80CC-9C11-A58B-C574F71A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and its Adaptability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AFDE-9F4D-15CF-4A8A-4008B8FC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SNHU Travel was a product riddled with mid-project changes that forced the team to find successful ways to work together to overcome obstacles and meet client requests.</a:t>
            </a:r>
          </a:p>
          <a:p>
            <a:r>
              <a:rPr lang="en-US" dirty="0"/>
              <a:t>Had the project been run under a waterfall methodology, the mid-project request change would have sunk the entire operation as the team was already struggling with keeping up with an Agile shift in mindset.</a:t>
            </a:r>
          </a:p>
          <a:p>
            <a:pPr lvl="1"/>
            <a:r>
              <a:rPr lang="en-US" dirty="0"/>
              <a:t>Waterfall demands sequential, separated development on a tight schedule, whereas Agile allows a “throw it all away, start from scratch” methodology that is fueled by creative, consensual discussion amongst peers.</a:t>
            </a:r>
          </a:p>
          <a:p>
            <a:r>
              <a:rPr lang="en-US" dirty="0"/>
              <a:t>Agile was a successful and important mindset in approaching SNHU Travel.  In particular, the direct Developer communication with Product Owner ensured no miscommunication between the development team and the client without relying on a middle-man for instigation.</a:t>
            </a:r>
          </a:p>
          <a:p>
            <a:pPr lvl="1"/>
            <a:r>
              <a:rPr lang="en-US" dirty="0"/>
              <a:t>Waterfall does not contain this nor endorses this, while Agile can thrive on this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05948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C1C6-80CC-9C11-A58B-C574F71A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AFDE-9F4D-15CF-4A8A-4008B8FC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Keeping this factors in consideration as well as the real-world example of success with an Agile approach, it should be noted that Scrum-agile is a modern, flexible environment to handle a project under that can easily make or break a project’s success depending on the project’s underlying conditions and criteria.</a:t>
            </a:r>
          </a:p>
          <a:p>
            <a:r>
              <a:rPr lang="en-US" dirty="0"/>
              <a:t>Agile should be embraced more so than it is, but it is not and end-all-be-all mindset to operate under.</a:t>
            </a:r>
          </a:p>
          <a:p>
            <a:pPr lvl="1"/>
            <a:r>
              <a:rPr lang="en-US" dirty="0"/>
              <a:t>Some projects may require Agile while others would be destroyed by it, much like Waterfall finds it place in some projects but would devastate others.</a:t>
            </a:r>
          </a:p>
        </p:txBody>
      </p:sp>
    </p:spTree>
    <p:extLst>
      <p:ext uri="{BB962C8B-B14F-4D97-AF65-F5344CB8AC3E}">
        <p14:creationId xmlns:p14="http://schemas.microsoft.com/office/powerpoint/2010/main" val="199157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71E189-C82A-47A4-D9EC-3D9EA95D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/>
              <a:t>The 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849D3-54D0-DF0B-5BE7-0EF2963EF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Presented by Ryan Rieth</a:t>
            </a:r>
          </a:p>
          <a:p>
            <a:r>
              <a:rPr lang="en-US" dirty="0"/>
              <a:t>Prof. </a:t>
            </a:r>
            <a:r>
              <a:rPr lang="en-US" dirty="0" err="1"/>
              <a:t>Konishi</a:t>
            </a:r>
            <a:r>
              <a:rPr lang="en-US" dirty="0"/>
              <a:t> — CS 250 — SNHU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8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614D4D-8C30-21EB-C5BD-B9C4296C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4657-DF70-9470-C2C0-715FFA3A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SNHU. (n.d.). </a:t>
            </a:r>
            <a:r>
              <a:rPr lang="en-US" i="1" dirty="0"/>
              <a:t>SDLC Methodologies</a:t>
            </a:r>
            <a:r>
              <a:rPr lang="en-US" dirty="0"/>
              <a:t>. CS250 - Module One: SDLC Methodologies. Retrieved August 10, 2022, from </a:t>
            </a:r>
            <a:r>
              <a:rPr lang="en-US" dirty="0">
                <a:hlinkClick r:id="rId6"/>
              </a:rPr>
              <a:t>http://snhu-media.snhu.edu/files/course_repository/undergraduate/cs/cs250/storyline/mod1/story_html5.html</a:t>
            </a:r>
            <a:r>
              <a:rPr lang="en-US" dirty="0"/>
              <a:t>.</a:t>
            </a:r>
          </a:p>
          <a:p>
            <a:r>
              <a:rPr lang="en-US" dirty="0"/>
              <a:t>Tutorials Point. (n.d.). </a:t>
            </a:r>
            <a:r>
              <a:rPr lang="en-US" i="1" dirty="0"/>
              <a:t>SDLC Tutorial</a:t>
            </a:r>
            <a:r>
              <a:rPr lang="en-US" dirty="0"/>
              <a:t>. Retrieved August 10, 2022, from </a:t>
            </a:r>
            <a:r>
              <a:rPr lang="en-US" dirty="0">
                <a:hlinkClick r:id="rId7"/>
              </a:rPr>
              <a:t>http://www.tutorialspoint.com/sdlc/index.htm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7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614D4D-8C30-21EB-C5BD-B9C4296C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More References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4657-DF70-9470-C2C0-715FFA3A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Jevtic, G. (2019, May 15). </a:t>
            </a:r>
            <a:r>
              <a:rPr lang="en-US" i="1" dirty="0"/>
              <a:t>What is SDLC? Phases of Software Development &amp; Models</a:t>
            </a:r>
            <a:r>
              <a:rPr lang="en-US" dirty="0"/>
              <a:t>. </a:t>
            </a:r>
            <a:r>
              <a:rPr lang="en-US" dirty="0" err="1"/>
              <a:t>phoenixnap.com</a:t>
            </a:r>
            <a:r>
              <a:rPr lang="en-US" dirty="0"/>
              <a:t>. Retrieved August 10, 2022, from </a:t>
            </a:r>
            <a:r>
              <a:rPr lang="en-US" dirty="0">
                <a:hlinkClick r:id="rId6"/>
              </a:rPr>
              <a:t>https://phoenixnap.com/blog/software-development-life-cycle</a:t>
            </a:r>
            <a:r>
              <a:rPr lang="en-US" dirty="0"/>
              <a:t>.</a:t>
            </a:r>
          </a:p>
          <a:p>
            <a:r>
              <a:rPr lang="en-US" dirty="0" err="1"/>
              <a:t>Schwaber</a:t>
            </a:r>
            <a:r>
              <a:rPr lang="en-US" dirty="0"/>
              <a:t>, K., &amp; Sunderland, J. (2020, November). </a:t>
            </a:r>
            <a:r>
              <a:rPr lang="en-US" i="1" dirty="0"/>
              <a:t>The 2020 Scrum Guide</a:t>
            </a:r>
            <a:r>
              <a:rPr lang="en-US" dirty="0"/>
              <a:t>. Scrum Guide | Scrum Guides. Retrieved August 10, 2022, from </a:t>
            </a:r>
            <a:r>
              <a:rPr lang="en-US" dirty="0">
                <a:hlinkClick r:id="rId7"/>
              </a:rPr>
              <a:t>https://scrumguides.org/scrum-guide.html#team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9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CDC35E-7D40-8FF3-2278-000BDFA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What is Scrum?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7C26-93C8-D2D2-47F0-B2ACD6E9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An agile Agile mindset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C1C6-80CC-9C11-A58B-C574F71A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AFDE-9F4D-15CF-4A8A-4008B8FC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(SNHU, </a:t>
            </a:r>
            <a:r>
              <a:rPr lang="en-US" i="1" dirty="0"/>
              <a:t>SDLC Methodologies</a:t>
            </a:r>
            <a:r>
              <a:rPr lang="en-US" dirty="0"/>
              <a:t>)</a:t>
            </a:r>
          </a:p>
          <a:p>
            <a:r>
              <a:rPr lang="en-US" dirty="0"/>
              <a:t>Empirical process derived from observing and experimenting.</a:t>
            </a:r>
          </a:p>
          <a:p>
            <a:r>
              <a:rPr lang="en-US" dirty="0"/>
              <a:t>Adaptive, flexible, well-suited for projects difficult to predict.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Schwaber</a:t>
            </a:r>
            <a:r>
              <a:rPr lang="en-US" dirty="0"/>
              <a:t>, K., &amp; Sunderland, J., 2020)</a:t>
            </a:r>
          </a:p>
          <a:p>
            <a:r>
              <a:rPr lang="en-US" dirty="0"/>
              <a:t>Consists of Product Owner, Scrum Master, Scrum Team that Increment work during Sprints in which complex problems are developed for a Product Backlog that the Team and stakeholders analyze and inspect before each subsequent Sprint.</a:t>
            </a:r>
          </a:p>
        </p:txBody>
      </p:sp>
    </p:spTree>
    <p:extLst>
      <p:ext uri="{BB962C8B-B14F-4D97-AF65-F5344CB8AC3E}">
        <p14:creationId xmlns:p14="http://schemas.microsoft.com/office/powerpoint/2010/main" val="31347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CDC35E-7D40-8FF3-2278-000BDFA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Scrum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7C26-93C8-D2D2-47F0-B2ACD6E9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A Hive Mind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CE1D-F888-F050-0449-AB585856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EFA9-E9AD-896B-3C1D-95E93427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001C-96D4-8FD8-5A4F-AF147856C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Scrum Team members committed to creating any aspect of the project within each Sprint.</a:t>
            </a:r>
          </a:p>
          <a:p>
            <a:r>
              <a:rPr lang="en-US" dirty="0"/>
              <a:t>Communicate with team members in open-air discussions focused on goals.</a:t>
            </a:r>
          </a:p>
          <a:p>
            <a:r>
              <a:rPr lang="en-US" dirty="0"/>
              <a:t>Create Sprint Backlog, meet Sprint Goal, uphold accountability amongst team members.</a:t>
            </a:r>
          </a:p>
          <a:p>
            <a:pPr marL="0" indent="0">
              <a:buNone/>
            </a:pPr>
            <a:r>
              <a:rPr lang="en-US" sz="1900" dirty="0"/>
              <a:t>(</a:t>
            </a:r>
            <a:r>
              <a:rPr lang="en-US" sz="1900" dirty="0" err="1"/>
              <a:t>Schwaber</a:t>
            </a:r>
            <a:r>
              <a:rPr lang="en-US" sz="1900" dirty="0"/>
              <a:t>, K., &amp; Sunderland, J., 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F0D26-997F-03DB-2930-C9CF8CEF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26EBA-E40F-CFF8-24B6-9D0F731E82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driving force for a workflow.</a:t>
            </a:r>
          </a:p>
          <a:p>
            <a:r>
              <a:rPr lang="en-US" dirty="0"/>
              <a:t>The first and final force in making aspects of desired product reality.</a:t>
            </a:r>
          </a:p>
          <a:p>
            <a:r>
              <a:rPr lang="en-US" dirty="0"/>
              <a:t>Main defense in upholding Scrum ideals/maintaining accountable and successful environment/</a:t>
            </a:r>
          </a:p>
          <a:p>
            <a:pPr marL="0" indent="0">
              <a:buNone/>
            </a:pPr>
            <a:r>
              <a:rPr lang="en-US" sz="1900" dirty="0"/>
              <a:t>(</a:t>
            </a:r>
            <a:r>
              <a:rPr lang="en-US" sz="1900" dirty="0" err="1"/>
              <a:t>Schwaber</a:t>
            </a:r>
            <a:r>
              <a:rPr lang="en-US" sz="1900" dirty="0"/>
              <a:t>, K., &amp; Sunderland, J., 2020)</a:t>
            </a:r>
          </a:p>
        </p:txBody>
      </p:sp>
    </p:spTree>
    <p:extLst>
      <p:ext uri="{BB962C8B-B14F-4D97-AF65-F5344CB8AC3E}">
        <p14:creationId xmlns:p14="http://schemas.microsoft.com/office/powerpoint/2010/main" val="368090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CE1D-F888-F050-0449-AB585856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EFA9-E9AD-896B-3C1D-95E93427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001C-96D4-8FD8-5A4F-AF147856C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Help team members understand Scrum theory and practice.</a:t>
            </a:r>
          </a:p>
          <a:p>
            <a:r>
              <a:rPr lang="en-US" dirty="0"/>
              <a:t>Coach team members in self-management.</a:t>
            </a:r>
          </a:p>
          <a:p>
            <a:r>
              <a:rPr lang="en-US" dirty="0"/>
              <a:t>Ensure Scrum Events are successful and positive in atmosphere.</a:t>
            </a:r>
          </a:p>
          <a:p>
            <a:r>
              <a:rPr lang="en-US" dirty="0"/>
              <a:t>Communicates between Team, Product Owner, organization, clients, etc.</a:t>
            </a:r>
          </a:p>
          <a:p>
            <a:pPr marL="0" indent="0">
              <a:buNone/>
            </a:pPr>
            <a:r>
              <a:rPr lang="en-US" sz="1900" dirty="0"/>
              <a:t>(</a:t>
            </a:r>
            <a:r>
              <a:rPr lang="en-US" sz="1900" dirty="0" err="1"/>
              <a:t>Schwaber</a:t>
            </a:r>
            <a:r>
              <a:rPr lang="en-US" sz="1900" dirty="0"/>
              <a:t>, K., &amp; Sunderland, J., 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F0D26-997F-03DB-2930-C9CF8CEF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26EBA-E40F-CFF8-24B6-9D0F731E82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Responsible for team’s effectiveness and efficiency.</a:t>
            </a:r>
          </a:p>
          <a:p>
            <a:r>
              <a:rPr lang="en-US" dirty="0"/>
              <a:t>True leader in Scrum Team and liaison to larger organization.</a:t>
            </a:r>
          </a:p>
          <a:p>
            <a:r>
              <a:rPr lang="en-US" dirty="0"/>
              <a:t>Ensures connectivity between departments/members.</a:t>
            </a:r>
          </a:p>
          <a:p>
            <a:pPr marL="0" indent="0">
              <a:buNone/>
            </a:pPr>
            <a:r>
              <a:rPr lang="en-US" sz="1900" dirty="0"/>
              <a:t>(</a:t>
            </a:r>
            <a:r>
              <a:rPr lang="en-US" sz="1900" dirty="0" err="1"/>
              <a:t>Schwaber</a:t>
            </a:r>
            <a:r>
              <a:rPr lang="en-US" sz="1900" dirty="0"/>
              <a:t>, K., &amp; Sunderland, J., 2020)</a:t>
            </a:r>
          </a:p>
        </p:txBody>
      </p:sp>
    </p:spTree>
    <p:extLst>
      <p:ext uri="{BB962C8B-B14F-4D97-AF65-F5344CB8AC3E}">
        <p14:creationId xmlns:p14="http://schemas.microsoft.com/office/powerpoint/2010/main" val="16552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CE1D-F888-F050-0449-AB585856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EFA9-E9AD-896B-3C1D-95E934271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001C-96D4-8FD8-5A4F-AF147856C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Develops and communicates Product Goal.</a:t>
            </a:r>
          </a:p>
          <a:p>
            <a:r>
              <a:rPr lang="en-US" dirty="0"/>
              <a:t>Creates and communicates Product Backlog transparently.</a:t>
            </a:r>
          </a:p>
          <a:p>
            <a:r>
              <a:rPr lang="en-US" dirty="0"/>
              <a:t>Orders Product Backlog items.</a:t>
            </a:r>
          </a:p>
          <a:p>
            <a:pPr marL="0" indent="0">
              <a:buNone/>
            </a:pPr>
            <a:r>
              <a:rPr lang="en-US" sz="1900" dirty="0"/>
              <a:t>(</a:t>
            </a:r>
            <a:r>
              <a:rPr lang="en-US" sz="1900" dirty="0" err="1"/>
              <a:t>Schwaber</a:t>
            </a:r>
            <a:r>
              <a:rPr lang="en-US" sz="1900" dirty="0"/>
              <a:t>, K., &amp; Sunderland, J., 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F0D26-997F-03DB-2930-C9CF8CEF5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26EBA-E40F-CFF8-24B6-9D0F731E82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Is, technically, final say on matters pertaining to project.</a:t>
            </a:r>
          </a:p>
          <a:p>
            <a:r>
              <a:rPr lang="en-US" dirty="0"/>
              <a:t>Represents client and stakeholders.</a:t>
            </a:r>
          </a:p>
          <a:p>
            <a:r>
              <a:rPr lang="en-US" dirty="0"/>
              <a:t>Keeps an account on changes made, requested, or considered.</a:t>
            </a:r>
          </a:p>
          <a:p>
            <a:r>
              <a:rPr lang="en-US" dirty="0"/>
              <a:t>Lays out project track.</a:t>
            </a:r>
          </a:p>
          <a:p>
            <a:pPr marL="0" indent="0">
              <a:buNone/>
            </a:pPr>
            <a:r>
              <a:rPr lang="en-US" sz="1900" dirty="0"/>
              <a:t>(</a:t>
            </a:r>
            <a:r>
              <a:rPr lang="en-US" sz="1900" dirty="0" err="1"/>
              <a:t>Schwaber</a:t>
            </a:r>
            <a:r>
              <a:rPr lang="en-US" sz="1900" dirty="0"/>
              <a:t>, K., &amp; Sunderland, J., 2020)</a:t>
            </a:r>
          </a:p>
        </p:txBody>
      </p:sp>
    </p:spTree>
    <p:extLst>
      <p:ext uri="{BB962C8B-B14F-4D97-AF65-F5344CB8AC3E}">
        <p14:creationId xmlns:p14="http://schemas.microsoft.com/office/powerpoint/2010/main" val="359223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CDC35E-7D40-8FF3-2278-000BDFA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SDLC Phases in 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7C26-93C8-D2D2-47F0-B2ACD6E9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What’s adjusted for modernity?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72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1509</Words>
  <Application>Microsoft Macintosh PowerPoint</Application>
  <PresentationFormat>Widescreen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Garamond</vt:lpstr>
      <vt:lpstr>Organic</vt:lpstr>
      <vt:lpstr>The Agile Approach</vt:lpstr>
      <vt:lpstr>Abstract</vt:lpstr>
      <vt:lpstr>What is Scrum?</vt:lpstr>
      <vt:lpstr>Scrum</vt:lpstr>
      <vt:lpstr>Scrum Roles</vt:lpstr>
      <vt:lpstr>Developer(s)</vt:lpstr>
      <vt:lpstr>Scrum Master</vt:lpstr>
      <vt:lpstr>Product Owner</vt:lpstr>
      <vt:lpstr>SDLC Phases in Agile</vt:lpstr>
      <vt:lpstr>SDLC Phases</vt:lpstr>
      <vt:lpstr>SDLC Phases</vt:lpstr>
      <vt:lpstr>Agile VS Waterfall</vt:lpstr>
      <vt:lpstr>Main Facets</vt:lpstr>
      <vt:lpstr>Models &amp; Methodologies</vt:lpstr>
      <vt:lpstr>Pros</vt:lpstr>
      <vt:lpstr>Cons</vt:lpstr>
      <vt:lpstr>Recommendation</vt:lpstr>
      <vt:lpstr>Factors to Consider</vt:lpstr>
      <vt:lpstr>Further Factors to Consider</vt:lpstr>
      <vt:lpstr>Agile and its Adaptability</vt:lpstr>
      <vt:lpstr>Overall…</vt:lpstr>
      <vt:lpstr>The Agile Approach</vt:lpstr>
      <vt:lpstr>References</vt:lpstr>
      <vt:lpstr>More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Rieth, Ryan</dc:creator>
  <cp:lastModifiedBy>Rieth, Ryan</cp:lastModifiedBy>
  <cp:revision>1</cp:revision>
  <dcterms:created xsi:type="dcterms:W3CDTF">2022-08-11T00:28:01Z</dcterms:created>
  <dcterms:modified xsi:type="dcterms:W3CDTF">2022-08-11T02:10:18Z</dcterms:modified>
</cp:coreProperties>
</file>