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89" r:id="rId2"/>
    <p:sldId id="261" r:id="rId3"/>
    <p:sldId id="309" r:id="rId4"/>
    <p:sldId id="311" r:id="rId5"/>
    <p:sldId id="330" r:id="rId6"/>
    <p:sldId id="307" r:id="rId7"/>
    <p:sldId id="308" r:id="rId8"/>
    <p:sldId id="312" r:id="rId9"/>
    <p:sldId id="327" r:id="rId10"/>
    <p:sldId id="328" r:id="rId11"/>
    <p:sldId id="313" r:id="rId12"/>
    <p:sldId id="314" r:id="rId13"/>
    <p:sldId id="315" r:id="rId14"/>
    <p:sldId id="329" r:id="rId15"/>
    <p:sldId id="316" r:id="rId16"/>
    <p:sldId id="317" r:id="rId17"/>
    <p:sldId id="318" r:id="rId18"/>
    <p:sldId id="319" r:id="rId19"/>
    <p:sldId id="320" r:id="rId20"/>
    <p:sldId id="321" r:id="rId21"/>
    <p:sldId id="325" r:id="rId22"/>
    <p:sldId id="326" r:id="rId23"/>
    <p:sldId id="323" r:id="rId24"/>
    <p:sldId id="32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A0BD87E8-4A70-45D0-A818-4A2349526A58}">
          <p14:sldIdLst>
            <p14:sldId id="289"/>
            <p14:sldId id="261"/>
            <p14:sldId id="309"/>
            <p14:sldId id="311"/>
            <p14:sldId id="330"/>
            <p14:sldId id="307"/>
            <p14:sldId id="308"/>
            <p14:sldId id="312"/>
            <p14:sldId id="327"/>
            <p14:sldId id="328"/>
            <p14:sldId id="313"/>
            <p14:sldId id="314"/>
            <p14:sldId id="315"/>
            <p14:sldId id="329"/>
            <p14:sldId id="316"/>
            <p14:sldId id="317"/>
            <p14:sldId id="318"/>
            <p14:sldId id="319"/>
            <p14:sldId id="320"/>
            <p14:sldId id="321"/>
            <p14:sldId id="325"/>
            <p14:sldId id="326"/>
            <p14:sldId id="323"/>
            <p14:sldId id="324"/>
          </p14:sldIdLst>
        </p14:section>
        <p14:section name="Literature" id="{B0F6067C-C428-40CE-9E7F-23F48A6BB8F9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81EF-86A5-4C9D-AD6E-6AAD45F13D50}" v="16" dt="2018-10-15T11:01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8087" autoAdjust="0"/>
  </p:normalViewPr>
  <p:slideViewPr>
    <p:cSldViewPr snapToGrid="0">
      <p:cViewPr>
        <p:scale>
          <a:sx n="100" d="100"/>
          <a:sy n="100" d="100"/>
        </p:scale>
        <p:origin x="79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ksandr Kucher" userId="fab28e3256927851" providerId="LiveId" clId="{859E095C-11D4-474B-AD94-88F67A5B7615}"/>
    <pc:docChg chg="undo custSel mod addSld delSld modSld sldOrd modSection">
      <pc:chgData name="Oleksandr Kucher" userId="fab28e3256927851" providerId="LiveId" clId="{859E095C-11D4-474B-AD94-88F67A5B7615}" dt="2018-08-16T22:21:37.260" v="697" actId="478"/>
      <pc:docMkLst>
        <pc:docMk/>
      </pc:docMkLst>
      <pc:sldChg chg="addSp delSp modSp add del">
        <pc:chgData name="Oleksandr Kucher" userId="fab28e3256927851" providerId="LiveId" clId="{859E095C-11D4-474B-AD94-88F67A5B7615}" dt="2018-08-16T22:18:04.329" v="647" actId="1076"/>
        <pc:sldMkLst>
          <pc:docMk/>
          <pc:sldMk cId="0" sldId="261"/>
        </pc:sldMkLst>
        <pc:spChg chg="add">
          <ac:chgData name="Oleksandr Kucher" userId="fab28e3256927851" providerId="LiveId" clId="{859E095C-11D4-474B-AD94-88F67A5B7615}" dt="2018-08-05T16:08:48.873" v="354" actId="1076"/>
          <ac:spMkLst>
            <pc:docMk/>
            <pc:sldMk cId="0" sldId="261"/>
            <ac:spMk id="4" creationId="{A0F1E91F-AA51-4C23-9E24-8ABFDBAE8C00}"/>
          </ac:spMkLst>
        </pc:spChg>
        <pc:spChg chg="mod">
          <ac:chgData name="Oleksandr Kucher" userId="fab28e3256927851" providerId="LiveId" clId="{859E095C-11D4-474B-AD94-88F67A5B7615}" dt="2018-08-05T16:08:29.839" v="353" actId="1076"/>
          <ac:spMkLst>
            <pc:docMk/>
            <pc:sldMk cId="0" sldId="261"/>
            <ac:spMk id="87" creationId="{00000000-0000-0000-0000-000000000000}"/>
          </ac:spMkLst>
        </pc:spChg>
        <pc:picChg chg="add mod">
          <ac:chgData name="Oleksandr Kucher" userId="fab28e3256927851" providerId="LiveId" clId="{859E095C-11D4-474B-AD94-88F67A5B7615}" dt="2018-08-16T22:18:04.329" v="647" actId="1076"/>
          <ac:picMkLst>
            <pc:docMk/>
            <pc:sldMk cId="0" sldId="261"/>
            <ac:picMk id="5" creationId="{11F5092D-3E5B-433E-BF69-FFC06FB67CB8}"/>
          </ac:picMkLst>
        </pc:picChg>
        <pc:picChg chg="del">
          <ac:chgData name="Oleksandr Kucher" userId="fab28e3256927851" providerId="LiveId" clId="{859E095C-11D4-474B-AD94-88F67A5B7615}" dt="2018-08-16T22:17:35.071" v="645" actId="478"/>
          <ac:picMkLst>
            <pc:docMk/>
            <pc:sldMk cId="0" sldId="261"/>
            <ac:picMk id="86" creationId="{00000000-0000-0000-0000-000000000000}"/>
          </ac:picMkLst>
        </pc:picChg>
      </pc:sldChg>
      <pc:sldChg chg="modSp add">
        <pc:chgData name="Oleksandr Kucher" userId="fab28e3256927851" providerId="LiveId" clId="{859E095C-11D4-474B-AD94-88F67A5B7615}" dt="2018-08-05T16:04:51.717" v="325" actId="20577"/>
        <pc:sldMkLst>
          <pc:docMk/>
          <pc:sldMk cId="0" sldId="289"/>
        </pc:sldMkLst>
        <pc:spChg chg="mod">
          <ac:chgData name="Oleksandr Kucher" userId="fab28e3256927851" providerId="LiveId" clId="{859E095C-11D4-474B-AD94-88F67A5B7615}" dt="2018-08-05T16:04:51.717" v="325" actId="20577"/>
          <ac:spMkLst>
            <pc:docMk/>
            <pc:sldMk cId="0" sldId="289"/>
            <ac:spMk id="57" creationId="{00000000-0000-0000-0000-000000000000}"/>
          </ac:spMkLst>
        </pc:spChg>
      </pc:sldChg>
      <pc:sldChg chg="addSp delSp modSp add ord">
        <pc:chgData name="Oleksandr Kucher" userId="fab28e3256927851" providerId="LiveId" clId="{859E095C-11D4-474B-AD94-88F67A5B7615}" dt="2018-08-16T22:21:02.657" v="695" actId="478"/>
        <pc:sldMkLst>
          <pc:docMk/>
          <pc:sldMk cId="978136418" sldId="305"/>
        </pc:sldMkLst>
        <pc:spChg chg="add">
          <ac:chgData name="Oleksandr Kucher" userId="fab28e3256927851" providerId="LiveId" clId="{859E095C-11D4-474B-AD94-88F67A5B7615}" dt="2018-08-05T16:26:56.008" v="536" actId="478"/>
          <ac:spMkLst>
            <pc:docMk/>
            <pc:sldMk cId="978136418" sldId="305"/>
            <ac:spMk id="4" creationId="{9F4A16BF-FD5C-4292-BFB4-2F76965DA364}"/>
          </ac:spMkLst>
        </pc:spChg>
        <pc:spChg chg="mod">
          <ac:chgData name="Oleksandr Kucher" userId="fab28e3256927851" providerId="LiveId" clId="{859E095C-11D4-474B-AD94-88F67A5B7615}" dt="2018-08-05T16:27:25.981" v="547" actId="404"/>
          <ac:spMkLst>
            <pc:docMk/>
            <pc:sldMk cId="978136418" sldId="305"/>
            <ac:spMk id="81" creationId="{00000000-0000-0000-0000-000000000000}"/>
          </ac:spMkLst>
        </pc:spChg>
        <pc:picChg chg="add">
          <ac:chgData name="Oleksandr Kucher" userId="fab28e3256927851" providerId="LiveId" clId="{859E095C-11D4-474B-AD94-88F67A5B7615}" dt="2018-08-16T22:21:02.657" v="695" actId="478"/>
          <ac:picMkLst>
            <pc:docMk/>
            <pc:sldMk cId="978136418" sldId="305"/>
            <ac:picMk id="5" creationId="{E6313054-5B59-4623-A623-26B636007193}"/>
          </ac:picMkLst>
        </pc:picChg>
        <pc:picChg chg="del">
          <ac:chgData name="Oleksandr Kucher" userId="fab28e3256927851" providerId="LiveId" clId="{859E095C-11D4-474B-AD94-88F67A5B7615}" dt="2018-08-16T22:21:00.934" v="694" actId="478"/>
          <ac:picMkLst>
            <pc:docMk/>
            <pc:sldMk cId="978136418" sldId="305"/>
            <ac:picMk id="80" creationId="{00000000-0000-0000-0000-000000000000}"/>
          </ac:picMkLst>
        </pc:picChg>
      </pc:sldChg>
    </pc:docChg>
  </pc:docChgLst>
  <pc:docChgLst>
    <pc:chgData name="Oleksandr Kucher" userId="fab28e3256927851" providerId="LiveId" clId="{DF3EC54F-2D41-4030-9062-07D2023849A3}"/>
    <pc:docChg chg="custSel modSld">
      <pc:chgData name="Oleksandr Kucher" userId="fab28e3256927851" providerId="LiveId" clId="{DF3EC54F-2D41-4030-9062-07D2023849A3}" dt="2018-08-19T07:55:36.523" v="18" actId="2085"/>
      <pc:docMkLst>
        <pc:docMk/>
      </pc:docMkLst>
      <pc:sldChg chg="modSp">
        <pc:chgData name="Oleksandr Kucher" userId="fab28e3256927851" providerId="LiveId" clId="{DF3EC54F-2D41-4030-9062-07D2023849A3}" dt="2018-08-18T21:49:02.081" v="11" actId="20577"/>
        <pc:sldMkLst>
          <pc:docMk/>
          <pc:sldMk cId="978136418" sldId="305"/>
        </pc:sldMkLst>
        <pc:spChg chg="mod">
          <ac:chgData name="Oleksandr Kucher" userId="fab28e3256927851" providerId="LiveId" clId="{DF3EC54F-2D41-4030-9062-07D2023849A3}" dt="2018-08-18T21:49:02.081" v="11" actId="20577"/>
          <ac:spMkLst>
            <pc:docMk/>
            <pc:sldMk cId="978136418" sldId="305"/>
            <ac:spMk id="81" creationId="{00000000-0000-0000-0000-000000000000}"/>
          </ac:spMkLst>
        </pc:spChg>
      </pc:sldChg>
    </pc:docChg>
  </pc:docChgLst>
  <pc:docChgLst>
    <pc:chgData name="Oleksandr Kucher" userId="fab28e3256927851" providerId="LiveId" clId="{D87030D0-89D4-4310-BBD4-73DCF589AC2D}"/>
    <pc:docChg chg="modSld">
      <pc:chgData name="Oleksandr Kucher" userId="fab28e3256927851" providerId="LiveId" clId="{D87030D0-89D4-4310-BBD4-73DCF589AC2D}" dt="2018-08-06T09:19:21.574" v="15" actId="20577"/>
      <pc:docMkLst>
        <pc:docMk/>
      </pc:docMkLst>
      <pc:sldChg chg="modSp">
        <pc:chgData name="Oleksandr Kucher" userId="fab28e3256927851" providerId="LiveId" clId="{D87030D0-89D4-4310-BBD4-73DCF589AC2D}" dt="2018-08-06T09:19:21.574" v="15" actId="20577"/>
        <pc:sldMkLst>
          <pc:docMk/>
          <pc:sldMk cId="0" sldId="289"/>
        </pc:sldMkLst>
        <pc:spChg chg="mod">
          <ac:chgData name="Oleksandr Kucher" userId="fab28e3256927851" providerId="LiveId" clId="{D87030D0-89D4-4310-BBD4-73DCF589AC2D}" dt="2018-08-06T09:19:21.574" v="15" actId="20577"/>
          <ac:spMkLst>
            <pc:docMk/>
            <pc:sldMk cId="0" sldId="289"/>
            <ac:spMk id="57" creationId="{00000000-0000-0000-0000-000000000000}"/>
          </ac:spMkLst>
        </pc:spChg>
      </pc:sldChg>
    </pc:docChg>
  </pc:docChgLst>
  <pc:docChgLst>
    <pc:chgData name="Oleksandr Kucher" userId="fab28e3256927851" providerId="LiveId" clId="{E9AB81EF-86A5-4C9D-AD6E-6AAD45F13D50}"/>
    <pc:docChg chg="custSel addSld modSld sldOrd">
      <pc:chgData name="Oleksandr Kucher" userId="fab28e3256927851" providerId="LiveId" clId="{E9AB81EF-86A5-4C9D-AD6E-6AAD45F13D50}" dt="2018-10-15T11:01:38.728" v="664"/>
      <pc:docMkLst>
        <pc:docMk/>
      </pc:docMkLst>
      <pc:sldChg chg="addSp delSp modSp">
        <pc:chgData name="Oleksandr Kucher" userId="fab28e3256927851" providerId="LiveId" clId="{E9AB81EF-86A5-4C9D-AD6E-6AAD45F13D50}" dt="2018-10-15T10:49:40.574" v="33" actId="27636"/>
        <pc:sldMkLst>
          <pc:docMk/>
          <pc:sldMk cId="1846360351" sldId="314"/>
        </pc:sldMkLst>
        <pc:spChg chg="mod">
          <ac:chgData name="Oleksandr Kucher" userId="fab28e3256927851" providerId="LiveId" clId="{E9AB81EF-86A5-4C9D-AD6E-6AAD45F13D50}" dt="2018-10-15T10:49:40.574" v="33" actId="27636"/>
          <ac:spMkLst>
            <pc:docMk/>
            <pc:sldMk cId="1846360351" sldId="314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48:58.324" v="1"/>
          <ac:spMkLst>
            <pc:docMk/>
            <pc:sldMk cId="1846360351" sldId="314"/>
            <ac:spMk id="7" creationId="{EB7C18A0-C74C-4FA2-B6AD-82318943AC90}"/>
          </ac:spMkLst>
        </pc:spChg>
        <pc:picChg chg="del">
          <ac:chgData name="Oleksandr Kucher" userId="fab28e3256927851" providerId="LiveId" clId="{E9AB81EF-86A5-4C9D-AD6E-6AAD45F13D50}" dt="2018-10-15T10:48:53.653" v="0" actId="478"/>
          <ac:picMkLst>
            <pc:docMk/>
            <pc:sldMk cId="1846360351" sldId="314"/>
            <ac:picMk id="3" creationId="{8491C36F-F685-4D3A-9D7D-CFB120CC8439}"/>
          </ac:picMkLst>
        </pc:picChg>
        <pc:picChg chg="add mod">
          <ac:chgData name="Oleksandr Kucher" userId="fab28e3256927851" providerId="LiveId" clId="{E9AB81EF-86A5-4C9D-AD6E-6AAD45F13D50}" dt="2018-10-15T10:48:58.324" v="1"/>
          <ac:picMkLst>
            <pc:docMk/>
            <pc:sldMk cId="1846360351" sldId="314"/>
            <ac:picMk id="9" creationId="{EA67696A-B92D-40C8-8D81-690203258881}"/>
          </ac:picMkLst>
        </pc:picChg>
      </pc:sldChg>
      <pc:sldChg chg="addSp delSp modSp add ord">
        <pc:chgData name="Oleksandr Kucher" userId="fab28e3256927851" providerId="LiveId" clId="{E9AB81EF-86A5-4C9D-AD6E-6AAD45F13D50}" dt="2018-10-15T10:55:25.726" v="243"/>
        <pc:sldMkLst>
          <pc:docMk/>
          <pc:sldMk cId="3782669588" sldId="327"/>
        </pc:sldMkLst>
        <pc:spChg chg="mod">
          <ac:chgData name="Oleksandr Kucher" userId="fab28e3256927851" providerId="LiveId" clId="{E9AB81EF-86A5-4C9D-AD6E-6AAD45F13D50}" dt="2018-10-15T10:55:12.067" v="239" actId="20577"/>
          <ac:spMkLst>
            <pc:docMk/>
            <pc:sldMk cId="3782669588" sldId="327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2:02.591" v="36"/>
          <ac:spMkLst>
            <pc:docMk/>
            <pc:sldMk cId="3782669588" sldId="327"/>
            <ac:spMk id="6" creationId="{66C9F6B6-61DC-4A38-8D7F-B7D8445F83C3}"/>
          </ac:spMkLst>
        </pc:spChg>
        <pc:picChg chg="add mod">
          <ac:chgData name="Oleksandr Kucher" userId="fab28e3256927851" providerId="LiveId" clId="{E9AB81EF-86A5-4C9D-AD6E-6AAD45F13D50}" dt="2018-10-15T10:52:02.591" v="36"/>
          <ac:picMkLst>
            <pc:docMk/>
            <pc:sldMk cId="3782669588" sldId="327"/>
            <ac:picMk id="7" creationId="{8F45D068-77E5-4DB0-8F79-3F7E081D54B6}"/>
          </ac:picMkLst>
        </pc:picChg>
        <pc:picChg chg="del">
          <ac:chgData name="Oleksandr Kucher" userId="fab28e3256927851" providerId="LiveId" clId="{E9AB81EF-86A5-4C9D-AD6E-6AAD45F13D50}" dt="2018-10-15T10:52:00.953" v="35" actId="478"/>
          <ac:picMkLst>
            <pc:docMk/>
            <pc:sldMk cId="3782669588" sldId="327"/>
            <ac:picMk id="9" creationId="{EA67696A-B92D-40C8-8D81-690203258881}"/>
          </ac:picMkLst>
        </pc:picChg>
      </pc:sldChg>
      <pc:sldChg chg="addSp delSp modSp add">
        <pc:chgData name="Oleksandr Kucher" userId="fab28e3256927851" providerId="LiveId" clId="{E9AB81EF-86A5-4C9D-AD6E-6AAD45F13D50}" dt="2018-10-15T10:57:18.232" v="313"/>
        <pc:sldMkLst>
          <pc:docMk/>
          <pc:sldMk cId="2506972140" sldId="328"/>
        </pc:sldMkLst>
        <pc:spChg chg="mod">
          <ac:chgData name="Oleksandr Kucher" userId="fab28e3256927851" providerId="LiveId" clId="{E9AB81EF-86A5-4C9D-AD6E-6AAD45F13D50}" dt="2018-10-15T10:56:51.311" v="311" actId="27636"/>
          <ac:spMkLst>
            <pc:docMk/>
            <pc:sldMk cId="2506972140" sldId="328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0:57:18.232" v="313"/>
          <ac:spMkLst>
            <pc:docMk/>
            <pc:sldMk cId="2506972140" sldId="328"/>
            <ac:spMk id="6" creationId="{66B2E46D-2735-4842-A4FF-73EAD473BFE5}"/>
          </ac:spMkLst>
        </pc:spChg>
        <pc:picChg chg="del">
          <ac:chgData name="Oleksandr Kucher" userId="fab28e3256927851" providerId="LiveId" clId="{E9AB81EF-86A5-4C9D-AD6E-6AAD45F13D50}" dt="2018-10-15T10:57:16.801" v="312" actId="478"/>
          <ac:picMkLst>
            <pc:docMk/>
            <pc:sldMk cId="2506972140" sldId="328"/>
            <ac:picMk id="7" creationId="{8F45D068-77E5-4DB0-8F79-3F7E081D54B6}"/>
          </ac:picMkLst>
        </pc:picChg>
        <pc:picChg chg="add mod">
          <ac:chgData name="Oleksandr Kucher" userId="fab28e3256927851" providerId="LiveId" clId="{E9AB81EF-86A5-4C9D-AD6E-6AAD45F13D50}" dt="2018-10-15T10:57:18.232" v="313"/>
          <ac:picMkLst>
            <pc:docMk/>
            <pc:sldMk cId="2506972140" sldId="328"/>
            <ac:picMk id="9" creationId="{649DC19C-F139-4D16-9B21-F6E356192185}"/>
          </ac:picMkLst>
        </pc:picChg>
      </pc:sldChg>
      <pc:sldChg chg="addSp delSp modSp add">
        <pc:chgData name="Oleksandr Kucher" userId="fab28e3256927851" providerId="LiveId" clId="{E9AB81EF-86A5-4C9D-AD6E-6AAD45F13D50}" dt="2018-10-15T11:01:38.728" v="664"/>
        <pc:sldMkLst>
          <pc:docMk/>
          <pc:sldMk cId="2240505985" sldId="329"/>
        </pc:sldMkLst>
        <pc:spChg chg="mod">
          <ac:chgData name="Oleksandr Kucher" userId="fab28e3256927851" providerId="LiveId" clId="{E9AB81EF-86A5-4C9D-AD6E-6AAD45F13D50}" dt="2018-10-15T11:00:22.280" v="662" actId="20577"/>
          <ac:spMkLst>
            <pc:docMk/>
            <pc:sldMk cId="2240505985" sldId="329"/>
            <ac:spMk id="4" creationId="{2F877C5C-4D55-4E89-B834-928A615AA5A3}"/>
          </ac:spMkLst>
        </pc:spChg>
        <pc:spChg chg="add del mod">
          <ac:chgData name="Oleksandr Kucher" userId="fab28e3256927851" providerId="LiveId" clId="{E9AB81EF-86A5-4C9D-AD6E-6AAD45F13D50}" dt="2018-10-15T11:01:38.728" v="664"/>
          <ac:spMkLst>
            <pc:docMk/>
            <pc:sldMk cId="2240505985" sldId="329"/>
            <ac:spMk id="7" creationId="{0A968AD9-6640-420A-BB8B-31013616F20E}"/>
          </ac:spMkLst>
        </pc:spChg>
        <pc:picChg chg="del">
          <ac:chgData name="Oleksandr Kucher" userId="fab28e3256927851" providerId="LiveId" clId="{E9AB81EF-86A5-4C9D-AD6E-6AAD45F13D50}" dt="2018-10-15T11:00:24.934" v="663" actId="478"/>
          <ac:picMkLst>
            <pc:docMk/>
            <pc:sldMk cId="2240505985" sldId="329"/>
            <ac:picMk id="3" creationId="{4CC23E16-0AE8-4192-A11F-850CF5746FC9}"/>
          </ac:picMkLst>
        </pc:picChg>
        <pc:picChg chg="add mod">
          <ac:chgData name="Oleksandr Kucher" userId="fab28e3256927851" providerId="LiveId" clId="{E9AB81EF-86A5-4C9D-AD6E-6AAD45F13D50}" dt="2018-10-15T11:01:38.728" v="664"/>
          <ac:picMkLst>
            <pc:docMk/>
            <pc:sldMk cId="2240505985" sldId="329"/>
            <ac:picMk id="9" creationId="{B00E35EB-7838-40FC-9F31-C683BC2E2A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541E6-0256-43E9-BC00-FD6AEADE0B2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72ACF-8CBE-46E1-8319-40131CE74C9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1189567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1189567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118956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118956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4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FAF1-3B13-4F8E-9597-BBF7CD66C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D064C74-5AAE-492F-A31B-53A02D3DC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315782D-4A73-48AB-81E0-43884C7A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82AC-476B-419B-8C91-455BCF996D8E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56D8C0B-901B-4CD7-8827-497266CD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5C46F84-A9D6-49DD-A620-C719D9CE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7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2724F-18F7-4090-B4F4-F6836EF1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18E0E3D-AF18-41FF-9361-6AC823391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0F95A6-1E9A-4A92-9494-A37F0F4E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A1F-D3DE-4DDD-A536-2DE917A90E60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3440140-B755-4D37-ACE6-17605E17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B8C21D6-9CF2-4EA1-A985-76F3FEAF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C950AD80-ED48-4807-9924-A6AE2F094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26D0A9E-2EFD-4B11-AD1C-C26BAE26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497088F-BB68-41C3-97B1-E33FE9A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E414-2234-4D06-A6D0-8E5DE6B577C7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E992CC6-15AA-42C6-AA60-0BD3A14F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D0F12D-9B41-40BF-93D9-A1D71AE7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0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‹№›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434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B8E95-EE12-4467-9A01-3CA246D4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C2E4CE6-D74F-42D9-92FA-4B6D56AE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2747571-0BCA-4A02-A395-17F49760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ECE8B-ACEA-4E55-837F-2BC25BC15F64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FD6CCD2-9EFE-42B5-A6E4-118454A7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7ED9F3-93AA-4CE7-AB30-E60694BA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2B377-08A6-439A-966D-692482BD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75E315-E817-4773-954C-93AD5439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559B99-5A43-4B3E-90D6-7A8FD5A7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4E57-A2B9-47DC-8742-84CBE19387DC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A4CC37F-CE68-40A5-829D-170E6545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C795968-B9CE-477A-A552-8F5DB045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9791D-5F4B-4DA5-8944-EE586FB1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8345DD-C6C0-49B3-95E6-87F63CC42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4B12DC5-8823-4554-AAC2-56E408FE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ADB5206-BCBF-4D35-B719-9D8AD6B7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E080-A725-4394-AB9D-9842D7D2830A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68422E1-6759-4E5F-B258-241E59F4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282568E-F37B-4F93-991C-2E3308DD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724E2-31CA-4D73-89F7-39664B39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D39DA3B-4C89-4DF8-A5A3-A4F205D4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E65A0E5-BFC6-43C7-9223-BF367516D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272097E7-03ED-4B4B-A7BA-E02BDF194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C7E7D7D-F0B5-4269-A288-7820AC10D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07E929E-1E1D-4674-8387-E9C539B8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AA6-E652-4502-BADB-EC4EA28EF208}" type="datetime1">
              <a:rPr lang="en-US" smtClean="0"/>
              <a:t>9/30/2019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4CDBCFD-196E-49B3-89F7-73A2C732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FEBAB4FC-06F2-4CE6-99FF-1BB57869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CFD39-4CDA-4862-8A7D-5470843B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DD9AE99-3983-4261-A67F-680F15F1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57FE-7C07-498E-8B5D-5D9B306E56AA}" type="datetime1">
              <a:rPr lang="en-US" smtClean="0"/>
              <a:t>9/30/2019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3219D46-88EE-423A-B806-3DF6836B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15646D1-BBBE-4D66-A63F-AF949F39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1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7EE69A3-02EA-423E-BD87-C7AA3AF8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E3BB-56AC-41E6-9057-7DB6E1CDAC06}" type="datetime1">
              <a:rPr lang="en-US" smtClean="0"/>
              <a:t>9/30/2019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F06D33C-38C2-487A-934F-B3524AE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943254F-EA73-4518-9C9A-3B1A73C9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5586D-3172-40F5-814B-F4CF8920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4BAED6E-EB37-496F-BCB4-A84E8D85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39094FC-E26B-48A3-8CDF-65A163A95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851740C-5CDD-4AE9-8388-C16B2653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43E0-C320-4BB4-9A81-D1FE6FB52DA7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E1121FC-CCF6-4F47-9089-7EE641E2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70B7626-57D4-4618-B608-0DF08134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8C07E-7C80-4720-80DC-1A8D1321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6F27E5F-28A4-490A-BE7D-D84C512AA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7D25765-6C3F-4E6E-BD85-29882F1F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A796DA1-2ED5-4893-BDDA-3B4320AE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DBCD-030C-455E-AEEB-5E1B7879F583}" type="datetime1">
              <a:rPr lang="en-US" smtClean="0"/>
              <a:t>9/30/2019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5FF58DE-1C1C-43D4-B07F-5617234A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1DA1AEC-515C-4C00-A5F3-CA6B782F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9304F88-BADB-48DA-B203-2CF1913A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556AFD2-05CC-4466-BAA2-34921040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C41BADF-774D-49CE-BA5F-90F2D94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3D46-1213-4F66-A81F-A42BED67E2CD}" type="datetime1">
              <a:rPr lang="en-US" smtClean="0"/>
              <a:t>9/30/2019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CB799D8-7DE3-46EC-AD08-DAC07C87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22D5C4C-E026-4DD7-B11E-1BD9CFE42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2C51-5890-490E-B5FE-9637AEB78E7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lab.com/olexandr.kucher/geekhub9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gitlab.com/profi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bout.gitlab.com/2016/12/01/how-to-keep-your-fork-up-to-date-with-its-origin" TargetMode="External"/><Relationship Id="rId5" Type="http://schemas.openxmlformats.org/officeDocument/2006/relationships/hyperlink" Target="https://gitlab.com/help" TargetMode="External"/><Relationship Id="rId4" Type="http://schemas.openxmlformats.org/officeDocument/2006/relationships/hyperlink" Target="https://try.github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olexandr.kucher/geekhub9" TargetMode="External"/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Java For Web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Gitlab + </a:t>
            </a:r>
            <a:r>
              <a:rPr lang="en-US" dirty="0" err="1"/>
              <a:t>Intellij</a:t>
            </a:r>
            <a:r>
              <a:rPr lang="en-US" dirty="0"/>
              <a:t> IDEA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GeekHub9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“Protected Branches”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Verify that only one protected branch exists in your repository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10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B9AD58-FF4B-4866-959D-A96867D4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649DC19C-F139-4D16-9B21-F6E356192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5030" y="987425"/>
            <a:ext cx="6048516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GeekHub9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“Mirroring repositories”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Paste or type </a:t>
            </a:r>
            <a:r>
              <a:rPr lang="en-US" b="1" i="1" dirty="0">
                <a:hlinkClick r:id="rId2"/>
              </a:rPr>
              <a:t>https://gitlab.com/olexandr.kucher/geekhub9</a:t>
            </a:r>
            <a:r>
              <a:rPr lang="en-US" b="1" i="1" dirty="0"/>
              <a:t> </a:t>
            </a:r>
            <a:r>
              <a:rPr lang="en-US" sz="2400" dirty="0"/>
              <a:t>into</a:t>
            </a:r>
            <a:r>
              <a:rPr lang="en-US" dirty="0"/>
              <a:t> </a:t>
            </a:r>
            <a:r>
              <a:rPr lang="en-US" sz="2400" b="1" dirty="0"/>
              <a:t>“Git repository URL”</a:t>
            </a:r>
            <a:r>
              <a:rPr lang="en-US" sz="2400" i="1" dirty="0"/>
              <a:t> </a:t>
            </a:r>
            <a:r>
              <a:rPr lang="en-US" sz="2400" dirty="0"/>
              <a:t>field</a:t>
            </a:r>
            <a:endParaRPr lang="en-US" b="1" dirty="0"/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“Pull”</a:t>
            </a:r>
            <a:r>
              <a:rPr lang="en-US" sz="2400" dirty="0">
                <a:solidFill>
                  <a:prstClr val="black"/>
                </a:solidFill>
              </a:rPr>
              <a:t> as </a:t>
            </a:r>
            <a:r>
              <a:rPr lang="en-US" sz="2400" b="1" dirty="0">
                <a:solidFill>
                  <a:prstClr val="black"/>
                </a:solidFill>
              </a:rPr>
              <a:t>“Mirror direction”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11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271DFD-D29B-4E74-8B8F-7F1D2E18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79BAFDC7-4C5B-4864-8A55-EB5074627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83188" y="1530906"/>
            <a:ext cx="6172200" cy="37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GeekHub9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Type your password to approve the action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 </a:t>
            </a:r>
            <a:r>
              <a:rPr lang="en-US" sz="2400" b="1" dirty="0">
                <a:solidFill>
                  <a:prstClr val="black"/>
                </a:solidFill>
              </a:rPr>
              <a:t>“Overwrite diverged branches”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 </a:t>
            </a:r>
            <a:r>
              <a:rPr lang="en-US" sz="2400" b="1" dirty="0">
                <a:solidFill>
                  <a:prstClr val="black"/>
                </a:solidFill>
              </a:rPr>
              <a:t>“Only mirror protected branches”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“Save changes”</a:t>
            </a:r>
            <a:r>
              <a:rPr lang="en-US" sz="2400" dirty="0">
                <a:solidFill>
                  <a:prstClr val="black"/>
                </a:solidFill>
              </a:rPr>
              <a:t> button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12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B9AD58-FF4B-4866-959D-A96867D4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EA67696A-B92D-40C8-8D81-690203258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143517"/>
            <a:ext cx="6172200" cy="45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GeekHub9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“Details”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Verify that all options in your repository are the same as on the screenshot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2FE9AF-D715-4EEF-A83A-1D184750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833EA530-D8E9-4833-95A2-26A5AF9FD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304302"/>
            <a:ext cx="6172200" cy="42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GeekHub9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prod</a:t>
            </a:r>
            <a:r>
              <a:rPr lang="en-US" sz="2400" dirty="0">
                <a:solidFill>
                  <a:prstClr val="black"/>
                </a:solidFill>
              </a:rPr>
              <a:t> branch will be mirrored from original repository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All changed done in this branch will be removed by mirroring mechanism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You should commit and push into </a:t>
            </a:r>
            <a:r>
              <a:rPr lang="en-US" sz="2400" b="1" dirty="0">
                <a:solidFill>
                  <a:prstClr val="black"/>
                </a:solidFill>
              </a:rPr>
              <a:t>master </a:t>
            </a:r>
            <a:r>
              <a:rPr lang="en-US" sz="2400" dirty="0">
                <a:solidFill>
                  <a:prstClr val="black"/>
                </a:solidFill>
              </a:rPr>
              <a:t>branch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To get updates from original repository in your master branch you should merge </a:t>
            </a:r>
            <a:r>
              <a:rPr lang="en-US" sz="2400" b="1" dirty="0">
                <a:solidFill>
                  <a:prstClr val="black"/>
                </a:solidFill>
              </a:rPr>
              <a:t>prod </a:t>
            </a:r>
            <a:r>
              <a:rPr lang="en-US" sz="2400" dirty="0">
                <a:solidFill>
                  <a:prstClr val="black"/>
                </a:solidFill>
              </a:rPr>
              <a:t> into </a:t>
            </a:r>
            <a:r>
              <a:rPr lang="en-US" sz="2400" b="1" dirty="0">
                <a:solidFill>
                  <a:prstClr val="black"/>
                </a:solidFill>
              </a:rPr>
              <a:t>master</a:t>
            </a:r>
            <a:r>
              <a:rPr lang="en-US" sz="2400" dirty="0">
                <a:solidFill>
                  <a:prstClr val="black"/>
                </a:solidFill>
              </a:rPr>
              <a:t> manually using IDEA or git command line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14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2FE9AF-D715-4EEF-A83A-1D184750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B00E35EB-7838-40FC-9F31-C683BC2E2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4331" y="1217724"/>
            <a:ext cx="5289913" cy="44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0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GeekHub9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“Settings”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“Members”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 err="1">
                <a:solidFill>
                  <a:prstClr val="black"/>
                </a:solidFill>
              </a:rPr>
              <a:t>olexandr.kucher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b="1" dirty="0" err="1">
                <a:solidFill>
                  <a:prstClr val="black"/>
                </a:solidFill>
              </a:rPr>
              <a:t>y.brahinets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as </a:t>
            </a:r>
            <a:r>
              <a:rPr lang="en-US" sz="2400" b="1" dirty="0">
                <a:solidFill>
                  <a:prstClr val="black"/>
                </a:solidFill>
              </a:rPr>
              <a:t>Reporter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“Add to project”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15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D1E756-CC3F-41C0-B7C1-6BD10872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A2124A3C-A7BE-41FA-ACD8-C1015500B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2281507"/>
            <a:ext cx="6172200" cy="2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6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-&gt; </a:t>
            </a:r>
            <a:r>
              <a:rPr lang="en-US" sz="2400" b="1" dirty="0">
                <a:solidFill>
                  <a:prstClr val="black"/>
                </a:solidFill>
              </a:rPr>
              <a:t>“Details”</a:t>
            </a:r>
            <a:r>
              <a:rPr lang="en-US" sz="2400" dirty="0">
                <a:solidFill>
                  <a:prstClr val="black"/>
                </a:solidFill>
              </a:rPr>
              <a:t> in sidebar menu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HTTPS </a:t>
            </a:r>
            <a:r>
              <a:rPr lang="en-US" sz="2400" dirty="0">
                <a:solidFill>
                  <a:prstClr val="black"/>
                </a:solidFill>
              </a:rPr>
              <a:t>type of link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Copy link to your repository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16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CA2CF5-87C3-42AE-A2BE-940936E80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50EBCB8E-AA27-48FB-A75C-5F5A2E0B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348358"/>
            <a:ext cx="6172200" cy="41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5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Open </a:t>
            </a:r>
            <a:r>
              <a:rPr lang="en-US" sz="2400" b="1" dirty="0" err="1">
                <a:solidFill>
                  <a:prstClr val="black"/>
                </a:solidFill>
              </a:rPr>
              <a:t>Intellij</a:t>
            </a:r>
            <a:r>
              <a:rPr lang="en-US" sz="2400" b="1" dirty="0">
                <a:solidFill>
                  <a:prstClr val="black"/>
                </a:solidFill>
              </a:rPr>
              <a:t> IDEA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“Check out from Version Control”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“Git”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17</a:t>
            </a:fld>
            <a:endParaRPr lang="en-US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F525988F-18E5-4D23-9E5F-9B3379BB0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94930"/>
            <a:ext cx="6172200" cy="38586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E829DC-69BB-4BCB-8CC2-2E2DDA6FF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4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Paste copied link of repository into just opened window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“Clone”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18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4A7244-AFFC-4A44-B662-E090DD0D6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EC72F581-7E71-4587-AFAF-7688B3B63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3200" y="2690516"/>
            <a:ext cx="5012176" cy="14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Input your login and password for </a:t>
            </a:r>
            <a:r>
              <a:rPr lang="en-US" sz="2400" b="1" dirty="0">
                <a:solidFill>
                  <a:prstClr val="black"/>
                </a:solidFill>
              </a:rPr>
              <a:t>Gitlab.com</a:t>
            </a:r>
            <a:r>
              <a:rPr lang="en-US" sz="2400" dirty="0">
                <a:solidFill>
                  <a:prstClr val="black"/>
                </a:solidFill>
              </a:rPr>
              <a:t> if required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19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1DCDB70A-3DCD-428B-A1AA-9888B184F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134" y="2080313"/>
            <a:ext cx="4346307" cy="26878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7C04CB-7EF2-47A9-8572-8B0015AEA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3"/>
              </a:rPr>
              <a:t>https://gitlab.com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Register using your </a:t>
            </a:r>
            <a:r>
              <a:rPr lang="en-US" sz="2800" b="1" dirty="0">
                <a:solidFill>
                  <a:prstClr val="black"/>
                </a:solidFill>
              </a:rPr>
              <a:t>Full Name </a:t>
            </a:r>
            <a:r>
              <a:rPr lang="en-US" sz="2800" dirty="0">
                <a:solidFill>
                  <a:prstClr val="black"/>
                </a:solidFill>
              </a:rPr>
              <a:t>(ex. Oleksandr Kucher)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Go to </a:t>
            </a:r>
            <a:r>
              <a:rPr lang="en-US" sz="2800" dirty="0">
                <a:solidFill>
                  <a:prstClr val="black"/>
                </a:solidFill>
                <a:hlinkClick r:id="rId4"/>
              </a:rPr>
              <a:t>https://gitlab.com/profile</a:t>
            </a:r>
            <a:endParaRPr lang="en-US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Upload your photo (same as for </a:t>
            </a:r>
            <a:r>
              <a:rPr lang="en-US" sz="2800" b="1" dirty="0">
                <a:solidFill>
                  <a:prstClr val="black"/>
                </a:solidFill>
              </a:rPr>
              <a:t>slack</a:t>
            </a:r>
            <a:r>
              <a:rPr lang="en-US" sz="2800" dirty="0">
                <a:solidFill>
                  <a:prstClr val="black"/>
                </a:solidFill>
              </a:rPr>
              <a:t>) as avatar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F1E91F-AA51-4C23-9E24-8ABFDBAE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Register on Gitlab.com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EE3064E6-5513-4588-A902-C82A91B42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63B130-D13C-4CCE-9731-C0DDA9B2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“Create project from existing source”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“Next”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20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07D90-A01D-4628-BCC6-4D95B107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02530821-6FFD-4099-AD12-6AF8A9F8A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6847" y="987425"/>
            <a:ext cx="576488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3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 project into IDEA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your project and 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Ctrl+Enter</a:t>
            </a:r>
            <a:r>
              <a:rPr lang="en-US" sz="2400" b="1" dirty="0">
                <a:solidFill>
                  <a:prstClr val="black"/>
                </a:solidFill>
              </a:rPr>
              <a:t>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“Project”</a:t>
            </a:r>
            <a:r>
              <a:rPr lang="en-US" sz="2400" dirty="0">
                <a:solidFill>
                  <a:prstClr val="black"/>
                </a:solidFill>
              </a:rPr>
              <a:t> tab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new JDK for IDEA by clicking </a:t>
            </a:r>
            <a:r>
              <a:rPr lang="en-US" sz="2400" b="1" dirty="0">
                <a:solidFill>
                  <a:prstClr val="black"/>
                </a:solidFill>
              </a:rPr>
              <a:t>“New” </a:t>
            </a:r>
            <a:r>
              <a:rPr lang="en-US" sz="2400" dirty="0">
                <a:solidFill>
                  <a:prstClr val="black"/>
                </a:solidFill>
              </a:rPr>
              <a:t>button, if required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JDK 11</a:t>
            </a:r>
            <a:r>
              <a:rPr lang="en-US" sz="2400" dirty="0">
                <a:solidFill>
                  <a:prstClr val="black"/>
                </a:solidFill>
              </a:rPr>
              <a:t> for your project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“Project language level”</a:t>
            </a:r>
            <a:r>
              <a:rPr lang="en-US" sz="2400" dirty="0">
                <a:solidFill>
                  <a:prstClr val="black"/>
                </a:solidFill>
              </a:rPr>
              <a:t>: 11 – Local variable…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“OK”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21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216B39-5BAE-4701-934A-3965A6FD9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CF1EFBCF-DF67-4B24-A5B8-D88B44435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370716"/>
            <a:ext cx="6172200" cy="410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First Commit and Push to Git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You have made some changes, it’s time to commit and push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Ctrl+K</a:t>
            </a:r>
            <a:r>
              <a:rPr lang="en-US" sz="2400" b="1" dirty="0">
                <a:solidFill>
                  <a:prstClr val="black"/>
                </a:solidFill>
              </a:rPr>
              <a:t>”</a:t>
            </a:r>
            <a:r>
              <a:rPr lang="en-US" sz="2400" dirty="0">
                <a:solidFill>
                  <a:prstClr val="black"/>
                </a:solidFill>
              </a:rPr>
              <a:t> to make commit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files that should be committed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Type understandable and informative </a:t>
            </a:r>
            <a:r>
              <a:rPr lang="en-US" sz="2400" b="1" dirty="0">
                <a:solidFill>
                  <a:prstClr val="black"/>
                </a:solidFill>
              </a:rPr>
              <a:t>“Commit Message”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Check checkboxes: </a:t>
            </a:r>
            <a:r>
              <a:rPr lang="en-US" sz="2400" b="1" dirty="0">
                <a:solidFill>
                  <a:prstClr val="black"/>
                </a:solidFill>
              </a:rPr>
              <a:t>“Perform code analysis”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b="1" dirty="0">
                <a:solidFill>
                  <a:prstClr val="black"/>
                </a:solidFill>
              </a:rPr>
              <a:t>“Check TODO”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“Commit”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22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CD309F-0299-4646-85F9-BD3FE97C6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A65CE8BF-EFF9-4BEE-8ECE-37BE24BCF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4960" y="987425"/>
            <a:ext cx="4388656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3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First Commit and Push to Git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Do not commit anything if you got some error or warning message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23</a:t>
            </a:fld>
            <a:endParaRPr lang="en-US"/>
          </a:p>
        </p:txBody>
      </p:sp>
      <p:pic>
        <p:nvPicPr>
          <p:cNvPr id="13" name="Місце для вмісту 12">
            <a:extLst>
              <a:ext uri="{FF2B5EF4-FFF2-40B4-BE49-F238E27FC236}">
                <a16:creationId xmlns:a16="http://schemas.microsoft.com/office/drawing/2014/main" id="{C74DA3DE-1C95-4567-8983-EA4AB0524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222" y="987425"/>
            <a:ext cx="2798132" cy="48736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EF105A-EB98-4E94-A831-6DA68CFF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5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First Commit and Push to Git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Press </a:t>
            </a:r>
            <a:r>
              <a:rPr lang="en-US" sz="2400" b="1" dirty="0">
                <a:solidFill>
                  <a:prstClr val="black"/>
                </a:solidFill>
              </a:rPr>
              <a:t>“</a:t>
            </a:r>
            <a:r>
              <a:rPr lang="en-US" sz="2400" b="1" dirty="0" err="1">
                <a:solidFill>
                  <a:prstClr val="black"/>
                </a:solidFill>
              </a:rPr>
              <a:t>Ctrl+Shift+K</a:t>
            </a:r>
            <a:r>
              <a:rPr lang="en-US" sz="2400" b="1" dirty="0">
                <a:solidFill>
                  <a:prstClr val="black"/>
                </a:solidFill>
              </a:rPr>
              <a:t>” </a:t>
            </a:r>
            <a:r>
              <a:rPr lang="en-US" sz="2400" dirty="0">
                <a:solidFill>
                  <a:prstClr val="black"/>
                </a:solidFill>
              </a:rPr>
              <a:t>to push changes to remote repository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“Push”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24</a:t>
            </a:fld>
            <a:endParaRPr lang="en-US"/>
          </a:p>
        </p:txBody>
      </p:sp>
      <p:pic>
        <p:nvPicPr>
          <p:cNvPr id="3" name="Місце для вмісту 2">
            <a:extLst>
              <a:ext uri="{FF2B5EF4-FFF2-40B4-BE49-F238E27FC236}">
                <a16:creationId xmlns:a16="http://schemas.microsoft.com/office/drawing/2014/main" id="{42FCA300-FAA5-4C85-9CE8-8E801BB8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2183" y="987425"/>
            <a:ext cx="5734209" cy="48736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436C51-FC3F-4220-B7E4-9B9F38DA1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0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30600" y="1453800"/>
            <a:ext cx="11130800" cy="3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https://git-scm.com/book/en/v2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https://try.github.io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5"/>
              </a:rPr>
              <a:t>https://gitlab.com/help</a:t>
            </a:r>
            <a:endParaRPr lang="en-US" sz="2000" dirty="0">
              <a:solidFill>
                <a:srgbClr val="3C6B9A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C6B9A"/>
                </a:solidFill>
                <a:hlinkClick r:id="rId6"/>
              </a:rPr>
              <a:t>https://about.gitlab.com/2016/12/01/how-to-keep-your-fork-up-to-date-with-its-origin</a:t>
            </a:r>
            <a:endParaRPr lang="en-US" sz="2000" dirty="0">
              <a:solidFill>
                <a:srgbClr val="3C6B9A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C6B9A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4A16BF-FD5C-4292-BFB4-2F76965D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Literature</a:t>
            </a:r>
            <a:endParaRPr lang="en-US" b="1" dirty="0"/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379D56A-1DE5-4D9F-8A8F-48BFC29588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40A3E2-E0B7-4A5D-BA51-D3E92B3B0A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GeekHub8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Login to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https://gitlab.com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Go to </a:t>
            </a:r>
            <a:r>
              <a:rPr lang="en-US" sz="2400" dirty="0">
                <a:solidFill>
                  <a:prstClr val="black"/>
                </a:solidFill>
                <a:hlinkClick r:id="rId3"/>
              </a:rPr>
              <a:t>https://gitlab.com/olexandr.kucher/geekhub9</a:t>
            </a:r>
            <a:endParaRPr lang="en-US" sz="24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“</a:t>
            </a:r>
            <a:r>
              <a:rPr lang="en-US" sz="2400" b="1" dirty="0">
                <a:solidFill>
                  <a:prstClr val="black"/>
                </a:solidFill>
              </a:rPr>
              <a:t>Fork “</a:t>
            </a:r>
            <a:r>
              <a:rPr lang="en-US" sz="2400" dirty="0">
                <a:solidFill>
                  <a:prstClr val="black"/>
                </a:solidFill>
              </a:rPr>
              <a:t> button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Select your user as </a:t>
            </a:r>
            <a:r>
              <a:rPr lang="en-US" sz="2400" b="1" i="1" dirty="0">
                <a:solidFill>
                  <a:prstClr val="black"/>
                </a:solidFill>
              </a:rPr>
              <a:t>namespace to fork the project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3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EF3B33-A459-41BA-A840-F23033E8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E3B40F38-51C2-419F-A48E-BCD28619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183188" y="2232816"/>
            <a:ext cx="6172200" cy="23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DC684-EB16-4BA2-8820-2761921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 GeekHub9 repository</a:t>
            </a:r>
            <a:endParaRPr lang="en-US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22E763E-AA1E-44E8-A7BA-8E5F3502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4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9D4067-0B24-498E-ACA5-38C91F31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26CBE542-5701-4B66-805D-BBF928257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73880"/>
            <a:ext cx="10515600" cy="32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DC684-EB16-4BA2-8820-2761921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 GeekHub9 repository</a:t>
            </a:r>
            <a:endParaRPr lang="en-US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22E763E-AA1E-44E8-A7BA-8E5F3502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9D4067-0B24-498E-ACA5-38C91F31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5B850570-8BAB-44B1-9829-284428796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5626" y="1825625"/>
            <a:ext cx="95207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4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GeekHub9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“Setting” -&gt; “General” </a:t>
            </a:r>
            <a:r>
              <a:rPr lang="en-US" sz="2400" dirty="0">
                <a:solidFill>
                  <a:prstClr val="black"/>
                </a:solidFill>
              </a:rPr>
              <a:t>on the opened page in sidebar menu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6</a:t>
            </a:fld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BDB7F5-470E-419C-8118-270E539AA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261BFD37-3A62-456F-95A2-27EB2473B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9060" y="987425"/>
            <a:ext cx="2840456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6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GeekHub9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“Permissions”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Change “</a:t>
            </a:r>
            <a:r>
              <a:rPr lang="en-US" sz="2400" b="1" i="1" dirty="0">
                <a:solidFill>
                  <a:prstClr val="black"/>
                </a:solidFill>
              </a:rPr>
              <a:t>Project visibility”</a:t>
            </a:r>
            <a:r>
              <a:rPr lang="en-US" sz="2400" dirty="0">
                <a:solidFill>
                  <a:prstClr val="black"/>
                </a:solidFill>
              </a:rPr>
              <a:t> to “</a:t>
            </a:r>
            <a:r>
              <a:rPr lang="en-US" sz="2400" b="1" dirty="0">
                <a:solidFill>
                  <a:prstClr val="black"/>
                </a:solidFill>
              </a:rPr>
              <a:t>Private”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“Save changes”</a:t>
            </a:r>
            <a:r>
              <a:rPr lang="en-US" sz="2400" dirty="0">
                <a:solidFill>
                  <a:prstClr val="black"/>
                </a:solidFill>
              </a:rPr>
              <a:t> button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7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9EDDBF-B9F0-4E4F-A39E-B58222B50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A1BA21B8-7E00-4CC3-BDA5-9ADF3DAAE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3398" y="987425"/>
            <a:ext cx="327177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GeekHub9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“Setting” -&gt; “Repository” </a:t>
            </a:r>
            <a:r>
              <a:rPr lang="en-US" sz="2400" dirty="0">
                <a:solidFill>
                  <a:prstClr val="black"/>
                </a:solidFill>
              </a:rPr>
              <a:t>in sidebar menu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8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9138B5-0821-4EC3-83E0-73269D09B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31F5155B-05B1-4112-8362-0DB1C6A4A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9765" y="987425"/>
            <a:ext cx="2179046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6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B1313-9157-4289-B826-8F6121C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Fork GeekHub9 repository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877C5C-4D55-4E89-B834-928A615A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Expand </a:t>
            </a:r>
            <a:r>
              <a:rPr lang="en-US" sz="2400" b="1" dirty="0">
                <a:solidFill>
                  <a:prstClr val="black"/>
                </a:solidFill>
              </a:rPr>
              <a:t>“Protected Branches” </a:t>
            </a:r>
            <a:r>
              <a:rPr lang="en-US" sz="2400" dirty="0">
                <a:solidFill>
                  <a:prstClr val="black"/>
                </a:solidFill>
              </a:rPr>
              <a:t>section</a:t>
            </a: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branch </a:t>
            </a:r>
            <a:r>
              <a:rPr lang="en-US" sz="2400" b="1" dirty="0">
                <a:solidFill>
                  <a:prstClr val="black"/>
                </a:solidFill>
              </a:rPr>
              <a:t>prod </a:t>
            </a:r>
            <a:r>
              <a:rPr lang="en-US" sz="2400" dirty="0">
                <a:solidFill>
                  <a:prstClr val="black"/>
                </a:solidFill>
              </a:rPr>
              <a:t>(if prod branch is missing – create and push it into repository)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Choose </a:t>
            </a:r>
            <a:r>
              <a:rPr lang="en-US" sz="2400" b="1" dirty="0">
                <a:solidFill>
                  <a:prstClr val="black"/>
                </a:solidFill>
              </a:rPr>
              <a:t>Maintainers </a:t>
            </a:r>
            <a:r>
              <a:rPr lang="en-US" sz="2400" dirty="0">
                <a:solidFill>
                  <a:prstClr val="black"/>
                </a:solidFill>
              </a:rPr>
              <a:t>as </a:t>
            </a:r>
            <a:r>
              <a:rPr lang="en-US" sz="2400" i="1" dirty="0">
                <a:solidFill>
                  <a:prstClr val="black"/>
                </a:solidFill>
              </a:rPr>
              <a:t>Allowed to merge</a:t>
            </a:r>
            <a:r>
              <a:rPr lang="en-US" sz="2400" dirty="0">
                <a:solidFill>
                  <a:prstClr val="black"/>
                </a:solidFill>
              </a:rPr>
              <a:t> and </a:t>
            </a:r>
            <a:r>
              <a:rPr lang="en-US" sz="2400" i="1" dirty="0">
                <a:solidFill>
                  <a:prstClr val="black"/>
                </a:solidFill>
              </a:rPr>
              <a:t>Allowed to push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  <a:endParaRPr lang="en-US" sz="2400" b="1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Click </a:t>
            </a:r>
            <a:r>
              <a:rPr lang="en-US" sz="2400" b="1" dirty="0">
                <a:solidFill>
                  <a:prstClr val="black"/>
                </a:solidFill>
              </a:rPr>
              <a:t>“Protect”</a:t>
            </a:r>
            <a:r>
              <a:rPr lang="en-US" sz="2400" dirty="0">
                <a:solidFill>
                  <a:prstClr val="black"/>
                </a:solidFill>
              </a:rPr>
              <a:t> button 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B1D61F9-F90F-4ED7-9585-6F791788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2C51-5890-490E-B5FE-9637AEB78E72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B9AD58-FF4B-4866-959D-A96867D4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8F45D068-77E5-4DB0-8F79-3F7E081D5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452129"/>
            <a:ext cx="6172200" cy="3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69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695</Words>
  <Application>Microsoft Office PowerPoint</Application>
  <PresentationFormat>Широкий екран</PresentationFormat>
  <Paragraphs>115</Paragraphs>
  <Slides>25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Java For Web</vt:lpstr>
      <vt:lpstr>Register on Gitlab.com</vt:lpstr>
      <vt:lpstr>Fork GeekHub8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Fork GeekHub9 repository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Import project into IDEA</vt:lpstr>
      <vt:lpstr>First Commit and Push to Git</vt:lpstr>
      <vt:lpstr>First Commit and Push to Git</vt:lpstr>
      <vt:lpstr>First Commit and Push to Git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Lifecycle</dc:title>
  <dc:creator>Oleksandr Kucher</dc:creator>
  <cp:lastModifiedBy>Oleksandr Kucher</cp:lastModifiedBy>
  <cp:revision>22</cp:revision>
  <dcterms:created xsi:type="dcterms:W3CDTF">2018-07-23T22:21:14Z</dcterms:created>
  <dcterms:modified xsi:type="dcterms:W3CDTF">2019-09-30T08:26:50Z</dcterms:modified>
</cp:coreProperties>
</file>