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"/>
  </p:notesMasterIdLst>
  <p:sldIdLst>
    <p:sldId id="284" r:id="rId2"/>
    <p:sldId id="285" r:id="rId3"/>
    <p:sldId id="380" r:id="rId4"/>
    <p:sldId id="339" r:id="rId5"/>
  </p:sldIdLst>
  <p:sldSz cx="9144000" cy="5143500" type="screen16x9"/>
  <p:notesSz cx="6858000" cy="9144000"/>
  <p:embeddedFontLst>
    <p:embeddedFont>
      <p:font typeface="Lato" panose="020B0604020202020204" charset="0"/>
      <p:regular r:id="rId7"/>
      <p:bold r:id="rId8"/>
      <p:italic r:id="rId9"/>
      <p:boldItalic r:id="rId10"/>
    </p:embeddedFont>
    <p:embeddedFont>
      <p:font typeface="Raleway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8"/>
    <p:restoredTop sz="94694"/>
  </p:normalViewPr>
  <p:slideViewPr>
    <p:cSldViewPr snapToGrid="0" snapToObjects="1">
      <p:cViewPr varScale="1">
        <p:scale>
          <a:sx n="169" d="100"/>
          <a:sy n="169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90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9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088067"/>
            <a:ext cx="7742646" cy="1692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Lesson </a:t>
            </a:r>
            <a:r>
              <a:rPr lang="en-US" dirty="0" smtClean="0"/>
              <a:t>6 – Practice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188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E875C0-634B-C24F-A174-445860D9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02E9C1-4387-3242-83A3-46A4979A5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Solve existing problems;</a:t>
            </a:r>
          </a:p>
          <a:p>
            <a:r>
              <a:rPr lang="en-US" dirty="0" smtClean="0"/>
              <a:t>Learn principles for better coding;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98A13-0906-2942-82B3-D47271C7F2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725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709711" cy="3552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400" b="1" dirty="0"/>
              <a:t>Clean Code: A Handbook of Agile Software Craftsmanship</a:t>
            </a:r>
            <a:r>
              <a:rPr lang="en-US" sz="1400" dirty="0"/>
              <a:t> by Robert C. Martin : Chapter </a:t>
            </a:r>
            <a:r>
              <a:rPr lang="en-US" sz="1400" dirty="0" smtClean="0"/>
              <a:t>7-9</a:t>
            </a: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Apply as much recommendations as possible for previous home works; </a:t>
            </a:r>
            <a:endParaRPr lang="uk-UA" sz="1400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Hold in history not only ‘Encoding’ and ‘Decoding’ operations, but also ‘Clear History’.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Update </a:t>
            </a:r>
            <a:r>
              <a:rPr lang="en-US" sz="1400" dirty="0" smtClean="0"/>
              <a:t>Menu items order: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331" y="3770351"/>
            <a:ext cx="4179026" cy="119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9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0" y="725488"/>
            <a:ext cx="55610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0" y="1754188"/>
            <a:ext cx="5561013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</a:rPr>
              <a:t>Any Q</a:t>
            </a:r>
            <a:r>
              <a:rPr lang="en" sz="4800" b="1" dirty="0">
                <a:solidFill>
                  <a:schemeClr val="lt1"/>
                </a:solidFill>
              </a:rPr>
              <a:t>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4294967295"/>
          </p:nvPr>
        </p:nvSpPr>
        <p:spPr>
          <a:xfrm>
            <a:off x="0" y="2759075"/>
            <a:ext cx="5561013" cy="199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Or </a:t>
            </a:r>
            <a:r>
              <a:rPr lang="en-US" dirty="0" smtClean="0">
                <a:solidFill>
                  <a:schemeClr val="lt1"/>
                </a:solidFill>
              </a:rPr>
              <a:t>fi</a:t>
            </a:r>
            <a:r>
              <a:rPr lang="en" sz="2400" dirty="0" smtClean="0">
                <a:solidFill>
                  <a:schemeClr val="lt1"/>
                </a:solidFill>
              </a:rPr>
              <a:t>nd </a:t>
            </a:r>
            <a:r>
              <a:rPr lang="en" sz="2400" dirty="0">
                <a:solidFill>
                  <a:schemeClr val="lt1"/>
                </a:solidFill>
              </a:rPr>
              <a:t>us in Slack: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@Yaroslav Brahinets</a:t>
            </a:r>
          </a:p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</a:rPr>
              <a:t>	@</a:t>
            </a:r>
            <a:r>
              <a:rPr lang="en-US" dirty="0" err="1">
                <a:solidFill>
                  <a:schemeClr val="lt1"/>
                </a:solidFill>
              </a:rPr>
              <a:t>Vasya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Rudas</a:t>
            </a: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@Oleksandr Kucher</a:t>
            </a:r>
            <a:endParaRPr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870065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</TotalTime>
  <Words>42</Words>
  <Application>Microsoft Office PowerPoint</Application>
  <PresentationFormat>On-screen Show (16:9)</PresentationFormat>
  <Paragraphs>18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Lato</vt:lpstr>
      <vt:lpstr>Raleway</vt:lpstr>
      <vt:lpstr>Arial</vt:lpstr>
      <vt:lpstr>Antonio template</vt:lpstr>
      <vt:lpstr>Lesson 6 – Practice</vt:lpstr>
      <vt:lpstr>Lesson goals</vt:lpstr>
      <vt:lpstr>Homework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 – Built-In Classes</dc:title>
  <cp:lastModifiedBy>Yaroslav Brahinets</cp:lastModifiedBy>
  <cp:revision>118</cp:revision>
  <dcterms:modified xsi:type="dcterms:W3CDTF">2019-11-03T14:32:07Z</dcterms:modified>
</cp:coreProperties>
</file>