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74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298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3199" autoAdjust="0"/>
  </p:normalViewPr>
  <p:slideViewPr>
    <p:cSldViewPr snapToGrid="0">
      <p:cViewPr varScale="1">
        <p:scale>
          <a:sx n="123" d="100"/>
          <a:sy n="123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17 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</a:t>
            </a:r>
            <a:r>
              <a:rPr lang="en-US" sz="2400" dirty="0" err="1"/>
              <a:t>Thymeleaf</a:t>
            </a:r>
            <a:r>
              <a:rPr lang="en-US" sz="2400" dirty="0"/>
              <a:t>/message converters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5DF1CD-33BF-438C-87E0-259A186C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87" y="1293061"/>
            <a:ext cx="5238426" cy="340387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injection via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BD9BB-90AC-400C-BCA3-60DB2180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31" y="1275826"/>
            <a:ext cx="4669137" cy="129592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8686D8-E7B8-464B-8B03-512433A5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33" y="2628923"/>
            <a:ext cx="4964532" cy="123875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373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Don’t create table in </a:t>
            </a:r>
            <a:r>
              <a:rPr lang="en-US" sz="2400" dirty="0" err="1"/>
              <a:t>DataSource</a:t>
            </a:r>
            <a:r>
              <a:rPr lang="en-US" sz="2400" dirty="0"/>
              <a:t>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308E00-7976-452C-9F74-B052F486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3" y="1404156"/>
            <a:ext cx="6195393" cy="233518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6933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Don’t change state of controller’s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648034-4564-4E70-A0AD-9D3119B5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86" y="1485439"/>
            <a:ext cx="4293028" cy="321149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98299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Don’t change state of controller’s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2F8616-A323-4490-83FA-C66DDF09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35" y="1604125"/>
            <a:ext cx="4277530" cy="309280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6037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verify access in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C3DBAB-5101-4EB3-AAEB-7A38A56B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318712"/>
            <a:ext cx="7160216" cy="125303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F463F-3FFF-4A5C-AC03-CBA62150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2" y="2674674"/>
            <a:ext cx="7160216" cy="184246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620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inject </a:t>
            </a:r>
            <a:r>
              <a:rPr lang="en-US" sz="2400" dirty="0" err="1"/>
              <a:t>ApplicationContext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906496-DD01-429C-B3FF-586525B9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2" y="1518812"/>
            <a:ext cx="8004235" cy="210587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5457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59</Words>
  <Application>Microsoft Office PowerPoint</Application>
  <PresentationFormat>Екран (16:9)</PresentationFormat>
  <Paragraphs>17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Antonio template</vt:lpstr>
      <vt:lpstr>Lesson 17 – Homework review</vt:lpstr>
      <vt:lpstr>Use Thymeleaf/message converters</vt:lpstr>
      <vt:lpstr>Use injection via constructor</vt:lpstr>
      <vt:lpstr>Don’t create table in DataSource constructor</vt:lpstr>
      <vt:lpstr>Don’t change state of controller’s fields</vt:lpstr>
      <vt:lpstr>Don’t change state of controller’s fields</vt:lpstr>
      <vt:lpstr>Do not verify access in controller</vt:lpstr>
      <vt:lpstr>Do not inject ApplicationContext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Oleksandr Kucher</cp:lastModifiedBy>
  <cp:revision>244</cp:revision>
  <dcterms:modified xsi:type="dcterms:W3CDTF">2020-02-02T19:29:24Z</dcterms:modified>
</cp:coreProperties>
</file>